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96" r:id="rId1"/>
  </p:sldMasterIdLst>
  <p:notesMasterIdLst>
    <p:notesMasterId r:id="rId18"/>
  </p:notesMasterIdLst>
  <p:sldIdLst>
    <p:sldId id="256" r:id="rId2"/>
    <p:sldId id="268" r:id="rId3"/>
    <p:sldId id="264" r:id="rId4"/>
    <p:sldId id="317" r:id="rId5"/>
    <p:sldId id="269" r:id="rId6"/>
    <p:sldId id="259" r:id="rId7"/>
    <p:sldId id="262" r:id="rId8"/>
    <p:sldId id="309" r:id="rId9"/>
    <p:sldId id="260" r:id="rId10"/>
    <p:sldId id="318" r:id="rId11"/>
    <p:sldId id="320" r:id="rId12"/>
    <p:sldId id="275" r:id="rId13"/>
    <p:sldId id="321" r:id="rId14"/>
    <p:sldId id="319" r:id="rId15"/>
    <p:sldId id="287" r:id="rId16"/>
    <p:sldId id="312" r:id="rId1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B83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F3D5A6EE-6835-4B74-9F33-9DE39E2E95E2}">
  <a:tblStyle styleId="{F3D5A6EE-6835-4B74-9F33-9DE39E2E95E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16" autoAdjust="0"/>
  </p:normalViewPr>
  <p:slideViewPr>
    <p:cSldViewPr snapToGrid="0" showGuides="1"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92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" name="Google Shape;1432;g120fb78bad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3" name="Google Shape;1433;g120fb78bad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g13b29ed9b7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0" name="Google Shape;1630;g13b29ed9b7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g13b29ed9b7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0" name="Google Shape;1630;g13b29ed9b7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54379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7" name="Google Shape;3167;g13b72ec8e91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8" name="Google Shape;3168;g13b72ec8e91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8" name="Google Shape;4508;gcc4eba5a64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9" name="Google Shape;4509;gcc4eba5a64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3503631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8" name="Google Shape;4508;gcc4eba5a64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9" name="Google Shape;4509;gcc4eba5a64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8" name="Google Shape;4508;gcc4eba5a64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9" name="Google Shape;4509;gcc4eba5a64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8" name="Google Shape;7538;gcc4eba5a64_0_3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39" name="Google Shape;7539;gcc4eba5a64_0_3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9" name="Google Shape;2629;g13b72ec8e9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0" name="Google Shape;2630;g13b72ec8e9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5" name="Google Shape;2095;ge936df1943_2_19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6" name="Google Shape;2096;ge936df1943_2_19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7" name="Google Shape;8557;ge2f71b0dd6_1_4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58" name="Google Shape;8558;ge2f71b0dd6_1_4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8" name="Google Shape;2978;gcc4eba5a64_0_3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9" name="Google Shape;2979;gcc4eba5a64_0_3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g13b29ed9b7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0" name="Google Shape;1630;g13b29ed9b7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" name="Google Shape;1833;g10a709e90bb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4" name="Google Shape;1834;g10a709e90bb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Google Shape;7174;g13b72ec8e91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75" name="Google Shape;7175;g13b72ec8e91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" name="Google Shape;1658;g13b29ed9b78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9" name="Google Shape;1659;g13b29ed9b78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5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230955" y="1163163"/>
            <a:ext cx="4672200" cy="222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500"/>
              <a:buNone/>
              <a:defRPr sz="5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152650" y="3579363"/>
            <a:ext cx="4838700" cy="38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8681606" y="391973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40" y="0"/>
                </a:moveTo>
                <a:lnTo>
                  <a:pt x="740" y="730"/>
                </a:lnTo>
                <a:lnTo>
                  <a:pt x="1259" y="211"/>
                </a:lnTo>
                <a:lnTo>
                  <a:pt x="740" y="730"/>
                </a:lnTo>
                <a:lnTo>
                  <a:pt x="1474" y="730"/>
                </a:lnTo>
                <a:lnTo>
                  <a:pt x="740" y="730"/>
                </a:lnTo>
                <a:lnTo>
                  <a:pt x="1259" y="1254"/>
                </a:lnTo>
                <a:lnTo>
                  <a:pt x="740" y="730"/>
                </a:lnTo>
                <a:lnTo>
                  <a:pt x="740" y="1469"/>
                </a:lnTo>
                <a:lnTo>
                  <a:pt x="740" y="730"/>
                </a:lnTo>
                <a:lnTo>
                  <a:pt x="221" y="1254"/>
                </a:lnTo>
                <a:lnTo>
                  <a:pt x="740" y="730"/>
                </a:lnTo>
                <a:lnTo>
                  <a:pt x="1" y="730"/>
                </a:lnTo>
                <a:lnTo>
                  <a:pt x="740" y="730"/>
                </a:lnTo>
                <a:lnTo>
                  <a:pt x="221" y="211"/>
                </a:lnTo>
                <a:lnTo>
                  <a:pt x="740" y="73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8689224" y="3012144"/>
            <a:ext cx="200810" cy="202279"/>
          </a:xfrm>
          <a:custGeom>
            <a:avLst/>
            <a:gdLst/>
            <a:ahLst/>
            <a:cxnLst/>
            <a:rect l="l" t="t" r="r" b="b"/>
            <a:pathLst>
              <a:path w="1371" h="1381" extrusionOk="0">
                <a:moveTo>
                  <a:pt x="379" y="24"/>
                </a:moveTo>
                <a:lnTo>
                  <a:pt x="683" y="688"/>
                </a:lnTo>
                <a:lnTo>
                  <a:pt x="941" y="1"/>
                </a:lnTo>
                <a:lnTo>
                  <a:pt x="683" y="688"/>
                </a:lnTo>
                <a:lnTo>
                  <a:pt x="1348" y="384"/>
                </a:lnTo>
                <a:lnTo>
                  <a:pt x="683" y="688"/>
                </a:lnTo>
                <a:lnTo>
                  <a:pt x="1371" y="946"/>
                </a:lnTo>
                <a:lnTo>
                  <a:pt x="683" y="688"/>
                </a:lnTo>
                <a:lnTo>
                  <a:pt x="992" y="1357"/>
                </a:lnTo>
                <a:lnTo>
                  <a:pt x="683" y="688"/>
                </a:lnTo>
                <a:lnTo>
                  <a:pt x="431" y="1381"/>
                </a:lnTo>
                <a:lnTo>
                  <a:pt x="683" y="688"/>
                </a:lnTo>
                <a:lnTo>
                  <a:pt x="14" y="1002"/>
                </a:lnTo>
                <a:lnTo>
                  <a:pt x="683" y="688"/>
                </a:lnTo>
                <a:lnTo>
                  <a:pt x="0" y="431"/>
                </a:lnTo>
                <a:lnTo>
                  <a:pt x="683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4222557" y="145754"/>
            <a:ext cx="517332" cy="382293"/>
          </a:xfrm>
          <a:custGeom>
            <a:avLst/>
            <a:gdLst/>
            <a:ahLst/>
            <a:cxnLst/>
            <a:rect l="l" t="t" r="r" b="b"/>
            <a:pathLst>
              <a:path w="3532" h="2610" extrusionOk="0">
                <a:moveTo>
                  <a:pt x="1227" y="1"/>
                </a:moveTo>
                <a:cubicBezTo>
                  <a:pt x="1113" y="1"/>
                  <a:pt x="985" y="46"/>
                  <a:pt x="842" y="153"/>
                </a:cubicBezTo>
                <a:cubicBezTo>
                  <a:pt x="0" y="789"/>
                  <a:pt x="1310" y="2609"/>
                  <a:pt x="1310" y="2609"/>
                </a:cubicBezTo>
                <a:cubicBezTo>
                  <a:pt x="1310" y="2609"/>
                  <a:pt x="3532" y="2324"/>
                  <a:pt x="3420" y="1271"/>
                </a:cubicBezTo>
                <a:cubicBezTo>
                  <a:pt x="3377" y="864"/>
                  <a:pt x="3149" y="740"/>
                  <a:pt x="2887" y="740"/>
                </a:cubicBezTo>
                <a:cubicBezTo>
                  <a:pt x="2480" y="740"/>
                  <a:pt x="1993" y="1037"/>
                  <a:pt x="1993" y="1037"/>
                </a:cubicBezTo>
                <a:cubicBezTo>
                  <a:pt x="1993" y="1037"/>
                  <a:pt x="1775" y="1"/>
                  <a:pt x="122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4886121" y="4694546"/>
            <a:ext cx="233766" cy="265994"/>
          </a:xfrm>
          <a:custGeom>
            <a:avLst/>
            <a:gdLst/>
            <a:ahLst/>
            <a:cxnLst/>
            <a:rect l="l" t="t" r="r" b="b"/>
            <a:pathLst>
              <a:path w="1596" h="1816" extrusionOk="0">
                <a:moveTo>
                  <a:pt x="819" y="1"/>
                </a:moveTo>
                <a:lnTo>
                  <a:pt x="562" y="660"/>
                </a:lnTo>
                <a:lnTo>
                  <a:pt x="1" y="632"/>
                </a:lnTo>
                <a:lnTo>
                  <a:pt x="1" y="632"/>
                </a:lnTo>
                <a:lnTo>
                  <a:pt x="417" y="1081"/>
                </a:lnTo>
                <a:lnTo>
                  <a:pt x="258" y="1633"/>
                </a:lnTo>
                <a:lnTo>
                  <a:pt x="744" y="1198"/>
                </a:lnTo>
                <a:lnTo>
                  <a:pt x="1128" y="1816"/>
                </a:lnTo>
                <a:lnTo>
                  <a:pt x="1095" y="1198"/>
                </a:lnTo>
                <a:lnTo>
                  <a:pt x="1596" y="744"/>
                </a:lnTo>
                <a:lnTo>
                  <a:pt x="1039" y="679"/>
                </a:lnTo>
                <a:lnTo>
                  <a:pt x="8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5698476" y="182221"/>
            <a:ext cx="170784" cy="192611"/>
          </a:xfrm>
          <a:custGeom>
            <a:avLst/>
            <a:gdLst/>
            <a:ahLst/>
            <a:cxnLst/>
            <a:rect l="l" t="t" r="r" b="b"/>
            <a:pathLst>
              <a:path w="1166" h="1315" extrusionOk="0">
                <a:moveTo>
                  <a:pt x="600" y="0"/>
                </a:moveTo>
                <a:lnTo>
                  <a:pt x="412" y="477"/>
                </a:lnTo>
                <a:lnTo>
                  <a:pt x="1" y="454"/>
                </a:lnTo>
                <a:lnTo>
                  <a:pt x="305" y="781"/>
                </a:lnTo>
                <a:lnTo>
                  <a:pt x="188" y="1183"/>
                </a:lnTo>
                <a:lnTo>
                  <a:pt x="539" y="870"/>
                </a:lnTo>
                <a:lnTo>
                  <a:pt x="819" y="1314"/>
                </a:lnTo>
                <a:lnTo>
                  <a:pt x="796" y="870"/>
                </a:lnTo>
                <a:lnTo>
                  <a:pt x="1166" y="543"/>
                </a:lnTo>
                <a:lnTo>
                  <a:pt x="759" y="491"/>
                </a:lnTo>
                <a:lnTo>
                  <a:pt x="60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3888251" y="4684381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600" y="1"/>
                </a:moveTo>
                <a:lnTo>
                  <a:pt x="412" y="483"/>
                </a:lnTo>
                <a:lnTo>
                  <a:pt x="1" y="459"/>
                </a:lnTo>
                <a:lnTo>
                  <a:pt x="305" y="787"/>
                </a:lnTo>
                <a:lnTo>
                  <a:pt x="193" y="1189"/>
                </a:lnTo>
                <a:lnTo>
                  <a:pt x="543" y="876"/>
                </a:lnTo>
                <a:lnTo>
                  <a:pt x="824" y="1320"/>
                </a:lnTo>
                <a:lnTo>
                  <a:pt x="801" y="876"/>
                </a:lnTo>
                <a:lnTo>
                  <a:pt x="1166" y="548"/>
                </a:lnTo>
                <a:lnTo>
                  <a:pt x="754" y="492"/>
                </a:lnTo>
                <a:lnTo>
                  <a:pt x="6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1065281" y="182215"/>
            <a:ext cx="170052" cy="192611"/>
          </a:xfrm>
          <a:custGeom>
            <a:avLst/>
            <a:gdLst/>
            <a:ahLst/>
            <a:cxnLst/>
            <a:rect l="l" t="t" r="r" b="b"/>
            <a:pathLst>
              <a:path w="1161" h="1315" extrusionOk="0">
                <a:moveTo>
                  <a:pt x="599" y="0"/>
                </a:moveTo>
                <a:lnTo>
                  <a:pt x="412" y="482"/>
                </a:lnTo>
                <a:lnTo>
                  <a:pt x="1" y="459"/>
                </a:lnTo>
                <a:lnTo>
                  <a:pt x="300" y="786"/>
                </a:lnTo>
                <a:lnTo>
                  <a:pt x="188" y="1188"/>
                </a:lnTo>
                <a:lnTo>
                  <a:pt x="539" y="870"/>
                </a:lnTo>
                <a:lnTo>
                  <a:pt x="819" y="1315"/>
                </a:lnTo>
                <a:lnTo>
                  <a:pt x="819" y="1315"/>
                </a:lnTo>
                <a:lnTo>
                  <a:pt x="796" y="870"/>
                </a:lnTo>
                <a:lnTo>
                  <a:pt x="1161" y="538"/>
                </a:lnTo>
                <a:lnTo>
                  <a:pt x="754" y="491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201355" y="3171054"/>
            <a:ext cx="92716" cy="88323"/>
          </a:xfrm>
          <a:custGeom>
            <a:avLst/>
            <a:gdLst/>
            <a:ahLst/>
            <a:cxnLst/>
            <a:rect l="l" t="t" r="r" b="b"/>
            <a:pathLst>
              <a:path w="633" h="603" extrusionOk="0">
                <a:moveTo>
                  <a:pt x="459" y="0"/>
                </a:moveTo>
                <a:cubicBezTo>
                  <a:pt x="456" y="0"/>
                  <a:pt x="453" y="1"/>
                  <a:pt x="450" y="2"/>
                </a:cubicBezTo>
                <a:lnTo>
                  <a:pt x="314" y="96"/>
                </a:lnTo>
                <a:cubicBezTo>
                  <a:pt x="312" y="98"/>
                  <a:pt x="309" y="100"/>
                  <a:pt x="304" y="100"/>
                </a:cubicBezTo>
                <a:cubicBezTo>
                  <a:pt x="299" y="100"/>
                  <a:pt x="293" y="98"/>
                  <a:pt x="286" y="96"/>
                </a:cubicBezTo>
                <a:lnTo>
                  <a:pt x="141" y="21"/>
                </a:lnTo>
                <a:cubicBezTo>
                  <a:pt x="136" y="18"/>
                  <a:pt x="132" y="17"/>
                  <a:pt x="127" y="17"/>
                </a:cubicBezTo>
                <a:cubicBezTo>
                  <a:pt x="109" y="17"/>
                  <a:pt x="96" y="35"/>
                  <a:pt x="99" y="54"/>
                </a:cubicBezTo>
                <a:lnTo>
                  <a:pt x="146" y="213"/>
                </a:lnTo>
                <a:cubicBezTo>
                  <a:pt x="151" y="227"/>
                  <a:pt x="146" y="236"/>
                  <a:pt x="141" y="241"/>
                </a:cubicBezTo>
                <a:lnTo>
                  <a:pt x="24" y="358"/>
                </a:lnTo>
                <a:cubicBezTo>
                  <a:pt x="1" y="377"/>
                  <a:pt x="20" y="414"/>
                  <a:pt x="43" y="414"/>
                </a:cubicBezTo>
                <a:lnTo>
                  <a:pt x="207" y="419"/>
                </a:lnTo>
                <a:cubicBezTo>
                  <a:pt x="211" y="419"/>
                  <a:pt x="221" y="423"/>
                  <a:pt x="230" y="438"/>
                </a:cubicBezTo>
                <a:lnTo>
                  <a:pt x="305" y="587"/>
                </a:lnTo>
                <a:cubicBezTo>
                  <a:pt x="309" y="598"/>
                  <a:pt x="319" y="603"/>
                  <a:pt x="329" y="603"/>
                </a:cubicBezTo>
                <a:cubicBezTo>
                  <a:pt x="341" y="603"/>
                  <a:pt x="354" y="595"/>
                  <a:pt x="356" y="583"/>
                </a:cubicBezTo>
                <a:lnTo>
                  <a:pt x="408" y="423"/>
                </a:lnTo>
                <a:cubicBezTo>
                  <a:pt x="417" y="419"/>
                  <a:pt x="422" y="405"/>
                  <a:pt x="431" y="405"/>
                </a:cubicBezTo>
                <a:lnTo>
                  <a:pt x="595" y="381"/>
                </a:lnTo>
                <a:cubicBezTo>
                  <a:pt x="618" y="377"/>
                  <a:pt x="632" y="349"/>
                  <a:pt x="609" y="330"/>
                </a:cubicBezTo>
                <a:lnTo>
                  <a:pt x="473" y="232"/>
                </a:lnTo>
                <a:cubicBezTo>
                  <a:pt x="464" y="227"/>
                  <a:pt x="464" y="213"/>
                  <a:pt x="464" y="204"/>
                </a:cubicBezTo>
                <a:lnTo>
                  <a:pt x="492" y="40"/>
                </a:lnTo>
                <a:cubicBezTo>
                  <a:pt x="496" y="20"/>
                  <a:pt x="477" y="0"/>
                  <a:pt x="459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407097" y="292664"/>
            <a:ext cx="92716" cy="88469"/>
          </a:xfrm>
          <a:custGeom>
            <a:avLst/>
            <a:gdLst/>
            <a:ahLst/>
            <a:cxnLst/>
            <a:rect l="l" t="t" r="r" b="b"/>
            <a:pathLst>
              <a:path w="633" h="604" extrusionOk="0">
                <a:moveTo>
                  <a:pt x="465" y="0"/>
                </a:moveTo>
                <a:cubicBezTo>
                  <a:pt x="461" y="0"/>
                  <a:pt x="458" y="1"/>
                  <a:pt x="455" y="3"/>
                </a:cubicBezTo>
                <a:lnTo>
                  <a:pt x="319" y="97"/>
                </a:lnTo>
                <a:cubicBezTo>
                  <a:pt x="317" y="99"/>
                  <a:pt x="312" y="100"/>
                  <a:pt x="307" y="100"/>
                </a:cubicBezTo>
                <a:cubicBezTo>
                  <a:pt x="301" y="100"/>
                  <a:pt x="296" y="99"/>
                  <a:pt x="291" y="97"/>
                </a:cubicBezTo>
                <a:lnTo>
                  <a:pt x="141" y="22"/>
                </a:lnTo>
                <a:cubicBezTo>
                  <a:pt x="136" y="19"/>
                  <a:pt x="131" y="17"/>
                  <a:pt x="127" y="17"/>
                </a:cubicBezTo>
                <a:cubicBezTo>
                  <a:pt x="110" y="17"/>
                  <a:pt x="96" y="36"/>
                  <a:pt x="104" y="54"/>
                </a:cubicBezTo>
                <a:lnTo>
                  <a:pt x="151" y="213"/>
                </a:lnTo>
                <a:cubicBezTo>
                  <a:pt x="155" y="228"/>
                  <a:pt x="151" y="237"/>
                  <a:pt x="141" y="242"/>
                </a:cubicBezTo>
                <a:lnTo>
                  <a:pt x="24" y="358"/>
                </a:lnTo>
                <a:cubicBezTo>
                  <a:pt x="1" y="377"/>
                  <a:pt x="20" y="415"/>
                  <a:pt x="43" y="415"/>
                </a:cubicBezTo>
                <a:lnTo>
                  <a:pt x="207" y="419"/>
                </a:lnTo>
                <a:cubicBezTo>
                  <a:pt x="211" y="419"/>
                  <a:pt x="225" y="424"/>
                  <a:pt x="230" y="438"/>
                </a:cubicBezTo>
                <a:lnTo>
                  <a:pt x="305" y="588"/>
                </a:lnTo>
                <a:cubicBezTo>
                  <a:pt x="311" y="598"/>
                  <a:pt x="321" y="603"/>
                  <a:pt x="332" y="603"/>
                </a:cubicBezTo>
                <a:cubicBezTo>
                  <a:pt x="344" y="603"/>
                  <a:pt x="356" y="596"/>
                  <a:pt x="361" y="583"/>
                </a:cubicBezTo>
                <a:lnTo>
                  <a:pt x="413" y="424"/>
                </a:lnTo>
                <a:cubicBezTo>
                  <a:pt x="417" y="419"/>
                  <a:pt x="422" y="405"/>
                  <a:pt x="436" y="405"/>
                </a:cubicBezTo>
                <a:lnTo>
                  <a:pt x="600" y="382"/>
                </a:lnTo>
                <a:cubicBezTo>
                  <a:pt x="623" y="377"/>
                  <a:pt x="632" y="349"/>
                  <a:pt x="609" y="330"/>
                </a:cubicBezTo>
                <a:lnTo>
                  <a:pt x="478" y="232"/>
                </a:lnTo>
                <a:cubicBezTo>
                  <a:pt x="464" y="228"/>
                  <a:pt x="464" y="213"/>
                  <a:pt x="464" y="204"/>
                </a:cubicBezTo>
                <a:lnTo>
                  <a:pt x="492" y="40"/>
                </a:lnTo>
                <a:cubicBezTo>
                  <a:pt x="500" y="14"/>
                  <a:pt x="480" y="0"/>
                  <a:pt x="465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6550173" y="292664"/>
            <a:ext cx="92569" cy="88469"/>
          </a:xfrm>
          <a:custGeom>
            <a:avLst/>
            <a:gdLst/>
            <a:ahLst/>
            <a:cxnLst/>
            <a:rect l="l" t="t" r="r" b="b"/>
            <a:pathLst>
              <a:path w="632" h="604" extrusionOk="0">
                <a:moveTo>
                  <a:pt x="462" y="0"/>
                </a:moveTo>
                <a:cubicBezTo>
                  <a:pt x="458" y="0"/>
                  <a:pt x="456" y="1"/>
                  <a:pt x="454" y="3"/>
                </a:cubicBezTo>
                <a:lnTo>
                  <a:pt x="318" y="97"/>
                </a:lnTo>
                <a:cubicBezTo>
                  <a:pt x="316" y="99"/>
                  <a:pt x="311" y="100"/>
                  <a:pt x="306" y="100"/>
                </a:cubicBezTo>
                <a:cubicBezTo>
                  <a:pt x="301" y="100"/>
                  <a:pt x="295" y="99"/>
                  <a:pt x="290" y="97"/>
                </a:cubicBezTo>
                <a:lnTo>
                  <a:pt x="140" y="22"/>
                </a:lnTo>
                <a:cubicBezTo>
                  <a:pt x="136" y="19"/>
                  <a:pt x="131" y="17"/>
                  <a:pt x="126" y="17"/>
                </a:cubicBezTo>
                <a:cubicBezTo>
                  <a:pt x="109" y="17"/>
                  <a:pt x="96" y="36"/>
                  <a:pt x="103" y="54"/>
                </a:cubicBezTo>
                <a:lnTo>
                  <a:pt x="150" y="213"/>
                </a:lnTo>
                <a:cubicBezTo>
                  <a:pt x="154" y="228"/>
                  <a:pt x="150" y="237"/>
                  <a:pt x="140" y="242"/>
                </a:cubicBezTo>
                <a:lnTo>
                  <a:pt x="24" y="358"/>
                </a:lnTo>
                <a:cubicBezTo>
                  <a:pt x="0" y="377"/>
                  <a:pt x="19" y="415"/>
                  <a:pt x="42" y="415"/>
                </a:cubicBezTo>
                <a:lnTo>
                  <a:pt x="206" y="419"/>
                </a:lnTo>
                <a:cubicBezTo>
                  <a:pt x="211" y="419"/>
                  <a:pt x="225" y="424"/>
                  <a:pt x="229" y="438"/>
                </a:cubicBezTo>
                <a:lnTo>
                  <a:pt x="304" y="588"/>
                </a:lnTo>
                <a:cubicBezTo>
                  <a:pt x="311" y="598"/>
                  <a:pt x="321" y="603"/>
                  <a:pt x="331" y="603"/>
                </a:cubicBezTo>
                <a:cubicBezTo>
                  <a:pt x="343" y="603"/>
                  <a:pt x="355" y="596"/>
                  <a:pt x="360" y="583"/>
                </a:cubicBezTo>
                <a:lnTo>
                  <a:pt x="412" y="424"/>
                </a:lnTo>
                <a:cubicBezTo>
                  <a:pt x="416" y="419"/>
                  <a:pt x="421" y="405"/>
                  <a:pt x="435" y="405"/>
                </a:cubicBezTo>
                <a:lnTo>
                  <a:pt x="599" y="382"/>
                </a:lnTo>
                <a:cubicBezTo>
                  <a:pt x="622" y="377"/>
                  <a:pt x="632" y="349"/>
                  <a:pt x="608" y="330"/>
                </a:cubicBezTo>
                <a:lnTo>
                  <a:pt x="477" y="232"/>
                </a:lnTo>
                <a:cubicBezTo>
                  <a:pt x="463" y="228"/>
                  <a:pt x="463" y="213"/>
                  <a:pt x="463" y="204"/>
                </a:cubicBezTo>
                <a:lnTo>
                  <a:pt x="491" y="40"/>
                </a:lnTo>
                <a:cubicBezTo>
                  <a:pt x="491" y="14"/>
                  <a:pt x="474" y="0"/>
                  <a:pt x="462" y="0"/>
                </a:cubicBezTo>
                <a:close/>
              </a:path>
            </a:pathLst>
          </a:custGeom>
          <a:solidFill>
            <a:schemeClr val="lt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3379336" y="121513"/>
            <a:ext cx="291329" cy="314037"/>
          </a:xfrm>
          <a:custGeom>
            <a:avLst/>
            <a:gdLst/>
            <a:ahLst/>
            <a:cxnLst/>
            <a:rect l="l" t="t" r="r" b="b"/>
            <a:pathLst>
              <a:path w="1989" h="2144" extrusionOk="0">
                <a:moveTo>
                  <a:pt x="856" y="1"/>
                </a:moveTo>
                <a:lnTo>
                  <a:pt x="702" y="880"/>
                </a:lnTo>
                <a:lnTo>
                  <a:pt x="0" y="974"/>
                </a:lnTo>
                <a:lnTo>
                  <a:pt x="627" y="1423"/>
                </a:lnTo>
                <a:lnTo>
                  <a:pt x="571" y="2138"/>
                </a:lnTo>
                <a:lnTo>
                  <a:pt x="571" y="2138"/>
                </a:lnTo>
                <a:lnTo>
                  <a:pt x="1053" y="1488"/>
                </a:lnTo>
                <a:lnTo>
                  <a:pt x="1675" y="2143"/>
                </a:lnTo>
                <a:lnTo>
                  <a:pt x="1488" y="1404"/>
                </a:lnTo>
                <a:lnTo>
                  <a:pt x="1988" y="721"/>
                </a:lnTo>
                <a:lnTo>
                  <a:pt x="1988" y="721"/>
                </a:lnTo>
                <a:lnTo>
                  <a:pt x="1287" y="773"/>
                </a:lnTo>
                <a:lnTo>
                  <a:pt x="856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>
            <a:off x="1972663" y="276114"/>
            <a:ext cx="192608" cy="216047"/>
          </a:xfrm>
          <a:custGeom>
            <a:avLst/>
            <a:gdLst/>
            <a:ahLst/>
            <a:cxnLst/>
            <a:rect l="l" t="t" r="r" b="b"/>
            <a:pathLst>
              <a:path w="1315" h="1475" extrusionOk="0">
                <a:moveTo>
                  <a:pt x="641" y="1"/>
                </a:moveTo>
                <a:lnTo>
                  <a:pt x="463" y="558"/>
                </a:lnTo>
                <a:lnTo>
                  <a:pt x="0" y="558"/>
                </a:lnTo>
                <a:lnTo>
                  <a:pt x="360" y="908"/>
                </a:lnTo>
                <a:lnTo>
                  <a:pt x="262" y="1372"/>
                </a:lnTo>
                <a:lnTo>
                  <a:pt x="262" y="1372"/>
                </a:lnTo>
                <a:lnTo>
                  <a:pt x="636" y="993"/>
                </a:lnTo>
                <a:lnTo>
                  <a:pt x="987" y="1474"/>
                </a:lnTo>
                <a:lnTo>
                  <a:pt x="931" y="974"/>
                </a:lnTo>
                <a:lnTo>
                  <a:pt x="1315" y="576"/>
                </a:lnTo>
                <a:lnTo>
                  <a:pt x="851" y="548"/>
                </a:lnTo>
                <a:lnTo>
                  <a:pt x="64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6435789" y="4599428"/>
            <a:ext cx="321355" cy="363252"/>
          </a:xfrm>
          <a:custGeom>
            <a:avLst/>
            <a:gdLst/>
            <a:ahLst/>
            <a:cxnLst/>
            <a:rect l="l" t="t" r="r" b="b"/>
            <a:pathLst>
              <a:path w="2194" h="2480" extrusionOk="0">
                <a:moveTo>
                  <a:pt x="1123" y="0"/>
                </a:moveTo>
                <a:lnTo>
                  <a:pt x="772" y="903"/>
                </a:lnTo>
                <a:lnTo>
                  <a:pt x="0" y="856"/>
                </a:lnTo>
                <a:lnTo>
                  <a:pt x="575" y="1478"/>
                </a:lnTo>
                <a:lnTo>
                  <a:pt x="356" y="2236"/>
                </a:lnTo>
                <a:lnTo>
                  <a:pt x="1020" y="1642"/>
                </a:lnTo>
                <a:lnTo>
                  <a:pt x="1548" y="2479"/>
                </a:lnTo>
                <a:lnTo>
                  <a:pt x="1502" y="1642"/>
                </a:lnTo>
                <a:lnTo>
                  <a:pt x="2194" y="1015"/>
                </a:lnTo>
                <a:lnTo>
                  <a:pt x="1422" y="922"/>
                </a:lnTo>
                <a:lnTo>
                  <a:pt x="1123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" name="Google Shape;24;p2"/>
          <p:cNvGrpSpPr/>
          <p:nvPr/>
        </p:nvGrpSpPr>
        <p:grpSpPr>
          <a:xfrm>
            <a:off x="7625750" y="4694542"/>
            <a:ext cx="131969" cy="107804"/>
            <a:chOff x="8302700" y="4731042"/>
            <a:chExt cx="131969" cy="107804"/>
          </a:xfrm>
        </p:grpSpPr>
        <p:sp>
          <p:nvSpPr>
            <p:cNvPr id="25" name="Google Shape;25;p2"/>
            <p:cNvSpPr/>
            <p:nvPr/>
          </p:nvSpPr>
          <p:spPr>
            <a:xfrm>
              <a:off x="8302700" y="4731042"/>
              <a:ext cx="131969" cy="107804"/>
            </a:xfrm>
            <a:custGeom>
              <a:avLst/>
              <a:gdLst/>
              <a:ahLst/>
              <a:cxnLst/>
              <a:rect l="l" t="t" r="r" b="b"/>
              <a:pathLst>
                <a:path w="901" h="736" extrusionOk="0">
                  <a:moveTo>
                    <a:pt x="360" y="0"/>
                  </a:moveTo>
                  <a:cubicBezTo>
                    <a:pt x="310" y="0"/>
                    <a:pt x="293" y="73"/>
                    <a:pt x="309" y="227"/>
                  </a:cubicBezTo>
                  <a:cubicBezTo>
                    <a:pt x="127" y="348"/>
                    <a:pt x="0" y="437"/>
                    <a:pt x="304" y="503"/>
                  </a:cubicBezTo>
                  <a:cubicBezTo>
                    <a:pt x="309" y="554"/>
                    <a:pt x="318" y="601"/>
                    <a:pt x="323" y="648"/>
                  </a:cubicBezTo>
                  <a:cubicBezTo>
                    <a:pt x="337" y="711"/>
                    <a:pt x="364" y="735"/>
                    <a:pt x="396" y="735"/>
                  </a:cubicBezTo>
                  <a:cubicBezTo>
                    <a:pt x="459" y="735"/>
                    <a:pt x="540" y="638"/>
                    <a:pt x="571" y="545"/>
                  </a:cubicBezTo>
                  <a:cubicBezTo>
                    <a:pt x="652" y="574"/>
                    <a:pt x="718" y="588"/>
                    <a:pt x="766" y="588"/>
                  </a:cubicBezTo>
                  <a:cubicBezTo>
                    <a:pt x="895" y="588"/>
                    <a:pt x="901" y="490"/>
                    <a:pt x="735" y="320"/>
                  </a:cubicBezTo>
                  <a:lnTo>
                    <a:pt x="735" y="320"/>
                  </a:lnTo>
                  <a:lnTo>
                    <a:pt x="730" y="316"/>
                  </a:lnTo>
                  <a:cubicBezTo>
                    <a:pt x="801" y="231"/>
                    <a:pt x="882" y="90"/>
                    <a:pt x="750" y="90"/>
                  </a:cubicBezTo>
                  <a:cubicBezTo>
                    <a:pt x="744" y="90"/>
                    <a:pt x="737" y="90"/>
                    <a:pt x="730" y="91"/>
                  </a:cubicBezTo>
                  <a:cubicBezTo>
                    <a:pt x="660" y="100"/>
                    <a:pt x="599" y="128"/>
                    <a:pt x="543" y="133"/>
                  </a:cubicBezTo>
                  <a:cubicBezTo>
                    <a:pt x="460" y="46"/>
                    <a:pt x="399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8354111" y="4765023"/>
              <a:ext cx="38375" cy="39108"/>
            </a:xfrm>
            <a:custGeom>
              <a:avLst/>
              <a:gdLst/>
              <a:ahLst/>
              <a:cxnLst/>
              <a:rect l="l" t="t" r="r" b="b"/>
              <a:pathLst>
                <a:path w="262" h="267" extrusionOk="0">
                  <a:moveTo>
                    <a:pt x="160" y="0"/>
                  </a:moveTo>
                  <a:cubicBezTo>
                    <a:pt x="146" y="0"/>
                    <a:pt x="132" y="4"/>
                    <a:pt x="122" y="9"/>
                  </a:cubicBezTo>
                  <a:cubicBezTo>
                    <a:pt x="98" y="13"/>
                    <a:pt x="70" y="32"/>
                    <a:pt x="47" y="60"/>
                  </a:cubicBezTo>
                  <a:cubicBezTo>
                    <a:pt x="14" y="93"/>
                    <a:pt x="0" y="154"/>
                    <a:pt x="33" y="210"/>
                  </a:cubicBezTo>
                  <a:cubicBezTo>
                    <a:pt x="60" y="250"/>
                    <a:pt x="92" y="266"/>
                    <a:pt x="123" y="266"/>
                  </a:cubicBezTo>
                  <a:cubicBezTo>
                    <a:pt x="161" y="266"/>
                    <a:pt x="197" y="241"/>
                    <a:pt x="220" y="205"/>
                  </a:cubicBezTo>
                  <a:cubicBezTo>
                    <a:pt x="243" y="172"/>
                    <a:pt x="262" y="126"/>
                    <a:pt x="243" y="88"/>
                  </a:cubicBezTo>
                  <a:cubicBezTo>
                    <a:pt x="224" y="18"/>
                    <a:pt x="190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CUSTOM_4_1">
    <p:bg>
      <p:bgPr>
        <a:solidFill>
          <a:schemeClr val="accent5"/>
        </a:solidFill>
        <a:effectLst/>
      </p:bgPr>
    </p:bg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22"/>
          <p:cNvSpPr txBox="1">
            <a:spLocks noGrp="1"/>
          </p:cNvSpPr>
          <p:nvPr>
            <p:ph type="title"/>
          </p:nvPr>
        </p:nvSpPr>
        <p:spPr>
          <a:xfrm>
            <a:off x="1730250" y="3050025"/>
            <a:ext cx="5683500" cy="47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519" name="Google Shape;519;p22"/>
          <p:cNvSpPr txBox="1">
            <a:spLocks noGrp="1"/>
          </p:cNvSpPr>
          <p:nvPr>
            <p:ph type="subTitle" idx="1"/>
          </p:nvPr>
        </p:nvSpPr>
        <p:spPr>
          <a:xfrm>
            <a:off x="1730250" y="1615275"/>
            <a:ext cx="5683500" cy="137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0" name="Google Shape;520;p22"/>
          <p:cNvSpPr/>
          <p:nvPr/>
        </p:nvSpPr>
        <p:spPr>
          <a:xfrm>
            <a:off x="8847603" y="4324602"/>
            <a:ext cx="49610" cy="49611"/>
          </a:xfrm>
          <a:custGeom>
            <a:avLst/>
            <a:gdLst/>
            <a:ahLst/>
            <a:cxnLst/>
            <a:rect l="l" t="t" r="r" b="b"/>
            <a:pathLst>
              <a:path w="282" h="282" extrusionOk="0">
                <a:moveTo>
                  <a:pt x="141" y="0"/>
                </a:moveTo>
                <a:cubicBezTo>
                  <a:pt x="66" y="0"/>
                  <a:pt x="1" y="61"/>
                  <a:pt x="1" y="141"/>
                </a:cubicBezTo>
                <a:cubicBezTo>
                  <a:pt x="1" y="216"/>
                  <a:pt x="66" y="281"/>
                  <a:pt x="141" y="281"/>
                </a:cubicBezTo>
                <a:cubicBezTo>
                  <a:pt x="216" y="281"/>
                  <a:pt x="282" y="216"/>
                  <a:pt x="282" y="141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" name="Google Shape;521;p22"/>
          <p:cNvSpPr/>
          <p:nvPr/>
        </p:nvSpPr>
        <p:spPr>
          <a:xfrm>
            <a:off x="8218767" y="4363095"/>
            <a:ext cx="423973" cy="480803"/>
          </a:xfrm>
          <a:custGeom>
            <a:avLst/>
            <a:gdLst/>
            <a:ahLst/>
            <a:cxnLst/>
            <a:rect l="l" t="t" r="r" b="b"/>
            <a:pathLst>
              <a:path w="2410" h="2733" extrusionOk="0">
                <a:moveTo>
                  <a:pt x="1236" y="1"/>
                </a:moveTo>
                <a:lnTo>
                  <a:pt x="848" y="997"/>
                </a:lnTo>
                <a:lnTo>
                  <a:pt x="1" y="950"/>
                </a:lnTo>
                <a:lnTo>
                  <a:pt x="628" y="1628"/>
                </a:lnTo>
                <a:lnTo>
                  <a:pt x="394" y="2461"/>
                </a:lnTo>
                <a:lnTo>
                  <a:pt x="1124" y="1806"/>
                </a:lnTo>
                <a:lnTo>
                  <a:pt x="1704" y="2732"/>
                </a:lnTo>
                <a:lnTo>
                  <a:pt x="1652" y="1806"/>
                </a:lnTo>
                <a:lnTo>
                  <a:pt x="2410" y="1123"/>
                </a:lnTo>
                <a:lnTo>
                  <a:pt x="1563" y="1020"/>
                </a:lnTo>
                <a:lnTo>
                  <a:pt x="1236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" name="Google Shape;522;p22"/>
          <p:cNvSpPr/>
          <p:nvPr/>
        </p:nvSpPr>
        <p:spPr>
          <a:xfrm>
            <a:off x="2705592" y="261093"/>
            <a:ext cx="215311" cy="215168"/>
          </a:xfrm>
          <a:custGeom>
            <a:avLst/>
            <a:gdLst/>
            <a:ahLst/>
            <a:cxnLst/>
            <a:rect l="l" t="t" r="r" b="b"/>
            <a:pathLst>
              <a:path w="1470" h="1469" extrusionOk="0">
                <a:moveTo>
                  <a:pt x="730" y="0"/>
                </a:moveTo>
                <a:lnTo>
                  <a:pt x="730" y="730"/>
                </a:lnTo>
                <a:lnTo>
                  <a:pt x="1249" y="215"/>
                </a:lnTo>
                <a:lnTo>
                  <a:pt x="730" y="730"/>
                </a:lnTo>
                <a:lnTo>
                  <a:pt x="1469" y="730"/>
                </a:lnTo>
                <a:lnTo>
                  <a:pt x="730" y="730"/>
                </a:lnTo>
                <a:lnTo>
                  <a:pt x="1249" y="1254"/>
                </a:lnTo>
                <a:lnTo>
                  <a:pt x="730" y="730"/>
                </a:lnTo>
                <a:lnTo>
                  <a:pt x="730" y="1469"/>
                </a:lnTo>
                <a:lnTo>
                  <a:pt x="730" y="730"/>
                </a:lnTo>
                <a:lnTo>
                  <a:pt x="211" y="1254"/>
                </a:lnTo>
                <a:lnTo>
                  <a:pt x="730" y="730"/>
                </a:lnTo>
                <a:lnTo>
                  <a:pt x="0" y="730"/>
                </a:lnTo>
                <a:lnTo>
                  <a:pt x="730" y="730"/>
                </a:lnTo>
                <a:lnTo>
                  <a:pt x="211" y="215"/>
                </a:lnTo>
                <a:lnTo>
                  <a:pt x="730" y="73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3" name="Google Shape;523;p22"/>
          <p:cNvSpPr/>
          <p:nvPr/>
        </p:nvSpPr>
        <p:spPr>
          <a:xfrm>
            <a:off x="2532942" y="476245"/>
            <a:ext cx="41890" cy="41305"/>
          </a:xfrm>
          <a:custGeom>
            <a:avLst/>
            <a:gdLst/>
            <a:ahLst/>
            <a:cxnLst/>
            <a:rect l="l" t="t" r="r" b="b"/>
            <a:pathLst>
              <a:path w="286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1"/>
                  <a:pt x="141" y="281"/>
                </a:cubicBezTo>
                <a:cubicBezTo>
                  <a:pt x="220" y="281"/>
                  <a:pt x="286" y="216"/>
                  <a:pt x="286" y="141"/>
                </a:cubicBezTo>
                <a:cubicBezTo>
                  <a:pt x="286" y="66"/>
                  <a:pt x="220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524;p22"/>
          <p:cNvSpPr/>
          <p:nvPr/>
        </p:nvSpPr>
        <p:spPr>
          <a:xfrm>
            <a:off x="420192" y="261099"/>
            <a:ext cx="352993" cy="399723"/>
          </a:xfrm>
          <a:custGeom>
            <a:avLst/>
            <a:gdLst/>
            <a:ahLst/>
            <a:cxnLst/>
            <a:rect l="l" t="t" r="r" b="b"/>
            <a:pathLst>
              <a:path w="2410" h="2729" extrusionOk="0">
                <a:moveTo>
                  <a:pt x="1236" y="1"/>
                </a:moveTo>
                <a:lnTo>
                  <a:pt x="848" y="997"/>
                </a:lnTo>
                <a:lnTo>
                  <a:pt x="1" y="950"/>
                </a:lnTo>
                <a:lnTo>
                  <a:pt x="632" y="1629"/>
                </a:lnTo>
                <a:lnTo>
                  <a:pt x="389" y="2457"/>
                </a:lnTo>
                <a:lnTo>
                  <a:pt x="1119" y="1807"/>
                </a:lnTo>
                <a:lnTo>
                  <a:pt x="1708" y="2728"/>
                </a:lnTo>
                <a:lnTo>
                  <a:pt x="1652" y="1807"/>
                </a:lnTo>
                <a:lnTo>
                  <a:pt x="2410" y="1119"/>
                </a:lnTo>
                <a:lnTo>
                  <a:pt x="1568" y="1011"/>
                </a:lnTo>
                <a:lnTo>
                  <a:pt x="12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22"/>
          <p:cNvSpPr/>
          <p:nvPr/>
        </p:nvSpPr>
        <p:spPr>
          <a:xfrm>
            <a:off x="5392692" y="4945165"/>
            <a:ext cx="92569" cy="88323"/>
          </a:xfrm>
          <a:custGeom>
            <a:avLst/>
            <a:gdLst/>
            <a:ahLst/>
            <a:cxnLst/>
            <a:rect l="l" t="t" r="r" b="b"/>
            <a:pathLst>
              <a:path w="632" h="603" extrusionOk="0">
                <a:moveTo>
                  <a:pt x="462" y="0"/>
                </a:moveTo>
                <a:cubicBezTo>
                  <a:pt x="458" y="0"/>
                  <a:pt x="453" y="2"/>
                  <a:pt x="450" y="4"/>
                </a:cubicBezTo>
                <a:lnTo>
                  <a:pt x="319" y="98"/>
                </a:lnTo>
                <a:cubicBezTo>
                  <a:pt x="314" y="100"/>
                  <a:pt x="309" y="102"/>
                  <a:pt x="304" y="102"/>
                </a:cubicBezTo>
                <a:cubicBezTo>
                  <a:pt x="299" y="102"/>
                  <a:pt x="293" y="100"/>
                  <a:pt x="286" y="98"/>
                </a:cubicBezTo>
                <a:lnTo>
                  <a:pt x="141" y="19"/>
                </a:lnTo>
                <a:cubicBezTo>
                  <a:pt x="137" y="17"/>
                  <a:pt x="134" y="16"/>
                  <a:pt x="130" y="16"/>
                </a:cubicBezTo>
                <a:cubicBezTo>
                  <a:pt x="111" y="16"/>
                  <a:pt x="95" y="36"/>
                  <a:pt x="99" y="56"/>
                </a:cubicBezTo>
                <a:lnTo>
                  <a:pt x="145" y="215"/>
                </a:lnTo>
                <a:cubicBezTo>
                  <a:pt x="155" y="224"/>
                  <a:pt x="145" y="238"/>
                  <a:pt x="141" y="243"/>
                </a:cubicBezTo>
                <a:lnTo>
                  <a:pt x="24" y="360"/>
                </a:lnTo>
                <a:cubicBezTo>
                  <a:pt x="0" y="379"/>
                  <a:pt x="19" y="411"/>
                  <a:pt x="43" y="411"/>
                </a:cubicBezTo>
                <a:lnTo>
                  <a:pt x="206" y="416"/>
                </a:lnTo>
                <a:cubicBezTo>
                  <a:pt x="211" y="416"/>
                  <a:pt x="225" y="425"/>
                  <a:pt x="230" y="435"/>
                </a:cubicBezTo>
                <a:lnTo>
                  <a:pt x="305" y="589"/>
                </a:lnTo>
                <a:cubicBezTo>
                  <a:pt x="310" y="599"/>
                  <a:pt x="319" y="603"/>
                  <a:pt x="328" y="603"/>
                </a:cubicBezTo>
                <a:cubicBezTo>
                  <a:pt x="340" y="603"/>
                  <a:pt x="353" y="594"/>
                  <a:pt x="356" y="580"/>
                </a:cubicBezTo>
                <a:lnTo>
                  <a:pt x="412" y="425"/>
                </a:lnTo>
                <a:cubicBezTo>
                  <a:pt x="417" y="416"/>
                  <a:pt x="421" y="407"/>
                  <a:pt x="435" y="407"/>
                </a:cubicBezTo>
                <a:lnTo>
                  <a:pt x="599" y="383"/>
                </a:lnTo>
                <a:cubicBezTo>
                  <a:pt x="623" y="379"/>
                  <a:pt x="632" y="346"/>
                  <a:pt x="609" y="332"/>
                </a:cubicBezTo>
                <a:lnTo>
                  <a:pt x="473" y="229"/>
                </a:lnTo>
                <a:cubicBezTo>
                  <a:pt x="464" y="224"/>
                  <a:pt x="464" y="215"/>
                  <a:pt x="464" y="201"/>
                </a:cubicBezTo>
                <a:lnTo>
                  <a:pt x="492" y="37"/>
                </a:lnTo>
                <a:cubicBezTo>
                  <a:pt x="495" y="19"/>
                  <a:pt x="479" y="0"/>
                  <a:pt x="462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6" name="Google Shape;526;p22"/>
          <p:cNvSpPr/>
          <p:nvPr/>
        </p:nvSpPr>
        <p:spPr>
          <a:xfrm>
            <a:off x="2977908" y="4616923"/>
            <a:ext cx="292794" cy="328245"/>
          </a:xfrm>
          <a:custGeom>
            <a:avLst/>
            <a:gdLst/>
            <a:ahLst/>
            <a:cxnLst/>
            <a:rect l="l" t="t" r="r" b="b"/>
            <a:pathLst>
              <a:path w="1999" h="2241" extrusionOk="0">
                <a:moveTo>
                  <a:pt x="992" y="0"/>
                </a:moveTo>
                <a:lnTo>
                  <a:pt x="702" y="837"/>
                </a:lnTo>
                <a:lnTo>
                  <a:pt x="1" y="819"/>
                </a:lnTo>
                <a:lnTo>
                  <a:pt x="543" y="1361"/>
                </a:lnTo>
                <a:lnTo>
                  <a:pt x="375" y="2058"/>
                </a:lnTo>
                <a:lnTo>
                  <a:pt x="375" y="2058"/>
                </a:lnTo>
                <a:lnTo>
                  <a:pt x="960" y="1497"/>
                </a:lnTo>
                <a:lnTo>
                  <a:pt x="1465" y="2241"/>
                </a:lnTo>
                <a:lnTo>
                  <a:pt x="1390" y="1478"/>
                </a:lnTo>
                <a:lnTo>
                  <a:pt x="1998" y="889"/>
                </a:lnTo>
                <a:lnTo>
                  <a:pt x="1296" y="823"/>
                </a:lnTo>
                <a:lnTo>
                  <a:pt x="992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22"/>
          <p:cNvSpPr/>
          <p:nvPr/>
        </p:nvSpPr>
        <p:spPr>
          <a:xfrm>
            <a:off x="8254255" y="340136"/>
            <a:ext cx="352993" cy="399723"/>
          </a:xfrm>
          <a:custGeom>
            <a:avLst/>
            <a:gdLst/>
            <a:ahLst/>
            <a:cxnLst/>
            <a:rect l="l" t="t" r="r" b="b"/>
            <a:pathLst>
              <a:path w="2410" h="2729" extrusionOk="0">
                <a:moveTo>
                  <a:pt x="1236" y="1"/>
                </a:moveTo>
                <a:lnTo>
                  <a:pt x="848" y="997"/>
                </a:lnTo>
                <a:lnTo>
                  <a:pt x="1" y="950"/>
                </a:lnTo>
                <a:lnTo>
                  <a:pt x="632" y="1629"/>
                </a:lnTo>
                <a:lnTo>
                  <a:pt x="389" y="2457"/>
                </a:lnTo>
                <a:lnTo>
                  <a:pt x="1119" y="1807"/>
                </a:lnTo>
                <a:lnTo>
                  <a:pt x="1708" y="2728"/>
                </a:lnTo>
                <a:lnTo>
                  <a:pt x="1652" y="1807"/>
                </a:lnTo>
                <a:lnTo>
                  <a:pt x="2410" y="1119"/>
                </a:lnTo>
                <a:lnTo>
                  <a:pt x="1568" y="1011"/>
                </a:lnTo>
                <a:lnTo>
                  <a:pt x="12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p22"/>
          <p:cNvSpPr/>
          <p:nvPr/>
        </p:nvSpPr>
        <p:spPr>
          <a:xfrm>
            <a:off x="6298167" y="4527130"/>
            <a:ext cx="215311" cy="215168"/>
          </a:xfrm>
          <a:custGeom>
            <a:avLst/>
            <a:gdLst/>
            <a:ahLst/>
            <a:cxnLst/>
            <a:rect l="l" t="t" r="r" b="b"/>
            <a:pathLst>
              <a:path w="1470" h="1469" extrusionOk="0">
                <a:moveTo>
                  <a:pt x="730" y="0"/>
                </a:moveTo>
                <a:lnTo>
                  <a:pt x="730" y="730"/>
                </a:lnTo>
                <a:lnTo>
                  <a:pt x="1249" y="215"/>
                </a:lnTo>
                <a:lnTo>
                  <a:pt x="730" y="730"/>
                </a:lnTo>
                <a:lnTo>
                  <a:pt x="1469" y="730"/>
                </a:lnTo>
                <a:lnTo>
                  <a:pt x="730" y="730"/>
                </a:lnTo>
                <a:lnTo>
                  <a:pt x="1249" y="1254"/>
                </a:lnTo>
                <a:lnTo>
                  <a:pt x="730" y="730"/>
                </a:lnTo>
                <a:lnTo>
                  <a:pt x="730" y="1469"/>
                </a:lnTo>
                <a:lnTo>
                  <a:pt x="730" y="730"/>
                </a:lnTo>
                <a:lnTo>
                  <a:pt x="211" y="1254"/>
                </a:lnTo>
                <a:lnTo>
                  <a:pt x="730" y="730"/>
                </a:lnTo>
                <a:lnTo>
                  <a:pt x="0" y="730"/>
                </a:lnTo>
                <a:lnTo>
                  <a:pt x="730" y="730"/>
                </a:lnTo>
                <a:lnTo>
                  <a:pt x="211" y="215"/>
                </a:lnTo>
                <a:lnTo>
                  <a:pt x="730" y="73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9" name="Google Shape;529;p22"/>
          <p:cNvSpPr/>
          <p:nvPr/>
        </p:nvSpPr>
        <p:spPr>
          <a:xfrm>
            <a:off x="165817" y="1243520"/>
            <a:ext cx="170052" cy="192758"/>
          </a:xfrm>
          <a:custGeom>
            <a:avLst/>
            <a:gdLst/>
            <a:ahLst/>
            <a:cxnLst/>
            <a:rect l="l" t="t" r="r" b="b"/>
            <a:pathLst>
              <a:path w="1161" h="1316" extrusionOk="0">
                <a:moveTo>
                  <a:pt x="594" y="1"/>
                </a:moveTo>
                <a:lnTo>
                  <a:pt x="407" y="483"/>
                </a:lnTo>
                <a:lnTo>
                  <a:pt x="0" y="459"/>
                </a:lnTo>
                <a:lnTo>
                  <a:pt x="304" y="787"/>
                </a:lnTo>
                <a:lnTo>
                  <a:pt x="187" y="1189"/>
                </a:lnTo>
                <a:lnTo>
                  <a:pt x="187" y="1189"/>
                </a:lnTo>
                <a:lnTo>
                  <a:pt x="543" y="871"/>
                </a:lnTo>
                <a:lnTo>
                  <a:pt x="819" y="1315"/>
                </a:lnTo>
                <a:lnTo>
                  <a:pt x="795" y="871"/>
                </a:lnTo>
                <a:lnTo>
                  <a:pt x="1160" y="544"/>
                </a:lnTo>
                <a:lnTo>
                  <a:pt x="753" y="492"/>
                </a:lnTo>
                <a:lnTo>
                  <a:pt x="5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0" name="Google Shape;530;p22"/>
          <p:cNvSpPr/>
          <p:nvPr/>
        </p:nvSpPr>
        <p:spPr>
          <a:xfrm>
            <a:off x="608160" y="1891795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22"/>
          <p:cNvSpPr/>
          <p:nvPr/>
        </p:nvSpPr>
        <p:spPr>
          <a:xfrm>
            <a:off x="822593" y="4971486"/>
            <a:ext cx="88358" cy="83707"/>
          </a:xfrm>
          <a:custGeom>
            <a:avLst/>
            <a:gdLst/>
            <a:ahLst/>
            <a:cxnLst/>
            <a:rect l="l" t="t" r="r" b="b"/>
            <a:pathLst>
              <a:path w="399" h="378" extrusionOk="0">
                <a:moveTo>
                  <a:pt x="307" y="0"/>
                </a:moveTo>
                <a:cubicBezTo>
                  <a:pt x="301" y="0"/>
                  <a:pt x="294" y="3"/>
                  <a:pt x="286" y="8"/>
                </a:cubicBezTo>
                <a:lnTo>
                  <a:pt x="202" y="64"/>
                </a:lnTo>
                <a:cubicBezTo>
                  <a:pt x="196" y="64"/>
                  <a:pt x="192" y="67"/>
                  <a:pt x="188" y="67"/>
                </a:cubicBezTo>
                <a:cubicBezTo>
                  <a:pt x="186" y="67"/>
                  <a:pt x="185" y="66"/>
                  <a:pt x="183" y="64"/>
                </a:cubicBezTo>
                <a:lnTo>
                  <a:pt x="90" y="18"/>
                </a:lnTo>
                <a:cubicBezTo>
                  <a:pt x="87" y="17"/>
                  <a:pt x="85" y="17"/>
                  <a:pt x="83" y="17"/>
                </a:cubicBezTo>
                <a:cubicBezTo>
                  <a:pt x="71" y="17"/>
                  <a:pt x="62" y="26"/>
                  <a:pt x="66" y="41"/>
                </a:cubicBezTo>
                <a:lnTo>
                  <a:pt x="94" y="139"/>
                </a:lnTo>
                <a:cubicBezTo>
                  <a:pt x="94" y="149"/>
                  <a:pt x="94" y="153"/>
                  <a:pt x="90" y="158"/>
                </a:cubicBezTo>
                <a:lnTo>
                  <a:pt x="15" y="228"/>
                </a:lnTo>
                <a:cubicBezTo>
                  <a:pt x="1" y="242"/>
                  <a:pt x="6" y="256"/>
                  <a:pt x="24" y="256"/>
                </a:cubicBezTo>
                <a:lnTo>
                  <a:pt x="132" y="256"/>
                </a:lnTo>
                <a:cubicBezTo>
                  <a:pt x="136" y="256"/>
                  <a:pt x="141" y="266"/>
                  <a:pt x="146" y="270"/>
                </a:cubicBezTo>
                <a:lnTo>
                  <a:pt x="193" y="364"/>
                </a:lnTo>
                <a:cubicBezTo>
                  <a:pt x="197" y="373"/>
                  <a:pt x="205" y="378"/>
                  <a:pt x="213" y="378"/>
                </a:cubicBezTo>
                <a:cubicBezTo>
                  <a:pt x="221" y="378"/>
                  <a:pt x="228" y="373"/>
                  <a:pt x="230" y="364"/>
                </a:cubicBezTo>
                <a:lnTo>
                  <a:pt x="267" y="266"/>
                </a:lnTo>
                <a:cubicBezTo>
                  <a:pt x="272" y="256"/>
                  <a:pt x="277" y="252"/>
                  <a:pt x="282" y="252"/>
                </a:cubicBezTo>
                <a:lnTo>
                  <a:pt x="384" y="233"/>
                </a:lnTo>
                <a:cubicBezTo>
                  <a:pt x="394" y="228"/>
                  <a:pt x="398" y="209"/>
                  <a:pt x="389" y="200"/>
                </a:cubicBezTo>
                <a:lnTo>
                  <a:pt x="305" y="135"/>
                </a:lnTo>
                <a:cubicBezTo>
                  <a:pt x="300" y="130"/>
                  <a:pt x="300" y="125"/>
                  <a:pt x="300" y="116"/>
                </a:cubicBezTo>
                <a:lnTo>
                  <a:pt x="319" y="18"/>
                </a:lnTo>
                <a:cubicBezTo>
                  <a:pt x="322" y="6"/>
                  <a:pt x="316" y="0"/>
                  <a:pt x="307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532;p22"/>
          <p:cNvSpPr/>
          <p:nvPr/>
        </p:nvSpPr>
        <p:spPr>
          <a:xfrm>
            <a:off x="165837" y="4742289"/>
            <a:ext cx="202182" cy="229198"/>
          </a:xfrm>
          <a:custGeom>
            <a:avLst/>
            <a:gdLst/>
            <a:ahLst/>
            <a:cxnLst/>
            <a:rect l="l" t="t" r="r" b="b"/>
            <a:pathLst>
              <a:path w="913" h="1035" extrusionOk="0">
                <a:moveTo>
                  <a:pt x="468" y="0"/>
                </a:moveTo>
                <a:lnTo>
                  <a:pt x="323" y="379"/>
                </a:lnTo>
                <a:lnTo>
                  <a:pt x="0" y="356"/>
                </a:lnTo>
                <a:lnTo>
                  <a:pt x="234" y="618"/>
                </a:lnTo>
                <a:lnTo>
                  <a:pt x="145" y="936"/>
                </a:lnTo>
                <a:lnTo>
                  <a:pt x="421" y="683"/>
                </a:lnTo>
                <a:lnTo>
                  <a:pt x="641" y="1034"/>
                </a:lnTo>
                <a:lnTo>
                  <a:pt x="627" y="683"/>
                </a:lnTo>
                <a:lnTo>
                  <a:pt x="913" y="426"/>
                </a:lnTo>
                <a:lnTo>
                  <a:pt x="590" y="384"/>
                </a:lnTo>
                <a:lnTo>
                  <a:pt x="468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2"/>
          <p:cNvSpPr/>
          <p:nvPr/>
        </p:nvSpPr>
        <p:spPr>
          <a:xfrm>
            <a:off x="1835880" y="4742293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2"/>
          <p:cNvSpPr/>
          <p:nvPr/>
        </p:nvSpPr>
        <p:spPr>
          <a:xfrm>
            <a:off x="165817" y="3829565"/>
            <a:ext cx="92569" cy="88323"/>
          </a:xfrm>
          <a:custGeom>
            <a:avLst/>
            <a:gdLst/>
            <a:ahLst/>
            <a:cxnLst/>
            <a:rect l="l" t="t" r="r" b="b"/>
            <a:pathLst>
              <a:path w="632" h="603" extrusionOk="0">
                <a:moveTo>
                  <a:pt x="462" y="0"/>
                </a:moveTo>
                <a:cubicBezTo>
                  <a:pt x="458" y="0"/>
                  <a:pt x="453" y="2"/>
                  <a:pt x="450" y="4"/>
                </a:cubicBezTo>
                <a:lnTo>
                  <a:pt x="319" y="98"/>
                </a:lnTo>
                <a:cubicBezTo>
                  <a:pt x="314" y="100"/>
                  <a:pt x="309" y="102"/>
                  <a:pt x="304" y="102"/>
                </a:cubicBezTo>
                <a:cubicBezTo>
                  <a:pt x="299" y="102"/>
                  <a:pt x="293" y="100"/>
                  <a:pt x="286" y="98"/>
                </a:cubicBezTo>
                <a:lnTo>
                  <a:pt x="141" y="19"/>
                </a:lnTo>
                <a:cubicBezTo>
                  <a:pt x="137" y="17"/>
                  <a:pt x="134" y="16"/>
                  <a:pt x="130" y="16"/>
                </a:cubicBezTo>
                <a:cubicBezTo>
                  <a:pt x="111" y="16"/>
                  <a:pt x="95" y="36"/>
                  <a:pt x="99" y="56"/>
                </a:cubicBezTo>
                <a:lnTo>
                  <a:pt x="145" y="215"/>
                </a:lnTo>
                <a:cubicBezTo>
                  <a:pt x="155" y="224"/>
                  <a:pt x="145" y="238"/>
                  <a:pt x="141" y="243"/>
                </a:cubicBezTo>
                <a:lnTo>
                  <a:pt x="24" y="360"/>
                </a:lnTo>
                <a:cubicBezTo>
                  <a:pt x="0" y="379"/>
                  <a:pt x="19" y="411"/>
                  <a:pt x="43" y="411"/>
                </a:cubicBezTo>
                <a:lnTo>
                  <a:pt x="206" y="416"/>
                </a:lnTo>
                <a:cubicBezTo>
                  <a:pt x="211" y="416"/>
                  <a:pt x="225" y="425"/>
                  <a:pt x="230" y="435"/>
                </a:cubicBezTo>
                <a:lnTo>
                  <a:pt x="305" y="589"/>
                </a:lnTo>
                <a:cubicBezTo>
                  <a:pt x="310" y="599"/>
                  <a:pt x="319" y="603"/>
                  <a:pt x="328" y="603"/>
                </a:cubicBezTo>
                <a:cubicBezTo>
                  <a:pt x="340" y="603"/>
                  <a:pt x="353" y="594"/>
                  <a:pt x="356" y="580"/>
                </a:cubicBezTo>
                <a:lnTo>
                  <a:pt x="412" y="425"/>
                </a:lnTo>
                <a:cubicBezTo>
                  <a:pt x="417" y="416"/>
                  <a:pt x="421" y="407"/>
                  <a:pt x="435" y="407"/>
                </a:cubicBezTo>
                <a:lnTo>
                  <a:pt x="599" y="383"/>
                </a:lnTo>
                <a:cubicBezTo>
                  <a:pt x="623" y="379"/>
                  <a:pt x="632" y="346"/>
                  <a:pt x="609" y="332"/>
                </a:cubicBezTo>
                <a:lnTo>
                  <a:pt x="473" y="229"/>
                </a:lnTo>
                <a:cubicBezTo>
                  <a:pt x="464" y="224"/>
                  <a:pt x="464" y="215"/>
                  <a:pt x="464" y="201"/>
                </a:cubicBezTo>
                <a:lnTo>
                  <a:pt x="492" y="37"/>
                </a:lnTo>
                <a:cubicBezTo>
                  <a:pt x="495" y="19"/>
                  <a:pt x="479" y="0"/>
                  <a:pt x="462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22"/>
          <p:cNvSpPr/>
          <p:nvPr/>
        </p:nvSpPr>
        <p:spPr>
          <a:xfrm>
            <a:off x="8053792" y="4680765"/>
            <a:ext cx="92569" cy="88323"/>
          </a:xfrm>
          <a:custGeom>
            <a:avLst/>
            <a:gdLst/>
            <a:ahLst/>
            <a:cxnLst/>
            <a:rect l="l" t="t" r="r" b="b"/>
            <a:pathLst>
              <a:path w="632" h="603" extrusionOk="0">
                <a:moveTo>
                  <a:pt x="462" y="0"/>
                </a:moveTo>
                <a:cubicBezTo>
                  <a:pt x="458" y="0"/>
                  <a:pt x="453" y="2"/>
                  <a:pt x="450" y="4"/>
                </a:cubicBezTo>
                <a:lnTo>
                  <a:pt x="319" y="98"/>
                </a:lnTo>
                <a:cubicBezTo>
                  <a:pt x="314" y="100"/>
                  <a:pt x="309" y="102"/>
                  <a:pt x="304" y="102"/>
                </a:cubicBezTo>
                <a:cubicBezTo>
                  <a:pt x="299" y="102"/>
                  <a:pt x="293" y="100"/>
                  <a:pt x="286" y="98"/>
                </a:cubicBezTo>
                <a:lnTo>
                  <a:pt x="141" y="19"/>
                </a:lnTo>
                <a:cubicBezTo>
                  <a:pt x="137" y="17"/>
                  <a:pt x="134" y="16"/>
                  <a:pt x="130" y="16"/>
                </a:cubicBezTo>
                <a:cubicBezTo>
                  <a:pt x="111" y="16"/>
                  <a:pt x="95" y="36"/>
                  <a:pt x="99" y="56"/>
                </a:cubicBezTo>
                <a:lnTo>
                  <a:pt x="145" y="215"/>
                </a:lnTo>
                <a:cubicBezTo>
                  <a:pt x="155" y="224"/>
                  <a:pt x="145" y="238"/>
                  <a:pt x="141" y="243"/>
                </a:cubicBezTo>
                <a:lnTo>
                  <a:pt x="24" y="360"/>
                </a:lnTo>
                <a:cubicBezTo>
                  <a:pt x="0" y="379"/>
                  <a:pt x="19" y="411"/>
                  <a:pt x="43" y="411"/>
                </a:cubicBezTo>
                <a:lnTo>
                  <a:pt x="206" y="416"/>
                </a:lnTo>
                <a:cubicBezTo>
                  <a:pt x="211" y="416"/>
                  <a:pt x="225" y="425"/>
                  <a:pt x="230" y="435"/>
                </a:cubicBezTo>
                <a:lnTo>
                  <a:pt x="305" y="589"/>
                </a:lnTo>
                <a:cubicBezTo>
                  <a:pt x="310" y="599"/>
                  <a:pt x="319" y="603"/>
                  <a:pt x="328" y="603"/>
                </a:cubicBezTo>
                <a:cubicBezTo>
                  <a:pt x="340" y="603"/>
                  <a:pt x="353" y="594"/>
                  <a:pt x="356" y="580"/>
                </a:cubicBezTo>
                <a:lnTo>
                  <a:pt x="412" y="425"/>
                </a:lnTo>
                <a:cubicBezTo>
                  <a:pt x="417" y="416"/>
                  <a:pt x="421" y="407"/>
                  <a:pt x="435" y="407"/>
                </a:cubicBezTo>
                <a:lnTo>
                  <a:pt x="599" y="383"/>
                </a:lnTo>
                <a:cubicBezTo>
                  <a:pt x="623" y="379"/>
                  <a:pt x="632" y="346"/>
                  <a:pt x="609" y="332"/>
                </a:cubicBezTo>
                <a:lnTo>
                  <a:pt x="473" y="229"/>
                </a:lnTo>
                <a:cubicBezTo>
                  <a:pt x="464" y="224"/>
                  <a:pt x="464" y="215"/>
                  <a:pt x="464" y="201"/>
                </a:cubicBezTo>
                <a:lnTo>
                  <a:pt x="492" y="37"/>
                </a:lnTo>
                <a:cubicBezTo>
                  <a:pt x="495" y="19"/>
                  <a:pt x="479" y="0"/>
                  <a:pt x="462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22"/>
          <p:cNvSpPr/>
          <p:nvPr/>
        </p:nvSpPr>
        <p:spPr>
          <a:xfrm>
            <a:off x="8669430" y="2243356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22"/>
          <p:cNvSpPr/>
          <p:nvPr/>
        </p:nvSpPr>
        <p:spPr>
          <a:xfrm>
            <a:off x="5644605" y="205731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1">
  <p:cSld name="CAPTION_ONLY_1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24"/>
          <p:cNvSpPr txBox="1">
            <a:spLocks noGrp="1"/>
          </p:cNvSpPr>
          <p:nvPr>
            <p:ph type="title"/>
          </p:nvPr>
        </p:nvSpPr>
        <p:spPr>
          <a:xfrm>
            <a:off x="713225" y="3094800"/>
            <a:ext cx="4631100" cy="1508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Caveat"/>
              <a:buNone/>
              <a:defRPr sz="3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25">
    <p:bg>
      <p:bgPr>
        <a:solidFill>
          <a:schemeClr val="accent5"/>
        </a:solidFill>
        <a:effectLst/>
      </p:bgPr>
    </p:bg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37"/>
          <p:cNvSpPr/>
          <p:nvPr/>
        </p:nvSpPr>
        <p:spPr>
          <a:xfrm flipH="1">
            <a:off x="7239267" y="4673468"/>
            <a:ext cx="215311" cy="215168"/>
          </a:xfrm>
          <a:custGeom>
            <a:avLst/>
            <a:gdLst/>
            <a:ahLst/>
            <a:cxnLst/>
            <a:rect l="l" t="t" r="r" b="b"/>
            <a:pathLst>
              <a:path w="1470" h="1469" extrusionOk="0">
                <a:moveTo>
                  <a:pt x="730" y="0"/>
                </a:moveTo>
                <a:lnTo>
                  <a:pt x="730" y="730"/>
                </a:lnTo>
                <a:lnTo>
                  <a:pt x="1249" y="215"/>
                </a:lnTo>
                <a:lnTo>
                  <a:pt x="730" y="730"/>
                </a:lnTo>
                <a:lnTo>
                  <a:pt x="1469" y="730"/>
                </a:lnTo>
                <a:lnTo>
                  <a:pt x="730" y="730"/>
                </a:lnTo>
                <a:lnTo>
                  <a:pt x="1249" y="1254"/>
                </a:lnTo>
                <a:lnTo>
                  <a:pt x="730" y="730"/>
                </a:lnTo>
                <a:lnTo>
                  <a:pt x="730" y="1469"/>
                </a:lnTo>
                <a:lnTo>
                  <a:pt x="730" y="730"/>
                </a:lnTo>
                <a:lnTo>
                  <a:pt x="211" y="1254"/>
                </a:lnTo>
                <a:lnTo>
                  <a:pt x="730" y="730"/>
                </a:lnTo>
                <a:lnTo>
                  <a:pt x="0" y="730"/>
                </a:lnTo>
                <a:lnTo>
                  <a:pt x="730" y="730"/>
                </a:lnTo>
                <a:lnTo>
                  <a:pt x="211" y="215"/>
                </a:lnTo>
                <a:lnTo>
                  <a:pt x="730" y="73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4" name="Google Shape;1084;p37"/>
          <p:cNvSpPr/>
          <p:nvPr/>
        </p:nvSpPr>
        <p:spPr>
          <a:xfrm flipH="1">
            <a:off x="2427844" y="229241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5" name="Google Shape;1085;p37"/>
          <p:cNvGrpSpPr/>
          <p:nvPr/>
        </p:nvGrpSpPr>
        <p:grpSpPr>
          <a:xfrm>
            <a:off x="6362694" y="4237280"/>
            <a:ext cx="474271" cy="498444"/>
            <a:chOff x="4439229" y="3025680"/>
            <a:chExt cx="474271" cy="498444"/>
          </a:xfrm>
        </p:grpSpPr>
        <p:sp>
          <p:nvSpPr>
            <p:cNvPr id="1086" name="Google Shape;1086;p37"/>
            <p:cNvSpPr/>
            <p:nvPr/>
          </p:nvSpPr>
          <p:spPr>
            <a:xfrm>
              <a:off x="4485075" y="3128504"/>
              <a:ext cx="96670" cy="306420"/>
            </a:xfrm>
            <a:custGeom>
              <a:avLst/>
              <a:gdLst/>
              <a:ahLst/>
              <a:cxnLst/>
              <a:rect l="l" t="t" r="r" b="b"/>
              <a:pathLst>
                <a:path w="660" h="2092" fill="none" extrusionOk="0">
                  <a:moveTo>
                    <a:pt x="0" y="0"/>
                  </a:moveTo>
                  <a:lnTo>
                    <a:pt x="660" y="2091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37"/>
            <p:cNvSpPr/>
            <p:nvPr/>
          </p:nvSpPr>
          <p:spPr>
            <a:xfrm>
              <a:off x="4439229" y="3386587"/>
              <a:ext cx="153501" cy="137538"/>
            </a:xfrm>
            <a:custGeom>
              <a:avLst/>
              <a:gdLst/>
              <a:ahLst/>
              <a:cxnLst/>
              <a:rect l="l" t="t" r="r" b="b"/>
              <a:pathLst>
                <a:path w="1048" h="939" extrusionOk="0">
                  <a:moveTo>
                    <a:pt x="518" y="0"/>
                  </a:moveTo>
                  <a:cubicBezTo>
                    <a:pt x="472" y="0"/>
                    <a:pt x="425" y="7"/>
                    <a:pt x="379" y="21"/>
                  </a:cubicBezTo>
                  <a:cubicBezTo>
                    <a:pt x="136" y="95"/>
                    <a:pt x="0" y="367"/>
                    <a:pt x="75" y="610"/>
                  </a:cubicBezTo>
                  <a:cubicBezTo>
                    <a:pt x="142" y="812"/>
                    <a:pt x="323" y="939"/>
                    <a:pt x="515" y="939"/>
                  </a:cubicBezTo>
                  <a:cubicBezTo>
                    <a:pt x="563" y="939"/>
                    <a:pt x="612" y="931"/>
                    <a:pt x="660" y="914"/>
                  </a:cubicBezTo>
                  <a:cubicBezTo>
                    <a:pt x="912" y="839"/>
                    <a:pt x="1048" y="573"/>
                    <a:pt x="968" y="325"/>
                  </a:cubicBezTo>
                  <a:cubicBezTo>
                    <a:pt x="907" y="127"/>
                    <a:pt x="720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37"/>
            <p:cNvSpPr/>
            <p:nvPr/>
          </p:nvSpPr>
          <p:spPr>
            <a:xfrm>
              <a:off x="4804381" y="3027145"/>
              <a:ext cx="97403" cy="307006"/>
            </a:xfrm>
            <a:custGeom>
              <a:avLst/>
              <a:gdLst/>
              <a:ahLst/>
              <a:cxnLst/>
              <a:rect l="l" t="t" r="r" b="b"/>
              <a:pathLst>
                <a:path w="665" h="2096" fill="none" extrusionOk="0">
                  <a:moveTo>
                    <a:pt x="0" y="0"/>
                  </a:moveTo>
                  <a:lnTo>
                    <a:pt x="665" y="2096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37"/>
            <p:cNvSpPr/>
            <p:nvPr/>
          </p:nvSpPr>
          <p:spPr>
            <a:xfrm>
              <a:off x="4759121" y="3286400"/>
              <a:ext cx="154379" cy="137245"/>
            </a:xfrm>
            <a:custGeom>
              <a:avLst/>
              <a:gdLst/>
              <a:ahLst/>
              <a:cxnLst/>
              <a:rect l="l" t="t" r="r" b="b"/>
              <a:pathLst>
                <a:path w="1054" h="937" extrusionOk="0">
                  <a:moveTo>
                    <a:pt x="532" y="1"/>
                  </a:moveTo>
                  <a:cubicBezTo>
                    <a:pt x="485" y="1"/>
                    <a:pt x="437" y="7"/>
                    <a:pt x="389" y="22"/>
                  </a:cubicBezTo>
                  <a:cubicBezTo>
                    <a:pt x="136" y="96"/>
                    <a:pt x="1" y="368"/>
                    <a:pt x="80" y="611"/>
                  </a:cubicBezTo>
                  <a:cubicBezTo>
                    <a:pt x="141" y="812"/>
                    <a:pt x="327" y="936"/>
                    <a:pt x="530" y="936"/>
                  </a:cubicBezTo>
                  <a:cubicBezTo>
                    <a:pt x="578" y="936"/>
                    <a:pt x="626" y="929"/>
                    <a:pt x="674" y="915"/>
                  </a:cubicBezTo>
                  <a:cubicBezTo>
                    <a:pt x="917" y="840"/>
                    <a:pt x="1053" y="569"/>
                    <a:pt x="978" y="326"/>
                  </a:cubicBezTo>
                  <a:cubicBezTo>
                    <a:pt x="918" y="125"/>
                    <a:pt x="734" y="1"/>
                    <a:pt x="532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37"/>
            <p:cNvSpPr/>
            <p:nvPr/>
          </p:nvSpPr>
          <p:spPr>
            <a:xfrm>
              <a:off x="4484342" y="3025680"/>
              <a:ext cx="357094" cy="217365"/>
            </a:xfrm>
            <a:custGeom>
              <a:avLst/>
              <a:gdLst/>
              <a:ahLst/>
              <a:cxnLst/>
              <a:rect l="l" t="t" r="r" b="b"/>
              <a:pathLst>
                <a:path w="2438" h="1484" extrusionOk="0">
                  <a:moveTo>
                    <a:pt x="2185" y="1"/>
                  </a:moveTo>
                  <a:lnTo>
                    <a:pt x="1" y="693"/>
                  </a:lnTo>
                  <a:lnTo>
                    <a:pt x="249" y="1484"/>
                  </a:lnTo>
                  <a:lnTo>
                    <a:pt x="2438" y="796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1" name="Google Shape;1091;p37"/>
          <p:cNvSpPr/>
          <p:nvPr/>
        </p:nvSpPr>
        <p:spPr>
          <a:xfrm flipH="1">
            <a:off x="3664389" y="4496302"/>
            <a:ext cx="529050" cy="381414"/>
          </a:xfrm>
          <a:custGeom>
            <a:avLst/>
            <a:gdLst/>
            <a:ahLst/>
            <a:cxnLst/>
            <a:rect l="l" t="t" r="r" b="b"/>
            <a:pathLst>
              <a:path w="3612" h="2604" extrusionOk="0">
                <a:moveTo>
                  <a:pt x="2402" y="1"/>
                </a:moveTo>
                <a:cubicBezTo>
                  <a:pt x="1870" y="1"/>
                  <a:pt x="1605" y="995"/>
                  <a:pt x="1605" y="995"/>
                </a:cubicBezTo>
                <a:cubicBezTo>
                  <a:pt x="1605" y="995"/>
                  <a:pt x="1100" y="654"/>
                  <a:pt x="685" y="654"/>
                </a:cubicBezTo>
                <a:cubicBezTo>
                  <a:pt x="438" y="654"/>
                  <a:pt x="223" y="775"/>
                  <a:pt x="164" y="1158"/>
                </a:cubicBezTo>
                <a:cubicBezTo>
                  <a:pt x="0" y="2206"/>
                  <a:pt x="2208" y="2604"/>
                  <a:pt x="2208" y="2604"/>
                </a:cubicBezTo>
                <a:cubicBezTo>
                  <a:pt x="2208" y="2604"/>
                  <a:pt x="3611" y="854"/>
                  <a:pt x="2797" y="171"/>
                </a:cubicBezTo>
                <a:cubicBezTo>
                  <a:pt x="2652" y="50"/>
                  <a:pt x="2520" y="1"/>
                  <a:pt x="2402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2" name="Google Shape;1092;p37"/>
          <p:cNvSpPr/>
          <p:nvPr/>
        </p:nvSpPr>
        <p:spPr>
          <a:xfrm flipH="1">
            <a:off x="3791832" y="26826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3" name="Google Shape;1093;p37"/>
          <p:cNvSpPr/>
          <p:nvPr/>
        </p:nvSpPr>
        <p:spPr>
          <a:xfrm flipH="1">
            <a:off x="2047045" y="4336433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4" name="Google Shape;1094;p37"/>
          <p:cNvSpPr/>
          <p:nvPr/>
        </p:nvSpPr>
        <p:spPr>
          <a:xfrm flipH="1">
            <a:off x="6992818" y="257875"/>
            <a:ext cx="41305" cy="41305"/>
          </a:xfrm>
          <a:custGeom>
            <a:avLst/>
            <a:gdLst/>
            <a:ahLst/>
            <a:cxnLst/>
            <a:rect l="l" t="t" r="r" b="b"/>
            <a:pathLst>
              <a:path w="282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2"/>
                  <a:pt x="141" y="282"/>
                </a:cubicBezTo>
                <a:cubicBezTo>
                  <a:pt x="216" y="282"/>
                  <a:pt x="281" y="216"/>
                  <a:pt x="281" y="141"/>
                </a:cubicBezTo>
                <a:cubicBezTo>
                  <a:pt x="281" y="66"/>
                  <a:pt x="216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5" name="Google Shape;1095;p37"/>
          <p:cNvSpPr/>
          <p:nvPr/>
        </p:nvSpPr>
        <p:spPr>
          <a:xfrm flipH="1">
            <a:off x="6482220" y="575364"/>
            <a:ext cx="235231" cy="265994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6" name="Google Shape;1096;p37"/>
          <p:cNvSpPr/>
          <p:nvPr/>
        </p:nvSpPr>
        <p:spPr>
          <a:xfrm flipH="1">
            <a:off x="8746963" y="2328545"/>
            <a:ext cx="170052" cy="192758"/>
          </a:xfrm>
          <a:custGeom>
            <a:avLst/>
            <a:gdLst/>
            <a:ahLst/>
            <a:cxnLst/>
            <a:rect l="l" t="t" r="r" b="b"/>
            <a:pathLst>
              <a:path w="1161" h="1316" extrusionOk="0">
                <a:moveTo>
                  <a:pt x="594" y="1"/>
                </a:moveTo>
                <a:lnTo>
                  <a:pt x="407" y="483"/>
                </a:lnTo>
                <a:lnTo>
                  <a:pt x="0" y="459"/>
                </a:lnTo>
                <a:lnTo>
                  <a:pt x="304" y="787"/>
                </a:lnTo>
                <a:lnTo>
                  <a:pt x="187" y="1189"/>
                </a:lnTo>
                <a:lnTo>
                  <a:pt x="187" y="1189"/>
                </a:lnTo>
                <a:lnTo>
                  <a:pt x="543" y="871"/>
                </a:lnTo>
                <a:lnTo>
                  <a:pt x="819" y="1315"/>
                </a:lnTo>
                <a:lnTo>
                  <a:pt x="795" y="871"/>
                </a:lnTo>
                <a:lnTo>
                  <a:pt x="1160" y="544"/>
                </a:lnTo>
                <a:lnTo>
                  <a:pt x="753" y="492"/>
                </a:lnTo>
                <a:lnTo>
                  <a:pt x="5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7" name="Google Shape;1097;p37"/>
          <p:cNvSpPr/>
          <p:nvPr/>
        </p:nvSpPr>
        <p:spPr>
          <a:xfrm flipH="1">
            <a:off x="415251" y="4684385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599" y="0"/>
                </a:moveTo>
                <a:lnTo>
                  <a:pt x="412" y="487"/>
                </a:lnTo>
                <a:lnTo>
                  <a:pt x="1" y="454"/>
                </a:lnTo>
                <a:lnTo>
                  <a:pt x="305" y="791"/>
                </a:lnTo>
                <a:lnTo>
                  <a:pt x="188" y="1189"/>
                </a:lnTo>
                <a:lnTo>
                  <a:pt x="543" y="870"/>
                </a:lnTo>
                <a:lnTo>
                  <a:pt x="824" y="1320"/>
                </a:lnTo>
                <a:lnTo>
                  <a:pt x="796" y="870"/>
                </a:lnTo>
                <a:lnTo>
                  <a:pt x="1165" y="543"/>
                </a:lnTo>
                <a:lnTo>
                  <a:pt x="754" y="492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8" name="Google Shape;1098;p37"/>
          <p:cNvSpPr/>
          <p:nvPr/>
        </p:nvSpPr>
        <p:spPr>
          <a:xfrm flipH="1">
            <a:off x="523478" y="1566868"/>
            <a:ext cx="250903" cy="283717"/>
          </a:xfrm>
          <a:custGeom>
            <a:avLst/>
            <a:gdLst/>
            <a:ahLst/>
            <a:cxnLst/>
            <a:rect l="l" t="t" r="r" b="b"/>
            <a:pathLst>
              <a:path w="1713" h="1937" extrusionOk="0">
                <a:moveTo>
                  <a:pt x="885" y="0"/>
                </a:moveTo>
                <a:lnTo>
                  <a:pt x="604" y="707"/>
                </a:lnTo>
                <a:lnTo>
                  <a:pt x="1" y="674"/>
                </a:lnTo>
                <a:lnTo>
                  <a:pt x="450" y="1151"/>
                </a:lnTo>
                <a:lnTo>
                  <a:pt x="281" y="1740"/>
                </a:lnTo>
                <a:lnTo>
                  <a:pt x="801" y="1282"/>
                </a:lnTo>
                <a:lnTo>
                  <a:pt x="1212" y="1937"/>
                </a:lnTo>
                <a:lnTo>
                  <a:pt x="1175" y="1282"/>
                </a:lnTo>
                <a:lnTo>
                  <a:pt x="1713" y="796"/>
                </a:lnTo>
                <a:lnTo>
                  <a:pt x="1119" y="721"/>
                </a:lnTo>
                <a:lnTo>
                  <a:pt x="88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9" name="Google Shape;1099;p37"/>
          <p:cNvSpPr/>
          <p:nvPr/>
        </p:nvSpPr>
        <p:spPr>
          <a:xfrm flipH="1">
            <a:off x="8568526" y="4564410"/>
            <a:ext cx="250024" cy="245195"/>
          </a:xfrm>
          <a:custGeom>
            <a:avLst/>
            <a:gdLst/>
            <a:ahLst/>
            <a:cxnLst/>
            <a:rect l="l" t="t" r="r" b="b"/>
            <a:pathLst>
              <a:path w="1707" h="1674" extrusionOk="0">
                <a:moveTo>
                  <a:pt x="747" y="0"/>
                </a:moveTo>
                <a:cubicBezTo>
                  <a:pt x="710" y="0"/>
                  <a:pt x="673" y="26"/>
                  <a:pt x="665" y="67"/>
                </a:cubicBezTo>
                <a:lnTo>
                  <a:pt x="576" y="512"/>
                </a:lnTo>
                <a:cubicBezTo>
                  <a:pt x="572" y="549"/>
                  <a:pt x="548" y="572"/>
                  <a:pt x="515" y="577"/>
                </a:cubicBezTo>
                <a:lnTo>
                  <a:pt x="85" y="699"/>
                </a:lnTo>
                <a:cubicBezTo>
                  <a:pt x="15" y="717"/>
                  <a:pt x="1" y="811"/>
                  <a:pt x="66" y="844"/>
                </a:cubicBezTo>
                <a:lnTo>
                  <a:pt x="459" y="1068"/>
                </a:lnTo>
                <a:cubicBezTo>
                  <a:pt x="483" y="1078"/>
                  <a:pt x="501" y="1110"/>
                  <a:pt x="501" y="1138"/>
                </a:cubicBezTo>
                <a:lnTo>
                  <a:pt x="483" y="1587"/>
                </a:lnTo>
                <a:cubicBezTo>
                  <a:pt x="483" y="1640"/>
                  <a:pt x="521" y="1674"/>
                  <a:pt x="564" y="1674"/>
                </a:cubicBezTo>
                <a:cubicBezTo>
                  <a:pt x="582" y="1674"/>
                  <a:pt x="601" y="1667"/>
                  <a:pt x="618" y="1653"/>
                </a:cubicBezTo>
                <a:lnTo>
                  <a:pt x="950" y="1349"/>
                </a:lnTo>
                <a:cubicBezTo>
                  <a:pt x="966" y="1333"/>
                  <a:pt x="985" y="1326"/>
                  <a:pt x="1003" y="1326"/>
                </a:cubicBezTo>
                <a:cubicBezTo>
                  <a:pt x="1012" y="1326"/>
                  <a:pt x="1021" y="1327"/>
                  <a:pt x="1030" y="1330"/>
                </a:cubicBezTo>
                <a:lnTo>
                  <a:pt x="1460" y="1485"/>
                </a:lnTo>
                <a:cubicBezTo>
                  <a:pt x="1467" y="1487"/>
                  <a:pt x="1474" y="1488"/>
                  <a:pt x="1481" y="1488"/>
                </a:cubicBezTo>
                <a:cubicBezTo>
                  <a:pt x="1535" y="1488"/>
                  <a:pt x="1584" y="1426"/>
                  <a:pt x="1559" y="1372"/>
                </a:cubicBezTo>
                <a:lnTo>
                  <a:pt x="1371" y="961"/>
                </a:lnTo>
                <a:cubicBezTo>
                  <a:pt x="1357" y="937"/>
                  <a:pt x="1362" y="904"/>
                  <a:pt x="1381" y="881"/>
                </a:cubicBezTo>
                <a:lnTo>
                  <a:pt x="1661" y="526"/>
                </a:lnTo>
                <a:cubicBezTo>
                  <a:pt x="1707" y="467"/>
                  <a:pt x="1664" y="394"/>
                  <a:pt x="1598" y="394"/>
                </a:cubicBezTo>
                <a:cubicBezTo>
                  <a:pt x="1596" y="394"/>
                  <a:pt x="1593" y="394"/>
                  <a:pt x="1591" y="395"/>
                </a:cubicBezTo>
                <a:lnTo>
                  <a:pt x="1142" y="446"/>
                </a:lnTo>
                <a:cubicBezTo>
                  <a:pt x="1137" y="448"/>
                  <a:pt x="1132" y="449"/>
                  <a:pt x="1127" y="449"/>
                </a:cubicBezTo>
                <a:cubicBezTo>
                  <a:pt x="1104" y="449"/>
                  <a:pt x="1083" y="432"/>
                  <a:pt x="1067" y="413"/>
                </a:cubicBezTo>
                <a:lnTo>
                  <a:pt x="815" y="39"/>
                </a:lnTo>
                <a:cubicBezTo>
                  <a:pt x="798" y="12"/>
                  <a:pt x="772" y="0"/>
                  <a:pt x="747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0" name="Google Shape;1100;p37"/>
          <p:cNvSpPr/>
          <p:nvPr/>
        </p:nvSpPr>
        <p:spPr>
          <a:xfrm flipH="1">
            <a:off x="165057" y="2276550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1" name="Google Shape;1101;p37"/>
          <p:cNvSpPr/>
          <p:nvPr/>
        </p:nvSpPr>
        <p:spPr>
          <a:xfrm flipH="1">
            <a:off x="685015" y="4114883"/>
            <a:ext cx="92716" cy="88176"/>
          </a:xfrm>
          <a:custGeom>
            <a:avLst/>
            <a:gdLst/>
            <a:ahLst/>
            <a:cxnLst/>
            <a:rect l="l" t="t" r="r" b="b"/>
            <a:pathLst>
              <a:path w="633" h="602" extrusionOk="0">
                <a:moveTo>
                  <a:pt x="456" y="0"/>
                </a:moveTo>
                <a:cubicBezTo>
                  <a:pt x="454" y="0"/>
                  <a:pt x="452" y="0"/>
                  <a:pt x="450" y="1"/>
                </a:cubicBezTo>
                <a:lnTo>
                  <a:pt x="319" y="95"/>
                </a:lnTo>
                <a:cubicBezTo>
                  <a:pt x="314" y="97"/>
                  <a:pt x="310" y="98"/>
                  <a:pt x="304" y="98"/>
                </a:cubicBezTo>
                <a:cubicBezTo>
                  <a:pt x="299" y="98"/>
                  <a:pt x="293" y="97"/>
                  <a:pt x="286" y="95"/>
                </a:cubicBezTo>
                <a:lnTo>
                  <a:pt x="141" y="20"/>
                </a:lnTo>
                <a:cubicBezTo>
                  <a:pt x="136" y="17"/>
                  <a:pt x="131" y="16"/>
                  <a:pt x="127" y="16"/>
                </a:cubicBezTo>
                <a:cubicBezTo>
                  <a:pt x="109" y="16"/>
                  <a:pt x="95" y="34"/>
                  <a:pt x="99" y="53"/>
                </a:cubicBezTo>
                <a:lnTo>
                  <a:pt x="146" y="212"/>
                </a:lnTo>
                <a:cubicBezTo>
                  <a:pt x="155" y="221"/>
                  <a:pt x="146" y="235"/>
                  <a:pt x="141" y="240"/>
                </a:cubicBezTo>
                <a:lnTo>
                  <a:pt x="24" y="357"/>
                </a:lnTo>
                <a:cubicBezTo>
                  <a:pt x="1" y="375"/>
                  <a:pt x="19" y="408"/>
                  <a:pt x="43" y="408"/>
                </a:cubicBezTo>
                <a:lnTo>
                  <a:pt x="207" y="417"/>
                </a:lnTo>
                <a:cubicBezTo>
                  <a:pt x="211" y="417"/>
                  <a:pt x="225" y="422"/>
                  <a:pt x="230" y="431"/>
                </a:cubicBezTo>
                <a:lnTo>
                  <a:pt x="305" y="586"/>
                </a:lnTo>
                <a:cubicBezTo>
                  <a:pt x="311" y="596"/>
                  <a:pt x="321" y="601"/>
                  <a:pt x="331" y="601"/>
                </a:cubicBezTo>
                <a:cubicBezTo>
                  <a:pt x="343" y="601"/>
                  <a:pt x="354" y="594"/>
                  <a:pt x="356" y="581"/>
                </a:cubicBezTo>
                <a:lnTo>
                  <a:pt x="412" y="422"/>
                </a:lnTo>
                <a:cubicBezTo>
                  <a:pt x="417" y="417"/>
                  <a:pt x="422" y="403"/>
                  <a:pt x="436" y="403"/>
                </a:cubicBezTo>
                <a:lnTo>
                  <a:pt x="595" y="380"/>
                </a:lnTo>
                <a:cubicBezTo>
                  <a:pt x="623" y="375"/>
                  <a:pt x="632" y="347"/>
                  <a:pt x="609" y="329"/>
                </a:cubicBezTo>
                <a:lnTo>
                  <a:pt x="473" y="230"/>
                </a:lnTo>
                <a:cubicBezTo>
                  <a:pt x="464" y="221"/>
                  <a:pt x="464" y="212"/>
                  <a:pt x="464" y="198"/>
                </a:cubicBezTo>
                <a:lnTo>
                  <a:pt x="492" y="34"/>
                </a:lnTo>
                <a:cubicBezTo>
                  <a:pt x="492" y="13"/>
                  <a:pt x="471" y="0"/>
                  <a:pt x="456" y="0"/>
                </a:cubicBezTo>
                <a:close/>
              </a:path>
            </a:pathLst>
          </a:custGeom>
          <a:solidFill>
            <a:schemeClr val="lt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2" name="Google Shape;1102;p37"/>
          <p:cNvSpPr/>
          <p:nvPr/>
        </p:nvSpPr>
        <p:spPr>
          <a:xfrm flipH="1">
            <a:off x="8393924" y="3878920"/>
            <a:ext cx="65912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3" name="Google Shape;1103;p37"/>
          <p:cNvSpPr/>
          <p:nvPr/>
        </p:nvSpPr>
        <p:spPr>
          <a:xfrm flipH="1">
            <a:off x="4902053" y="412807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4" name="Google Shape;1104;p37"/>
          <p:cNvSpPr/>
          <p:nvPr/>
        </p:nvSpPr>
        <p:spPr>
          <a:xfrm flipH="1">
            <a:off x="448111" y="3018769"/>
            <a:ext cx="200810" cy="202279"/>
          </a:xfrm>
          <a:custGeom>
            <a:avLst/>
            <a:gdLst/>
            <a:ahLst/>
            <a:cxnLst/>
            <a:rect l="l" t="t" r="r" b="b"/>
            <a:pathLst>
              <a:path w="1371" h="1381" extrusionOk="0">
                <a:moveTo>
                  <a:pt x="379" y="24"/>
                </a:moveTo>
                <a:lnTo>
                  <a:pt x="683" y="688"/>
                </a:lnTo>
                <a:lnTo>
                  <a:pt x="941" y="1"/>
                </a:lnTo>
                <a:lnTo>
                  <a:pt x="683" y="688"/>
                </a:lnTo>
                <a:lnTo>
                  <a:pt x="1348" y="384"/>
                </a:lnTo>
                <a:lnTo>
                  <a:pt x="683" y="688"/>
                </a:lnTo>
                <a:lnTo>
                  <a:pt x="1371" y="946"/>
                </a:lnTo>
                <a:lnTo>
                  <a:pt x="683" y="688"/>
                </a:lnTo>
                <a:lnTo>
                  <a:pt x="992" y="1357"/>
                </a:lnTo>
                <a:lnTo>
                  <a:pt x="683" y="688"/>
                </a:lnTo>
                <a:lnTo>
                  <a:pt x="431" y="1381"/>
                </a:lnTo>
                <a:lnTo>
                  <a:pt x="683" y="688"/>
                </a:lnTo>
                <a:lnTo>
                  <a:pt x="14" y="1002"/>
                </a:lnTo>
                <a:lnTo>
                  <a:pt x="683" y="688"/>
                </a:lnTo>
                <a:lnTo>
                  <a:pt x="0" y="431"/>
                </a:lnTo>
                <a:lnTo>
                  <a:pt x="683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5" name="Google Shape;1105;p37"/>
          <p:cNvSpPr/>
          <p:nvPr/>
        </p:nvSpPr>
        <p:spPr>
          <a:xfrm flipH="1">
            <a:off x="4372669" y="276179"/>
            <a:ext cx="517332" cy="382293"/>
          </a:xfrm>
          <a:custGeom>
            <a:avLst/>
            <a:gdLst/>
            <a:ahLst/>
            <a:cxnLst/>
            <a:rect l="l" t="t" r="r" b="b"/>
            <a:pathLst>
              <a:path w="3532" h="2610" extrusionOk="0">
                <a:moveTo>
                  <a:pt x="1227" y="1"/>
                </a:moveTo>
                <a:cubicBezTo>
                  <a:pt x="1113" y="1"/>
                  <a:pt x="985" y="46"/>
                  <a:pt x="842" y="153"/>
                </a:cubicBezTo>
                <a:cubicBezTo>
                  <a:pt x="0" y="789"/>
                  <a:pt x="1310" y="2609"/>
                  <a:pt x="1310" y="2609"/>
                </a:cubicBezTo>
                <a:cubicBezTo>
                  <a:pt x="1310" y="2609"/>
                  <a:pt x="3532" y="2324"/>
                  <a:pt x="3420" y="1271"/>
                </a:cubicBezTo>
                <a:cubicBezTo>
                  <a:pt x="3377" y="864"/>
                  <a:pt x="3149" y="740"/>
                  <a:pt x="2887" y="740"/>
                </a:cubicBezTo>
                <a:cubicBezTo>
                  <a:pt x="2480" y="740"/>
                  <a:pt x="1993" y="1037"/>
                  <a:pt x="1993" y="1037"/>
                </a:cubicBezTo>
                <a:cubicBezTo>
                  <a:pt x="1993" y="1037"/>
                  <a:pt x="1775" y="1"/>
                  <a:pt x="122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6" name="Google Shape;1106;p37"/>
          <p:cNvSpPr/>
          <p:nvPr/>
        </p:nvSpPr>
        <p:spPr>
          <a:xfrm flipH="1">
            <a:off x="3004108" y="4230296"/>
            <a:ext cx="233766" cy="265994"/>
          </a:xfrm>
          <a:custGeom>
            <a:avLst/>
            <a:gdLst/>
            <a:ahLst/>
            <a:cxnLst/>
            <a:rect l="l" t="t" r="r" b="b"/>
            <a:pathLst>
              <a:path w="1596" h="1816" extrusionOk="0">
                <a:moveTo>
                  <a:pt x="819" y="1"/>
                </a:moveTo>
                <a:lnTo>
                  <a:pt x="562" y="660"/>
                </a:lnTo>
                <a:lnTo>
                  <a:pt x="1" y="632"/>
                </a:lnTo>
                <a:lnTo>
                  <a:pt x="1" y="632"/>
                </a:lnTo>
                <a:lnTo>
                  <a:pt x="417" y="1081"/>
                </a:lnTo>
                <a:lnTo>
                  <a:pt x="258" y="1633"/>
                </a:lnTo>
                <a:lnTo>
                  <a:pt x="744" y="1198"/>
                </a:lnTo>
                <a:lnTo>
                  <a:pt x="1128" y="1816"/>
                </a:lnTo>
                <a:lnTo>
                  <a:pt x="1095" y="1198"/>
                </a:lnTo>
                <a:lnTo>
                  <a:pt x="1596" y="744"/>
                </a:lnTo>
                <a:lnTo>
                  <a:pt x="1039" y="679"/>
                </a:lnTo>
                <a:lnTo>
                  <a:pt x="8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7" name="Google Shape;1107;p37"/>
          <p:cNvSpPr/>
          <p:nvPr/>
        </p:nvSpPr>
        <p:spPr>
          <a:xfrm flipH="1">
            <a:off x="3004110" y="588408"/>
            <a:ext cx="170784" cy="192611"/>
          </a:xfrm>
          <a:custGeom>
            <a:avLst/>
            <a:gdLst/>
            <a:ahLst/>
            <a:cxnLst/>
            <a:rect l="l" t="t" r="r" b="b"/>
            <a:pathLst>
              <a:path w="1166" h="1315" extrusionOk="0">
                <a:moveTo>
                  <a:pt x="600" y="0"/>
                </a:moveTo>
                <a:lnTo>
                  <a:pt x="412" y="477"/>
                </a:lnTo>
                <a:lnTo>
                  <a:pt x="1" y="454"/>
                </a:lnTo>
                <a:lnTo>
                  <a:pt x="305" y="781"/>
                </a:lnTo>
                <a:lnTo>
                  <a:pt x="188" y="1183"/>
                </a:lnTo>
                <a:lnTo>
                  <a:pt x="539" y="870"/>
                </a:lnTo>
                <a:lnTo>
                  <a:pt x="819" y="1314"/>
                </a:lnTo>
                <a:lnTo>
                  <a:pt x="796" y="870"/>
                </a:lnTo>
                <a:lnTo>
                  <a:pt x="1166" y="543"/>
                </a:lnTo>
                <a:lnTo>
                  <a:pt x="759" y="491"/>
                </a:lnTo>
                <a:lnTo>
                  <a:pt x="60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8" name="Google Shape;1108;p37"/>
          <p:cNvSpPr/>
          <p:nvPr/>
        </p:nvSpPr>
        <p:spPr>
          <a:xfrm flipH="1">
            <a:off x="5020660" y="4684381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600" y="1"/>
                </a:moveTo>
                <a:lnTo>
                  <a:pt x="412" y="483"/>
                </a:lnTo>
                <a:lnTo>
                  <a:pt x="1" y="459"/>
                </a:lnTo>
                <a:lnTo>
                  <a:pt x="305" y="787"/>
                </a:lnTo>
                <a:lnTo>
                  <a:pt x="193" y="1189"/>
                </a:lnTo>
                <a:lnTo>
                  <a:pt x="543" y="876"/>
                </a:lnTo>
                <a:lnTo>
                  <a:pt x="824" y="1320"/>
                </a:lnTo>
                <a:lnTo>
                  <a:pt x="801" y="876"/>
                </a:lnTo>
                <a:lnTo>
                  <a:pt x="1166" y="548"/>
                </a:lnTo>
                <a:lnTo>
                  <a:pt x="754" y="492"/>
                </a:lnTo>
                <a:lnTo>
                  <a:pt x="6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9" name="Google Shape;1109;p37"/>
          <p:cNvSpPr/>
          <p:nvPr/>
        </p:nvSpPr>
        <p:spPr>
          <a:xfrm flipH="1">
            <a:off x="8785637" y="3317054"/>
            <a:ext cx="92716" cy="88323"/>
          </a:xfrm>
          <a:custGeom>
            <a:avLst/>
            <a:gdLst/>
            <a:ahLst/>
            <a:cxnLst/>
            <a:rect l="l" t="t" r="r" b="b"/>
            <a:pathLst>
              <a:path w="633" h="603" extrusionOk="0">
                <a:moveTo>
                  <a:pt x="459" y="0"/>
                </a:moveTo>
                <a:cubicBezTo>
                  <a:pt x="456" y="0"/>
                  <a:pt x="453" y="1"/>
                  <a:pt x="450" y="2"/>
                </a:cubicBezTo>
                <a:lnTo>
                  <a:pt x="314" y="96"/>
                </a:lnTo>
                <a:cubicBezTo>
                  <a:pt x="312" y="98"/>
                  <a:pt x="309" y="100"/>
                  <a:pt x="304" y="100"/>
                </a:cubicBezTo>
                <a:cubicBezTo>
                  <a:pt x="299" y="100"/>
                  <a:pt x="293" y="98"/>
                  <a:pt x="286" y="96"/>
                </a:cubicBezTo>
                <a:lnTo>
                  <a:pt x="141" y="21"/>
                </a:lnTo>
                <a:cubicBezTo>
                  <a:pt x="136" y="18"/>
                  <a:pt x="132" y="17"/>
                  <a:pt x="127" y="17"/>
                </a:cubicBezTo>
                <a:cubicBezTo>
                  <a:pt x="109" y="17"/>
                  <a:pt x="96" y="35"/>
                  <a:pt x="99" y="54"/>
                </a:cubicBezTo>
                <a:lnTo>
                  <a:pt x="146" y="213"/>
                </a:lnTo>
                <a:cubicBezTo>
                  <a:pt x="151" y="227"/>
                  <a:pt x="146" y="236"/>
                  <a:pt x="141" y="241"/>
                </a:cubicBezTo>
                <a:lnTo>
                  <a:pt x="24" y="358"/>
                </a:lnTo>
                <a:cubicBezTo>
                  <a:pt x="1" y="377"/>
                  <a:pt x="20" y="414"/>
                  <a:pt x="43" y="414"/>
                </a:cubicBezTo>
                <a:lnTo>
                  <a:pt x="207" y="419"/>
                </a:lnTo>
                <a:cubicBezTo>
                  <a:pt x="211" y="419"/>
                  <a:pt x="221" y="423"/>
                  <a:pt x="230" y="438"/>
                </a:cubicBezTo>
                <a:lnTo>
                  <a:pt x="305" y="587"/>
                </a:lnTo>
                <a:cubicBezTo>
                  <a:pt x="309" y="598"/>
                  <a:pt x="319" y="603"/>
                  <a:pt x="329" y="603"/>
                </a:cubicBezTo>
                <a:cubicBezTo>
                  <a:pt x="341" y="603"/>
                  <a:pt x="354" y="595"/>
                  <a:pt x="356" y="583"/>
                </a:cubicBezTo>
                <a:lnTo>
                  <a:pt x="408" y="423"/>
                </a:lnTo>
                <a:cubicBezTo>
                  <a:pt x="417" y="419"/>
                  <a:pt x="422" y="405"/>
                  <a:pt x="431" y="405"/>
                </a:cubicBezTo>
                <a:lnTo>
                  <a:pt x="595" y="381"/>
                </a:lnTo>
                <a:cubicBezTo>
                  <a:pt x="618" y="377"/>
                  <a:pt x="632" y="349"/>
                  <a:pt x="609" y="330"/>
                </a:cubicBezTo>
                <a:lnTo>
                  <a:pt x="473" y="232"/>
                </a:lnTo>
                <a:cubicBezTo>
                  <a:pt x="464" y="227"/>
                  <a:pt x="464" y="213"/>
                  <a:pt x="464" y="204"/>
                </a:cubicBezTo>
                <a:lnTo>
                  <a:pt x="492" y="40"/>
                </a:lnTo>
                <a:cubicBezTo>
                  <a:pt x="496" y="20"/>
                  <a:pt x="477" y="0"/>
                  <a:pt x="459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0" name="Google Shape;1110;p37"/>
          <p:cNvSpPr/>
          <p:nvPr/>
        </p:nvSpPr>
        <p:spPr>
          <a:xfrm flipH="1">
            <a:off x="5404399" y="539489"/>
            <a:ext cx="192608" cy="216047"/>
          </a:xfrm>
          <a:custGeom>
            <a:avLst/>
            <a:gdLst/>
            <a:ahLst/>
            <a:cxnLst/>
            <a:rect l="l" t="t" r="r" b="b"/>
            <a:pathLst>
              <a:path w="1315" h="1475" extrusionOk="0">
                <a:moveTo>
                  <a:pt x="641" y="1"/>
                </a:moveTo>
                <a:lnTo>
                  <a:pt x="463" y="558"/>
                </a:lnTo>
                <a:lnTo>
                  <a:pt x="0" y="558"/>
                </a:lnTo>
                <a:lnTo>
                  <a:pt x="360" y="908"/>
                </a:lnTo>
                <a:lnTo>
                  <a:pt x="262" y="1372"/>
                </a:lnTo>
                <a:lnTo>
                  <a:pt x="262" y="1372"/>
                </a:lnTo>
                <a:lnTo>
                  <a:pt x="636" y="993"/>
                </a:lnTo>
                <a:lnTo>
                  <a:pt x="987" y="1474"/>
                </a:lnTo>
                <a:lnTo>
                  <a:pt x="931" y="974"/>
                </a:lnTo>
                <a:lnTo>
                  <a:pt x="1315" y="576"/>
                </a:lnTo>
                <a:lnTo>
                  <a:pt x="851" y="548"/>
                </a:lnTo>
                <a:lnTo>
                  <a:pt x="64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1" name="Google Shape;1111;p37"/>
          <p:cNvSpPr/>
          <p:nvPr/>
        </p:nvSpPr>
        <p:spPr>
          <a:xfrm flipH="1">
            <a:off x="5713719" y="4616923"/>
            <a:ext cx="292794" cy="328245"/>
          </a:xfrm>
          <a:custGeom>
            <a:avLst/>
            <a:gdLst/>
            <a:ahLst/>
            <a:cxnLst/>
            <a:rect l="l" t="t" r="r" b="b"/>
            <a:pathLst>
              <a:path w="1999" h="2241" extrusionOk="0">
                <a:moveTo>
                  <a:pt x="992" y="0"/>
                </a:moveTo>
                <a:lnTo>
                  <a:pt x="702" y="837"/>
                </a:lnTo>
                <a:lnTo>
                  <a:pt x="1" y="819"/>
                </a:lnTo>
                <a:lnTo>
                  <a:pt x="543" y="1361"/>
                </a:lnTo>
                <a:lnTo>
                  <a:pt x="375" y="2058"/>
                </a:lnTo>
                <a:lnTo>
                  <a:pt x="375" y="2058"/>
                </a:lnTo>
                <a:lnTo>
                  <a:pt x="960" y="1497"/>
                </a:lnTo>
                <a:lnTo>
                  <a:pt x="1465" y="2241"/>
                </a:lnTo>
                <a:lnTo>
                  <a:pt x="1390" y="1478"/>
                </a:lnTo>
                <a:lnTo>
                  <a:pt x="1998" y="889"/>
                </a:lnTo>
                <a:lnTo>
                  <a:pt x="1296" y="823"/>
                </a:lnTo>
                <a:lnTo>
                  <a:pt x="992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2" name="Google Shape;1112;p37"/>
          <p:cNvSpPr/>
          <p:nvPr/>
        </p:nvSpPr>
        <p:spPr>
          <a:xfrm flipH="1">
            <a:off x="2322551" y="4599428"/>
            <a:ext cx="321355" cy="363252"/>
          </a:xfrm>
          <a:custGeom>
            <a:avLst/>
            <a:gdLst/>
            <a:ahLst/>
            <a:cxnLst/>
            <a:rect l="l" t="t" r="r" b="b"/>
            <a:pathLst>
              <a:path w="2194" h="2480" extrusionOk="0">
                <a:moveTo>
                  <a:pt x="1123" y="0"/>
                </a:moveTo>
                <a:lnTo>
                  <a:pt x="772" y="903"/>
                </a:lnTo>
                <a:lnTo>
                  <a:pt x="0" y="856"/>
                </a:lnTo>
                <a:lnTo>
                  <a:pt x="575" y="1478"/>
                </a:lnTo>
                <a:lnTo>
                  <a:pt x="356" y="2236"/>
                </a:lnTo>
                <a:lnTo>
                  <a:pt x="1020" y="1642"/>
                </a:lnTo>
                <a:lnTo>
                  <a:pt x="1548" y="2479"/>
                </a:lnTo>
                <a:lnTo>
                  <a:pt x="1502" y="1642"/>
                </a:lnTo>
                <a:lnTo>
                  <a:pt x="2194" y="1015"/>
                </a:lnTo>
                <a:lnTo>
                  <a:pt x="1422" y="922"/>
                </a:lnTo>
                <a:lnTo>
                  <a:pt x="1123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3" name="Google Shape;1113;p37"/>
          <p:cNvSpPr/>
          <p:nvPr/>
        </p:nvSpPr>
        <p:spPr>
          <a:xfrm flipH="1">
            <a:off x="241845" y="3785558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4" name="Google Shape;1114;p37"/>
          <p:cNvSpPr/>
          <p:nvPr/>
        </p:nvSpPr>
        <p:spPr>
          <a:xfrm flipH="1">
            <a:off x="241132" y="117150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5" name="Google Shape;1115;p37"/>
          <p:cNvSpPr/>
          <p:nvPr/>
        </p:nvSpPr>
        <p:spPr>
          <a:xfrm flipH="1">
            <a:off x="6043699" y="196520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6" name="Google Shape;1116;p37"/>
          <p:cNvSpPr/>
          <p:nvPr/>
        </p:nvSpPr>
        <p:spPr>
          <a:xfrm flipH="1">
            <a:off x="8820228" y="3907798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7" name="Google Shape;1117;p37"/>
          <p:cNvSpPr/>
          <p:nvPr/>
        </p:nvSpPr>
        <p:spPr>
          <a:xfrm flipH="1">
            <a:off x="259157" y="508591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8" name="Google Shape;1118;p37"/>
          <p:cNvSpPr txBox="1">
            <a:spLocks noGrp="1"/>
          </p:cNvSpPr>
          <p:nvPr>
            <p:ph type="title"/>
          </p:nvPr>
        </p:nvSpPr>
        <p:spPr>
          <a:xfrm>
            <a:off x="2598000" y="1493100"/>
            <a:ext cx="3948000" cy="1406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Caveat"/>
              <a:buNone/>
              <a:defRPr sz="96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sp>
        <p:nvSpPr>
          <p:cNvPr id="1119" name="Google Shape;1119;p37"/>
          <p:cNvSpPr txBox="1">
            <a:spLocks noGrp="1"/>
          </p:cNvSpPr>
          <p:nvPr>
            <p:ph type="subTitle" idx="1"/>
          </p:nvPr>
        </p:nvSpPr>
        <p:spPr>
          <a:xfrm>
            <a:off x="2598000" y="3023700"/>
            <a:ext cx="3948000" cy="69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33_1"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p39"/>
          <p:cNvSpPr txBox="1">
            <a:spLocks noGrp="1"/>
          </p:cNvSpPr>
          <p:nvPr>
            <p:ph type="title"/>
          </p:nvPr>
        </p:nvSpPr>
        <p:spPr>
          <a:xfrm>
            <a:off x="1059575" y="1949225"/>
            <a:ext cx="3550800" cy="55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Caveat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sp>
        <p:nvSpPr>
          <p:cNvPr id="1161" name="Google Shape;1161;p39"/>
          <p:cNvSpPr/>
          <p:nvPr/>
        </p:nvSpPr>
        <p:spPr>
          <a:xfrm>
            <a:off x="3788446" y="4623596"/>
            <a:ext cx="233766" cy="265994"/>
          </a:xfrm>
          <a:custGeom>
            <a:avLst/>
            <a:gdLst/>
            <a:ahLst/>
            <a:cxnLst/>
            <a:rect l="l" t="t" r="r" b="b"/>
            <a:pathLst>
              <a:path w="1596" h="1816" extrusionOk="0">
                <a:moveTo>
                  <a:pt x="819" y="1"/>
                </a:moveTo>
                <a:lnTo>
                  <a:pt x="562" y="660"/>
                </a:lnTo>
                <a:lnTo>
                  <a:pt x="1" y="632"/>
                </a:lnTo>
                <a:lnTo>
                  <a:pt x="1" y="632"/>
                </a:lnTo>
                <a:lnTo>
                  <a:pt x="417" y="1081"/>
                </a:lnTo>
                <a:lnTo>
                  <a:pt x="258" y="1633"/>
                </a:lnTo>
                <a:lnTo>
                  <a:pt x="744" y="1198"/>
                </a:lnTo>
                <a:lnTo>
                  <a:pt x="1128" y="1816"/>
                </a:lnTo>
                <a:lnTo>
                  <a:pt x="1095" y="1198"/>
                </a:lnTo>
                <a:lnTo>
                  <a:pt x="1596" y="744"/>
                </a:lnTo>
                <a:lnTo>
                  <a:pt x="1039" y="679"/>
                </a:lnTo>
                <a:lnTo>
                  <a:pt x="8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2" name="Google Shape;1162;p39"/>
          <p:cNvSpPr/>
          <p:nvPr/>
        </p:nvSpPr>
        <p:spPr>
          <a:xfrm>
            <a:off x="8596539" y="4273081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600" y="1"/>
                </a:moveTo>
                <a:lnTo>
                  <a:pt x="412" y="483"/>
                </a:lnTo>
                <a:lnTo>
                  <a:pt x="1" y="459"/>
                </a:lnTo>
                <a:lnTo>
                  <a:pt x="305" y="787"/>
                </a:lnTo>
                <a:lnTo>
                  <a:pt x="193" y="1189"/>
                </a:lnTo>
                <a:lnTo>
                  <a:pt x="543" y="876"/>
                </a:lnTo>
                <a:lnTo>
                  <a:pt x="824" y="1320"/>
                </a:lnTo>
                <a:lnTo>
                  <a:pt x="801" y="876"/>
                </a:lnTo>
                <a:lnTo>
                  <a:pt x="1166" y="548"/>
                </a:lnTo>
                <a:lnTo>
                  <a:pt x="754" y="492"/>
                </a:lnTo>
                <a:lnTo>
                  <a:pt x="6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3" name="Google Shape;1163;p39"/>
          <p:cNvSpPr/>
          <p:nvPr/>
        </p:nvSpPr>
        <p:spPr>
          <a:xfrm>
            <a:off x="7474083" y="4658585"/>
            <a:ext cx="292794" cy="328245"/>
          </a:xfrm>
          <a:custGeom>
            <a:avLst/>
            <a:gdLst/>
            <a:ahLst/>
            <a:cxnLst/>
            <a:rect l="l" t="t" r="r" b="b"/>
            <a:pathLst>
              <a:path w="1999" h="2241" extrusionOk="0">
                <a:moveTo>
                  <a:pt x="992" y="0"/>
                </a:moveTo>
                <a:lnTo>
                  <a:pt x="702" y="837"/>
                </a:lnTo>
                <a:lnTo>
                  <a:pt x="1" y="819"/>
                </a:lnTo>
                <a:lnTo>
                  <a:pt x="543" y="1361"/>
                </a:lnTo>
                <a:lnTo>
                  <a:pt x="375" y="2058"/>
                </a:lnTo>
                <a:lnTo>
                  <a:pt x="375" y="2058"/>
                </a:lnTo>
                <a:lnTo>
                  <a:pt x="960" y="1497"/>
                </a:lnTo>
                <a:lnTo>
                  <a:pt x="1465" y="2241"/>
                </a:lnTo>
                <a:lnTo>
                  <a:pt x="1390" y="1478"/>
                </a:lnTo>
                <a:lnTo>
                  <a:pt x="1998" y="889"/>
                </a:lnTo>
                <a:lnTo>
                  <a:pt x="1296" y="823"/>
                </a:lnTo>
                <a:lnTo>
                  <a:pt x="992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4" name="Google Shape;1164;p39"/>
          <p:cNvSpPr/>
          <p:nvPr/>
        </p:nvSpPr>
        <p:spPr>
          <a:xfrm>
            <a:off x="5846639" y="4574965"/>
            <a:ext cx="321355" cy="363252"/>
          </a:xfrm>
          <a:custGeom>
            <a:avLst/>
            <a:gdLst/>
            <a:ahLst/>
            <a:cxnLst/>
            <a:rect l="l" t="t" r="r" b="b"/>
            <a:pathLst>
              <a:path w="2194" h="2480" extrusionOk="0">
                <a:moveTo>
                  <a:pt x="1123" y="0"/>
                </a:moveTo>
                <a:lnTo>
                  <a:pt x="772" y="903"/>
                </a:lnTo>
                <a:lnTo>
                  <a:pt x="0" y="856"/>
                </a:lnTo>
                <a:lnTo>
                  <a:pt x="575" y="1478"/>
                </a:lnTo>
                <a:lnTo>
                  <a:pt x="356" y="2236"/>
                </a:lnTo>
                <a:lnTo>
                  <a:pt x="1020" y="1642"/>
                </a:lnTo>
                <a:lnTo>
                  <a:pt x="1548" y="2479"/>
                </a:lnTo>
                <a:lnTo>
                  <a:pt x="1502" y="1642"/>
                </a:lnTo>
                <a:lnTo>
                  <a:pt x="2194" y="1015"/>
                </a:lnTo>
                <a:lnTo>
                  <a:pt x="1422" y="922"/>
                </a:lnTo>
                <a:lnTo>
                  <a:pt x="1123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5" name="Google Shape;1165;p39"/>
          <p:cNvSpPr/>
          <p:nvPr/>
        </p:nvSpPr>
        <p:spPr>
          <a:xfrm>
            <a:off x="2891119" y="90967"/>
            <a:ext cx="517332" cy="382293"/>
          </a:xfrm>
          <a:custGeom>
            <a:avLst/>
            <a:gdLst/>
            <a:ahLst/>
            <a:cxnLst/>
            <a:rect l="l" t="t" r="r" b="b"/>
            <a:pathLst>
              <a:path w="3532" h="2610" extrusionOk="0">
                <a:moveTo>
                  <a:pt x="1227" y="1"/>
                </a:moveTo>
                <a:cubicBezTo>
                  <a:pt x="1113" y="1"/>
                  <a:pt x="985" y="46"/>
                  <a:pt x="842" y="153"/>
                </a:cubicBezTo>
                <a:cubicBezTo>
                  <a:pt x="0" y="789"/>
                  <a:pt x="1310" y="2609"/>
                  <a:pt x="1310" y="2609"/>
                </a:cubicBezTo>
                <a:cubicBezTo>
                  <a:pt x="1310" y="2609"/>
                  <a:pt x="3532" y="2324"/>
                  <a:pt x="3420" y="1271"/>
                </a:cubicBezTo>
                <a:cubicBezTo>
                  <a:pt x="3377" y="864"/>
                  <a:pt x="3149" y="740"/>
                  <a:pt x="2887" y="740"/>
                </a:cubicBezTo>
                <a:cubicBezTo>
                  <a:pt x="2480" y="740"/>
                  <a:pt x="1993" y="1037"/>
                  <a:pt x="1993" y="1037"/>
                </a:cubicBezTo>
                <a:cubicBezTo>
                  <a:pt x="1993" y="1037"/>
                  <a:pt x="1775" y="1"/>
                  <a:pt x="122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6" name="Google Shape;1166;p39"/>
          <p:cNvSpPr/>
          <p:nvPr/>
        </p:nvSpPr>
        <p:spPr>
          <a:xfrm>
            <a:off x="4367038" y="127433"/>
            <a:ext cx="170784" cy="192611"/>
          </a:xfrm>
          <a:custGeom>
            <a:avLst/>
            <a:gdLst/>
            <a:ahLst/>
            <a:cxnLst/>
            <a:rect l="l" t="t" r="r" b="b"/>
            <a:pathLst>
              <a:path w="1166" h="1315" extrusionOk="0">
                <a:moveTo>
                  <a:pt x="600" y="0"/>
                </a:moveTo>
                <a:lnTo>
                  <a:pt x="412" y="477"/>
                </a:lnTo>
                <a:lnTo>
                  <a:pt x="1" y="454"/>
                </a:lnTo>
                <a:lnTo>
                  <a:pt x="305" y="781"/>
                </a:lnTo>
                <a:lnTo>
                  <a:pt x="188" y="1183"/>
                </a:lnTo>
                <a:lnTo>
                  <a:pt x="539" y="870"/>
                </a:lnTo>
                <a:lnTo>
                  <a:pt x="819" y="1314"/>
                </a:lnTo>
                <a:lnTo>
                  <a:pt x="796" y="870"/>
                </a:lnTo>
                <a:lnTo>
                  <a:pt x="1166" y="543"/>
                </a:lnTo>
                <a:lnTo>
                  <a:pt x="759" y="491"/>
                </a:lnTo>
                <a:lnTo>
                  <a:pt x="60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7" name="Google Shape;1167;p39"/>
          <p:cNvSpPr/>
          <p:nvPr/>
        </p:nvSpPr>
        <p:spPr>
          <a:xfrm>
            <a:off x="5218736" y="237877"/>
            <a:ext cx="92569" cy="88469"/>
          </a:xfrm>
          <a:custGeom>
            <a:avLst/>
            <a:gdLst/>
            <a:ahLst/>
            <a:cxnLst/>
            <a:rect l="l" t="t" r="r" b="b"/>
            <a:pathLst>
              <a:path w="632" h="604" extrusionOk="0">
                <a:moveTo>
                  <a:pt x="462" y="0"/>
                </a:moveTo>
                <a:cubicBezTo>
                  <a:pt x="458" y="0"/>
                  <a:pt x="456" y="1"/>
                  <a:pt x="454" y="3"/>
                </a:cubicBezTo>
                <a:lnTo>
                  <a:pt x="318" y="97"/>
                </a:lnTo>
                <a:cubicBezTo>
                  <a:pt x="316" y="99"/>
                  <a:pt x="311" y="100"/>
                  <a:pt x="306" y="100"/>
                </a:cubicBezTo>
                <a:cubicBezTo>
                  <a:pt x="301" y="100"/>
                  <a:pt x="295" y="99"/>
                  <a:pt x="290" y="97"/>
                </a:cubicBezTo>
                <a:lnTo>
                  <a:pt x="140" y="22"/>
                </a:lnTo>
                <a:cubicBezTo>
                  <a:pt x="136" y="19"/>
                  <a:pt x="131" y="17"/>
                  <a:pt x="126" y="17"/>
                </a:cubicBezTo>
                <a:cubicBezTo>
                  <a:pt x="109" y="17"/>
                  <a:pt x="96" y="36"/>
                  <a:pt x="103" y="54"/>
                </a:cubicBezTo>
                <a:lnTo>
                  <a:pt x="150" y="213"/>
                </a:lnTo>
                <a:cubicBezTo>
                  <a:pt x="154" y="228"/>
                  <a:pt x="150" y="237"/>
                  <a:pt x="140" y="242"/>
                </a:cubicBezTo>
                <a:lnTo>
                  <a:pt x="24" y="358"/>
                </a:lnTo>
                <a:cubicBezTo>
                  <a:pt x="0" y="377"/>
                  <a:pt x="19" y="415"/>
                  <a:pt x="42" y="415"/>
                </a:cubicBezTo>
                <a:lnTo>
                  <a:pt x="206" y="419"/>
                </a:lnTo>
                <a:cubicBezTo>
                  <a:pt x="211" y="419"/>
                  <a:pt x="225" y="424"/>
                  <a:pt x="229" y="438"/>
                </a:cubicBezTo>
                <a:lnTo>
                  <a:pt x="304" y="588"/>
                </a:lnTo>
                <a:cubicBezTo>
                  <a:pt x="311" y="598"/>
                  <a:pt x="321" y="603"/>
                  <a:pt x="331" y="603"/>
                </a:cubicBezTo>
                <a:cubicBezTo>
                  <a:pt x="343" y="603"/>
                  <a:pt x="355" y="596"/>
                  <a:pt x="360" y="583"/>
                </a:cubicBezTo>
                <a:lnTo>
                  <a:pt x="412" y="424"/>
                </a:lnTo>
                <a:cubicBezTo>
                  <a:pt x="416" y="419"/>
                  <a:pt x="421" y="405"/>
                  <a:pt x="435" y="405"/>
                </a:cubicBezTo>
                <a:lnTo>
                  <a:pt x="599" y="382"/>
                </a:lnTo>
                <a:cubicBezTo>
                  <a:pt x="622" y="377"/>
                  <a:pt x="632" y="349"/>
                  <a:pt x="608" y="330"/>
                </a:cubicBezTo>
                <a:lnTo>
                  <a:pt x="477" y="232"/>
                </a:lnTo>
                <a:cubicBezTo>
                  <a:pt x="463" y="228"/>
                  <a:pt x="463" y="213"/>
                  <a:pt x="463" y="204"/>
                </a:cubicBezTo>
                <a:lnTo>
                  <a:pt x="491" y="40"/>
                </a:lnTo>
                <a:cubicBezTo>
                  <a:pt x="491" y="14"/>
                  <a:pt x="474" y="0"/>
                  <a:pt x="462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8" name="Google Shape;1168;p39"/>
          <p:cNvSpPr/>
          <p:nvPr/>
        </p:nvSpPr>
        <p:spPr>
          <a:xfrm>
            <a:off x="325030" y="1207670"/>
            <a:ext cx="170052" cy="192758"/>
          </a:xfrm>
          <a:custGeom>
            <a:avLst/>
            <a:gdLst/>
            <a:ahLst/>
            <a:cxnLst/>
            <a:rect l="l" t="t" r="r" b="b"/>
            <a:pathLst>
              <a:path w="1161" h="1316" extrusionOk="0">
                <a:moveTo>
                  <a:pt x="594" y="1"/>
                </a:moveTo>
                <a:lnTo>
                  <a:pt x="407" y="483"/>
                </a:lnTo>
                <a:lnTo>
                  <a:pt x="0" y="459"/>
                </a:lnTo>
                <a:lnTo>
                  <a:pt x="304" y="787"/>
                </a:lnTo>
                <a:lnTo>
                  <a:pt x="187" y="1189"/>
                </a:lnTo>
                <a:lnTo>
                  <a:pt x="187" y="1189"/>
                </a:lnTo>
                <a:lnTo>
                  <a:pt x="543" y="871"/>
                </a:lnTo>
                <a:lnTo>
                  <a:pt x="819" y="1315"/>
                </a:lnTo>
                <a:lnTo>
                  <a:pt x="795" y="871"/>
                </a:lnTo>
                <a:lnTo>
                  <a:pt x="1160" y="544"/>
                </a:lnTo>
                <a:lnTo>
                  <a:pt x="753" y="492"/>
                </a:lnTo>
                <a:lnTo>
                  <a:pt x="5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9" name="Google Shape;1169;p39"/>
          <p:cNvSpPr/>
          <p:nvPr/>
        </p:nvSpPr>
        <p:spPr>
          <a:xfrm>
            <a:off x="203280" y="2377449"/>
            <a:ext cx="352993" cy="399723"/>
          </a:xfrm>
          <a:custGeom>
            <a:avLst/>
            <a:gdLst/>
            <a:ahLst/>
            <a:cxnLst/>
            <a:rect l="l" t="t" r="r" b="b"/>
            <a:pathLst>
              <a:path w="2410" h="2729" extrusionOk="0">
                <a:moveTo>
                  <a:pt x="1236" y="1"/>
                </a:moveTo>
                <a:lnTo>
                  <a:pt x="848" y="997"/>
                </a:lnTo>
                <a:lnTo>
                  <a:pt x="1" y="950"/>
                </a:lnTo>
                <a:lnTo>
                  <a:pt x="632" y="1629"/>
                </a:lnTo>
                <a:lnTo>
                  <a:pt x="389" y="2457"/>
                </a:lnTo>
                <a:lnTo>
                  <a:pt x="1119" y="1807"/>
                </a:lnTo>
                <a:lnTo>
                  <a:pt x="1708" y="2728"/>
                </a:lnTo>
                <a:lnTo>
                  <a:pt x="1652" y="1807"/>
                </a:lnTo>
                <a:lnTo>
                  <a:pt x="2410" y="1119"/>
                </a:lnTo>
                <a:lnTo>
                  <a:pt x="1568" y="1011"/>
                </a:lnTo>
                <a:lnTo>
                  <a:pt x="12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0" name="Google Shape;1170;p39"/>
          <p:cNvSpPr/>
          <p:nvPr/>
        </p:nvSpPr>
        <p:spPr>
          <a:xfrm>
            <a:off x="453632" y="1869198"/>
            <a:ext cx="250024" cy="245195"/>
          </a:xfrm>
          <a:custGeom>
            <a:avLst/>
            <a:gdLst/>
            <a:ahLst/>
            <a:cxnLst/>
            <a:rect l="l" t="t" r="r" b="b"/>
            <a:pathLst>
              <a:path w="1707" h="1674" extrusionOk="0">
                <a:moveTo>
                  <a:pt x="747" y="0"/>
                </a:moveTo>
                <a:cubicBezTo>
                  <a:pt x="710" y="0"/>
                  <a:pt x="673" y="26"/>
                  <a:pt x="665" y="67"/>
                </a:cubicBezTo>
                <a:lnTo>
                  <a:pt x="576" y="512"/>
                </a:lnTo>
                <a:cubicBezTo>
                  <a:pt x="572" y="549"/>
                  <a:pt x="548" y="572"/>
                  <a:pt x="515" y="577"/>
                </a:cubicBezTo>
                <a:lnTo>
                  <a:pt x="85" y="699"/>
                </a:lnTo>
                <a:cubicBezTo>
                  <a:pt x="15" y="717"/>
                  <a:pt x="1" y="811"/>
                  <a:pt x="66" y="844"/>
                </a:cubicBezTo>
                <a:lnTo>
                  <a:pt x="459" y="1068"/>
                </a:lnTo>
                <a:cubicBezTo>
                  <a:pt x="483" y="1078"/>
                  <a:pt x="501" y="1110"/>
                  <a:pt x="501" y="1138"/>
                </a:cubicBezTo>
                <a:lnTo>
                  <a:pt x="483" y="1587"/>
                </a:lnTo>
                <a:cubicBezTo>
                  <a:pt x="483" y="1640"/>
                  <a:pt x="521" y="1674"/>
                  <a:pt x="564" y="1674"/>
                </a:cubicBezTo>
                <a:cubicBezTo>
                  <a:pt x="582" y="1674"/>
                  <a:pt x="601" y="1667"/>
                  <a:pt x="618" y="1653"/>
                </a:cubicBezTo>
                <a:lnTo>
                  <a:pt x="950" y="1349"/>
                </a:lnTo>
                <a:cubicBezTo>
                  <a:pt x="966" y="1333"/>
                  <a:pt x="985" y="1326"/>
                  <a:pt x="1003" y="1326"/>
                </a:cubicBezTo>
                <a:cubicBezTo>
                  <a:pt x="1012" y="1326"/>
                  <a:pt x="1021" y="1327"/>
                  <a:pt x="1030" y="1330"/>
                </a:cubicBezTo>
                <a:lnTo>
                  <a:pt x="1460" y="1485"/>
                </a:lnTo>
                <a:cubicBezTo>
                  <a:pt x="1467" y="1487"/>
                  <a:pt x="1474" y="1488"/>
                  <a:pt x="1481" y="1488"/>
                </a:cubicBezTo>
                <a:cubicBezTo>
                  <a:pt x="1535" y="1488"/>
                  <a:pt x="1584" y="1426"/>
                  <a:pt x="1559" y="1372"/>
                </a:cubicBezTo>
                <a:lnTo>
                  <a:pt x="1371" y="961"/>
                </a:lnTo>
                <a:cubicBezTo>
                  <a:pt x="1357" y="937"/>
                  <a:pt x="1362" y="904"/>
                  <a:pt x="1381" y="881"/>
                </a:cubicBezTo>
                <a:lnTo>
                  <a:pt x="1661" y="526"/>
                </a:lnTo>
                <a:cubicBezTo>
                  <a:pt x="1707" y="467"/>
                  <a:pt x="1664" y="394"/>
                  <a:pt x="1598" y="394"/>
                </a:cubicBezTo>
                <a:cubicBezTo>
                  <a:pt x="1596" y="394"/>
                  <a:pt x="1593" y="394"/>
                  <a:pt x="1591" y="395"/>
                </a:cubicBezTo>
                <a:lnTo>
                  <a:pt x="1142" y="446"/>
                </a:lnTo>
                <a:cubicBezTo>
                  <a:pt x="1137" y="448"/>
                  <a:pt x="1132" y="449"/>
                  <a:pt x="1127" y="449"/>
                </a:cubicBezTo>
                <a:cubicBezTo>
                  <a:pt x="1104" y="449"/>
                  <a:pt x="1083" y="432"/>
                  <a:pt x="1067" y="413"/>
                </a:cubicBezTo>
                <a:lnTo>
                  <a:pt x="815" y="39"/>
                </a:lnTo>
                <a:cubicBezTo>
                  <a:pt x="798" y="12"/>
                  <a:pt x="772" y="0"/>
                  <a:pt x="747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1" name="Google Shape;1171;p39"/>
          <p:cNvSpPr/>
          <p:nvPr/>
        </p:nvSpPr>
        <p:spPr>
          <a:xfrm>
            <a:off x="7389295" y="107141"/>
            <a:ext cx="232963" cy="233184"/>
          </a:xfrm>
          <a:custGeom>
            <a:avLst/>
            <a:gdLst/>
            <a:ahLst/>
            <a:cxnLst/>
            <a:rect l="l" t="t" r="r" b="b"/>
            <a:pathLst>
              <a:path w="1052" h="1053" extrusionOk="0">
                <a:moveTo>
                  <a:pt x="458" y="1"/>
                </a:moveTo>
                <a:cubicBezTo>
                  <a:pt x="436" y="1"/>
                  <a:pt x="415" y="16"/>
                  <a:pt x="412" y="44"/>
                </a:cubicBezTo>
                <a:lnTo>
                  <a:pt x="356" y="320"/>
                </a:lnTo>
                <a:cubicBezTo>
                  <a:pt x="351" y="343"/>
                  <a:pt x="342" y="352"/>
                  <a:pt x="323" y="362"/>
                </a:cubicBezTo>
                <a:lnTo>
                  <a:pt x="52" y="437"/>
                </a:lnTo>
                <a:cubicBezTo>
                  <a:pt x="10" y="446"/>
                  <a:pt x="0" y="507"/>
                  <a:pt x="42" y="530"/>
                </a:cubicBezTo>
                <a:lnTo>
                  <a:pt x="286" y="671"/>
                </a:lnTo>
                <a:cubicBezTo>
                  <a:pt x="300" y="680"/>
                  <a:pt x="309" y="699"/>
                  <a:pt x="309" y="717"/>
                </a:cubicBezTo>
                <a:lnTo>
                  <a:pt x="300" y="998"/>
                </a:lnTo>
                <a:cubicBezTo>
                  <a:pt x="293" y="1031"/>
                  <a:pt x="319" y="1052"/>
                  <a:pt x="346" y="1052"/>
                </a:cubicBezTo>
                <a:cubicBezTo>
                  <a:pt x="358" y="1052"/>
                  <a:pt x="370" y="1048"/>
                  <a:pt x="379" y="1040"/>
                </a:cubicBezTo>
                <a:lnTo>
                  <a:pt x="585" y="844"/>
                </a:lnTo>
                <a:cubicBezTo>
                  <a:pt x="599" y="837"/>
                  <a:pt x="610" y="832"/>
                  <a:pt x="622" y="832"/>
                </a:cubicBezTo>
                <a:cubicBezTo>
                  <a:pt x="627" y="832"/>
                  <a:pt x="631" y="833"/>
                  <a:pt x="636" y="834"/>
                </a:cubicBezTo>
                <a:lnTo>
                  <a:pt x="898" y="928"/>
                </a:lnTo>
                <a:cubicBezTo>
                  <a:pt x="903" y="929"/>
                  <a:pt x="907" y="929"/>
                  <a:pt x="912" y="929"/>
                </a:cubicBezTo>
                <a:cubicBezTo>
                  <a:pt x="949" y="929"/>
                  <a:pt x="981" y="895"/>
                  <a:pt x="964" y="858"/>
                </a:cubicBezTo>
                <a:lnTo>
                  <a:pt x="847" y="600"/>
                </a:lnTo>
                <a:cubicBezTo>
                  <a:pt x="842" y="582"/>
                  <a:pt x="842" y="563"/>
                  <a:pt x="852" y="549"/>
                </a:cubicBezTo>
                <a:lnTo>
                  <a:pt x="1029" y="324"/>
                </a:lnTo>
                <a:cubicBezTo>
                  <a:pt x="1051" y="294"/>
                  <a:pt x="1033" y="244"/>
                  <a:pt x="993" y="244"/>
                </a:cubicBezTo>
                <a:cubicBezTo>
                  <a:pt x="990" y="244"/>
                  <a:pt x="986" y="244"/>
                  <a:pt x="983" y="245"/>
                </a:cubicBezTo>
                <a:lnTo>
                  <a:pt x="702" y="278"/>
                </a:lnTo>
                <a:cubicBezTo>
                  <a:pt x="683" y="278"/>
                  <a:pt x="669" y="273"/>
                  <a:pt x="655" y="254"/>
                </a:cubicBezTo>
                <a:lnTo>
                  <a:pt x="496" y="20"/>
                </a:lnTo>
                <a:cubicBezTo>
                  <a:pt x="487" y="7"/>
                  <a:pt x="472" y="1"/>
                  <a:pt x="458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2" name="Google Shape;1172;p39"/>
          <p:cNvSpPr/>
          <p:nvPr/>
        </p:nvSpPr>
        <p:spPr>
          <a:xfrm>
            <a:off x="8767313" y="2706520"/>
            <a:ext cx="232963" cy="232963"/>
          </a:xfrm>
          <a:custGeom>
            <a:avLst/>
            <a:gdLst/>
            <a:ahLst/>
            <a:cxnLst/>
            <a:rect l="l" t="t" r="r" b="b"/>
            <a:pathLst>
              <a:path w="1052" h="1052" extrusionOk="0">
                <a:moveTo>
                  <a:pt x="456" y="0"/>
                </a:moveTo>
                <a:cubicBezTo>
                  <a:pt x="434" y="0"/>
                  <a:pt x="413" y="15"/>
                  <a:pt x="407" y="43"/>
                </a:cubicBezTo>
                <a:lnTo>
                  <a:pt x="356" y="319"/>
                </a:lnTo>
                <a:cubicBezTo>
                  <a:pt x="351" y="342"/>
                  <a:pt x="337" y="357"/>
                  <a:pt x="323" y="361"/>
                </a:cubicBezTo>
                <a:lnTo>
                  <a:pt x="52" y="436"/>
                </a:lnTo>
                <a:cubicBezTo>
                  <a:pt x="10" y="450"/>
                  <a:pt x="0" y="506"/>
                  <a:pt x="38" y="530"/>
                </a:cubicBezTo>
                <a:lnTo>
                  <a:pt x="286" y="670"/>
                </a:lnTo>
                <a:cubicBezTo>
                  <a:pt x="295" y="684"/>
                  <a:pt x="309" y="698"/>
                  <a:pt x="309" y="717"/>
                </a:cubicBezTo>
                <a:lnTo>
                  <a:pt x="295" y="997"/>
                </a:lnTo>
                <a:cubicBezTo>
                  <a:pt x="292" y="1030"/>
                  <a:pt x="316" y="1052"/>
                  <a:pt x="344" y="1052"/>
                </a:cubicBezTo>
                <a:cubicBezTo>
                  <a:pt x="356" y="1052"/>
                  <a:pt x="368" y="1048"/>
                  <a:pt x="379" y="1039"/>
                </a:cubicBezTo>
                <a:lnTo>
                  <a:pt x="585" y="848"/>
                </a:lnTo>
                <a:cubicBezTo>
                  <a:pt x="596" y="837"/>
                  <a:pt x="609" y="832"/>
                  <a:pt x="623" y="832"/>
                </a:cubicBezTo>
                <a:cubicBezTo>
                  <a:pt x="627" y="832"/>
                  <a:pt x="632" y="832"/>
                  <a:pt x="636" y="834"/>
                </a:cubicBezTo>
                <a:lnTo>
                  <a:pt x="898" y="927"/>
                </a:lnTo>
                <a:cubicBezTo>
                  <a:pt x="904" y="929"/>
                  <a:pt x="910" y="930"/>
                  <a:pt x="915" y="930"/>
                </a:cubicBezTo>
                <a:cubicBezTo>
                  <a:pt x="951" y="930"/>
                  <a:pt x="980" y="893"/>
                  <a:pt x="964" y="857"/>
                </a:cubicBezTo>
                <a:lnTo>
                  <a:pt x="847" y="600"/>
                </a:lnTo>
                <a:cubicBezTo>
                  <a:pt x="842" y="581"/>
                  <a:pt x="842" y="567"/>
                  <a:pt x="852" y="548"/>
                </a:cubicBezTo>
                <a:lnTo>
                  <a:pt x="1029" y="324"/>
                </a:lnTo>
                <a:cubicBezTo>
                  <a:pt x="1052" y="292"/>
                  <a:pt x="1031" y="244"/>
                  <a:pt x="989" y="244"/>
                </a:cubicBezTo>
                <a:cubicBezTo>
                  <a:pt x="987" y="244"/>
                  <a:pt x="985" y="244"/>
                  <a:pt x="983" y="244"/>
                </a:cubicBezTo>
                <a:lnTo>
                  <a:pt x="702" y="277"/>
                </a:lnTo>
                <a:cubicBezTo>
                  <a:pt x="683" y="277"/>
                  <a:pt x="665" y="272"/>
                  <a:pt x="655" y="254"/>
                </a:cubicBezTo>
                <a:lnTo>
                  <a:pt x="496" y="20"/>
                </a:lnTo>
                <a:cubicBezTo>
                  <a:pt x="485" y="7"/>
                  <a:pt x="470" y="0"/>
                  <a:pt x="456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3" name="Google Shape;1173;p39"/>
          <p:cNvSpPr/>
          <p:nvPr/>
        </p:nvSpPr>
        <p:spPr>
          <a:xfrm>
            <a:off x="8637765" y="3180929"/>
            <a:ext cx="88358" cy="84150"/>
          </a:xfrm>
          <a:custGeom>
            <a:avLst/>
            <a:gdLst/>
            <a:ahLst/>
            <a:cxnLst/>
            <a:rect l="l" t="t" r="r" b="b"/>
            <a:pathLst>
              <a:path w="399" h="380" extrusionOk="0">
                <a:moveTo>
                  <a:pt x="303" y="1"/>
                </a:moveTo>
                <a:cubicBezTo>
                  <a:pt x="298" y="1"/>
                  <a:pt x="292" y="3"/>
                  <a:pt x="286" y="10"/>
                </a:cubicBezTo>
                <a:lnTo>
                  <a:pt x="197" y="66"/>
                </a:lnTo>
                <a:cubicBezTo>
                  <a:pt x="194" y="66"/>
                  <a:pt x="191" y="70"/>
                  <a:pt x="188" y="70"/>
                </a:cubicBezTo>
                <a:cubicBezTo>
                  <a:pt x="186" y="70"/>
                  <a:pt x="185" y="69"/>
                  <a:pt x="183" y="66"/>
                </a:cubicBezTo>
                <a:lnTo>
                  <a:pt x="89" y="19"/>
                </a:lnTo>
                <a:cubicBezTo>
                  <a:pt x="87" y="18"/>
                  <a:pt x="84" y="18"/>
                  <a:pt x="82" y="18"/>
                </a:cubicBezTo>
                <a:cubicBezTo>
                  <a:pt x="70" y="18"/>
                  <a:pt x="58" y="27"/>
                  <a:pt x="66" y="43"/>
                </a:cubicBezTo>
                <a:lnTo>
                  <a:pt x="94" y="141"/>
                </a:lnTo>
                <a:cubicBezTo>
                  <a:pt x="94" y="150"/>
                  <a:pt x="94" y="155"/>
                  <a:pt x="89" y="160"/>
                </a:cubicBezTo>
                <a:lnTo>
                  <a:pt x="10" y="230"/>
                </a:lnTo>
                <a:cubicBezTo>
                  <a:pt x="1" y="244"/>
                  <a:pt x="5" y="258"/>
                  <a:pt x="24" y="258"/>
                </a:cubicBezTo>
                <a:lnTo>
                  <a:pt x="127" y="258"/>
                </a:lnTo>
                <a:cubicBezTo>
                  <a:pt x="136" y="258"/>
                  <a:pt x="141" y="267"/>
                  <a:pt x="146" y="272"/>
                </a:cubicBezTo>
                <a:lnTo>
                  <a:pt x="192" y="365"/>
                </a:lnTo>
                <a:cubicBezTo>
                  <a:pt x="195" y="375"/>
                  <a:pt x="202" y="379"/>
                  <a:pt x="209" y="379"/>
                </a:cubicBezTo>
                <a:cubicBezTo>
                  <a:pt x="217" y="379"/>
                  <a:pt x="225" y="375"/>
                  <a:pt x="230" y="365"/>
                </a:cubicBezTo>
                <a:lnTo>
                  <a:pt x="262" y="267"/>
                </a:lnTo>
                <a:cubicBezTo>
                  <a:pt x="267" y="258"/>
                  <a:pt x="277" y="253"/>
                  <a:pt x="281" y="253"/>
                </a:cubicBezTo>
                <a:lnTo>
                  <a:pt x="379" y="234"/>
                </a:lnTo>
                <a:cubicBezTo>
                  <a:pt x="393" y="230"/>
                  <a:pt x="398" y="211"/>
                  <a:pt x="384" y="202"/>
                </a:cubicBezTo>
                <a:lnTo>
                  <a:pt x="305" y="136"/>
                </a:lnTo>
                <a:cubicBezTo>
                  <a:pt x="300" y="131"/>
                  <a:pt x="300" y="127"/>
                  <a:pt x="300" y="117"/>
                </a:cubicBezTo>
                <a:lnTo>
                  <a:pt x="314" y="19"/>
                </a:lnTo>
                <a:cubicBezTo>
                  <a:pt x="317" y="10"/>
                  <a:pt x="312" y="1"/>
                  <a:pt x="303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4" name="Google Shape;1174;p39"/>
          <p:cNvSpPr/>
          <p:nvPr/>
        </p:nvSpPr>
        <p:spPr>
          <a:xfrm>
            <a:off x="6691152" y="113978"/>
            <a:ext cx="88136" cy="84150"/>
          </a:xfrm>
          <a:custGeom>
            <a:avLst/>
            <a:gdLst/>
            <a:ahLst/>
            <a:cxnLst/>
            <a:rect l="l" t="t" r="r" b="b"/>
            <a:pathLst>
              <a:path w="398" h="380" extrusionOk="0">
                <a:moveTo>
                  <a:pt x="301" y="1"/>
                </a:moveTo>
                <a:cubicBezTo>
                  <a:pt x="296" y="1"/>
                  <a:pt x="291" y="3"/>
                  <a:pt x="286" y="10"/>
                </a:cubicBezTo>
                <a:lnTo>
                  <a:pt x="202" y="66"/>
                </a:lnTo>
                <a:cubicBezTo>
                  <a:pt x="195" y="66"/>
                  <a:pt x="191" y="70"/>
                  <a:pt x="188" y="70"/>
                </a:cubicBezTo>
                <a:cubicBezTo>
                  <a:pt x="186" y="70"/>
                  <a:pt x="184" y="69"/>
                  <a:pt x="183" y="66"/>
                </a:cubicBezTo>
                <a:lnTo>
                  <a:pt x="89" y="19"/>
                </a:lnTo>
                <a:cubicBezTo>
                  <a:pt x="87" y="19"/>
                  <a:pt x="86" y="18"/>
                  <a:pt x="84" y="18"/>
                </a:cubicBezTo>
                <a:cubicBezTo>
                  <a:pt x="72" y="18"/>
                  <a:pt x="62" y="31"/>
                  <a:pt x="66" y="43"/>
                </a:cubicBezTo>
                <a:lnTo>
                  <a:pt x="94" y="146"/>
                </a:lnTo>
                <a:cubicBezTo>
                  <a:pt x="94" y="150"/>
                  <a:pt x="94" y="155"/>
                  <a:pt x="89" y="160"/>
                </a:cubicBezTo>
                <a:lnTo>
                  <a:pt x="14" y="230"/>
                </a:lnTo>
                <a:cubicBezTo>
                  <a:pt x="0" y="244"/>
                  <a:pt x="5" y="263"/>
                  <a:pt x="24" y="263"/>
                </a:cubicBezTo>
                <a:lnTo>
                  <a:pt x="131" y="263"/>
                </a:lnTo>
                <a:cubicBezTo>
                  <a:pt x="136" y="263"/>
                  <a:pt x="141" y="267"/>
                  <a:pt x="145" y="272"/>
                </a:cubicBezTo>
                <a:lnTo>
                  <a:pt x="192" y="365"/>
                </a:lnTo>
                <a:cubicBezTo>
                  <a:pt x="197" y="375"/>
                  <a:pt x="205" y="379"/>
                  <a:pt x="213" y="379"/>
                </a:cubicBezTo>
                <a:cubicBezTo>
                  <a:pt x="220" y="379"/>
                  <a:pt x="227" y="375"/>
                  <a:pt x="230" y="365"/>
                </a:cubicBezTo>
                <a:lnTo>
                  <a:pt x="262" y="267"/>
                </a:lnTo>
                <a:cubicBezTo>
                  <a:pt x="267" y="263"/>
                  <a:pt x="276" y="253"/>
                  <a:pt x="281" y="253"/>
                </a:cubicBezTo>
                <a:lnTo>
                  <a:pt x="379" y="239"/>
                </a:lnTo>
                <a:cubicBezTo>
                  <a:pt x="393" y="230"/>
                  <a:pt x="398" y="211"/>
                  <a:pt x="389" y="202"/>
                </a:cubicBezTo>
                <a:lnTo>
                  <a:pt x="304" y="136"/>
                </a:lnTo>
                <a:cubicBezTo>
                  <a:pt x="300" y="132"/>
                  <a:pt x="300" y="127"/>
                  <a:pt x="300" y="122"/>
                </a:cubicBezTo>
                <a:lnTo>
                  <a:pt x="318" y="19"/>
                </a:lnTo>
                <a:cubicBezTo>
                  <a:pt x="318" y="10"/>
                  <a:pt x="310" y="1"/>
                  <a:pt x="301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5" name="Google Shape;1175;p39"/>
          <p:cNvSpPr/>
          <p:nvPr/>
        </p:nvSpPr>
        <p:spPr>
          <a:xfrm>
            <a:off x="121107" y="3266679"/>
            <a:ext cx="517332" cy="382293"/>
          </a:xfrm>
          <a:custGeom>
            <a:avLst/>
            <a:gdLst/>
            <a:ahLst/>
            <a:cxnLst/>
            <a:rect l="l" t="t" r="r" b="b"/>
            <a:pathLst>
              <a:path w="3532" h="2610" extrusionOk="0">
                <a:moveTo>
                  <a:pt x="1227" y="1"/>
                </a:moveTo>
                <a:cubicBezTo>
                  <a:pt x="1113" y="1"/>
                  <a:pt x="985" y="46"/>
                  <a:pt x="842" y="153"/>
                </a:cubicBezTo>
                <a:cubicBezTo>
                  <a:pt x="0" y="789"/>
                  <a:pt x="1310" y="2609"/>
                  <a:pt x="1310" y="2609"/>
                </a:cubicBezTo>
                <a:cubicBezTo>
                  <a:pt x="1310" y="2609"/>
                  <a:pt x="3532" y="2324"/>
                  <a:pt x="3420" y="1271"/>
                </a:cubicBezTo>
                <a:cubicBezTo>
                  <a:pt x="3377" y="864"/>
                  <a:pt x="3149" y="740"/>
                  <a:pt x="2887" y="740"/>
                </a:cubicBezTo>
                <a:cubicBezTo>
                  <a:pt x="2480" y="740"/>
                  <a:pt x="1993" y="1037"/>
                  <a:pt x="1993" y="1037"/>
                </a:cubicBezTo>
                <a:cubicBezTo>
                  <a:pt x="1993" y="1037"/>
                  <a:pt x="1775" y="1"/>
                  <a:pt x="122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6" name="Google Shape;1176;p39"/>
          <p:cNvSpPr txBox="1">
            <a:spLocks noGrp="1"/>
          </p:cNvSpPr>
          <p:nvPr>
            <p:ph type="subTitle" idx="1"/>
          </p:nvPr>
        </p:nvSpPr>
        <p:spPr>
          <a:xfrm>
            <a:off x="1059575" y="2510475"/>
            <a:ext cx="3550800" cy="7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52">
    <p:bg>
      <p:bgPr>
        <a:solidFill>
          <a:schemeClr val="accent5"/>
        </a:solidFill>
        <a:effectLst/>
      </p:bgPr>
    </p:bg>
    <p:spTree>
      <p:nvGrpSpPr>
        <p:cNvPr id="1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" name="Google Shape;1328;p45"/>
          <p:cNvSpPr/>
          <p:nvPr/>
        </p:nvSpPr>
        <p:spPr>
          <a:xfrm>
            <a:off x="522857" y="167782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45"/>
          <p:cNvSpPr/>
          <p:nvPr/>
        </p:nvSpPr>
        <p:spPr>
          <a:xfrm>
            <a:off x="1625117" y="4673468"/>
            <a:ext cx="215311" cy="215168"/>
          </a:xfrm>
          <a:custGeom>
            <a:avLst/>
            <a:gdLst/>
            <a:ahLst/>
            <a:cxnLst/>
            <a:rect l="l" t="t" r="r" b="b"/>
            <a:pathLst>
              <a:path w="1470" h="1469" extrusionOk="0">
                <a:moveTo>
                  <a:pt x="730" y="0"/>
                </a:moveTo>
                <a:lnTo>
                  <a:pt x="730" y="730"/>
                </a:lnTo>
                <a:lnTo>
                  <a:pt x="1249" y="215"/>
                </a:lnTo>
                <a:lnTo>
                  <a:pt x="730" y="730"/>
                </a:lnTo>
                <a:lnTo>
                  <a:pt x="1469" y="730"/>
                </a:lnTo>
                <a:lnTo>
                  <a:pt x="730" y="730"/>
                </a:lnTo>
                <a:lnTo>
                  <a:pt x="1249" y="1254"/>
                </a:lnTo>
                <a:lnTo>
                  <a:pt x="730" y="730"/>
                </a:lnTo>
                <a:lnTo>
                  <a:pt x="730" y="1469"/>
                </a:lnTo>
                <a:lnTo>
                  <a:pt x="730" y="730"/>
                </a:lnTo>
                <a:lnTo>
                  <a:pt x="211" y="1254"/>
                </a:lnTo>
                <a:lnTo>
                  <a:pt x="730" y="730"/>
                </a:lnTo>
                <a:lnTo>
                  <a:pt x="0" y="730"/>
                </a:lnTo>
                <a:lnTo>
                  <a:pt x="730" y="730"/>
                </a:lnTo>
                <a:lnTo>
                  <a:pt x="211" y="215"/>
                </a:lnTo>
                <a:lnTo>
                  <a:pt x="730" y="73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45"/>
          <p:cNvSpPr/>
          <p:nvPr/>
        </p:nvSpPr>
        <p:spPr>
          <a:xfrm>
            <a:off x="1377243" y="539931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1" name="Google Shape;1331;p45"/>
          <p:cNvSpPr/>
          <p:nvPr/>
        </p:nvSpPr>
        <p:spPr>
          <a:xfrm>
            <a:off x="6435808" y="229241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2" name="Google Shape;1332;p45"/>
          <p:cNvSpPr/>
          <p:nvPr/>
        </p:nvSpPr>
        <p:spPr>
          <a:xfrm>
            <a:off x="7524335" y="4533458"/>
            <a:ext cx="202129" cy="202279"/>
          </a:xfrm>
          <a:custGeom>
            <a:avLst/>
            <a:gdLst/>
            <a:ahLst/>
            <a:cxnLst/>
            <a:rect l="l" t="t" r="r" b="b"/>
            <a:pathLst>
              <a:path w="1380" h="1381" extrusionOk="0">
                <a:moveTo>
                  <a:pt x="384" y="24"/>
                </a:moveTo>
                <a:lnTo>
                  <a:pt x="688" y="688"/>
                </a:lnTo>
                <a:lnTo>
                  <a:pt x="945" y="1"/>
                </a:lnTo>
                <a:lnTo>
                  <a:pt x="688" y="688"/>
                </a:lnTo>
                <a:lnTo>
                  <a:pt x="1357" y="384"/>
                </a:lnTo>
                <a:lnTo>
                  <a:pt x="688" y="688"/>
                </a:lnTo>
                <a:lnTo>
                  <a:pt x="1380" y="946"/>
                </a:lnTo>
                <a:lnTo>
                  <a:pt x="688" y="688"/>
                </a:lnTo>
                <a:lnTo>
                  <a:pt x="992" y="1357"/>
                </a:lnTo>
                <a:lnTo>
                  <a:pt x="688" y="688"/>
                </a:lnTo>
                <a:lnTo>
                  <a:pt x="430" y="1381"/>
                </a:lnTo>
                <a:lnTo>
                  <a:pt x="688" y="688"/>
                </a:lnTo>
                <a:lnTo>
                  <a:pt x="23" y="1002"/>
                </a:lnTo>
                <a:lnTo>
                  <a:pt x="688" y="688"/>
                </a:lnTo>
                <a:lnTo>
                  <a:pt x="0" y="440"/>
                </a:lnTo>
                <a:lnTo>
                  <a:pt x="688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33" name="Google Shape;1333;p45"/>
          <p:cNvGrpSpPr/>
          <p:nvPr/>
        </p:nvGrpSpPr>
        <p:grpSpPr>
          <a:xfrm>
            <a:off x="2242729" y="4237280"/>
            <a:ext cx="474271" cy="498444"/>
            <a:chOff x="4439229" y="3025680"/>
            <a:chExt cx="474271" cy="498444"/>
          </a:xfrm>
        </p:grpSpPr>
        <p:sp>
          <p:nvSpPr>
            <p:cNvPr id="1334" name="Google Shape;1334;p45"/>
            <p:cNvSpPr/>
            <p:nvPr/>
          </p:nvSpPr>
          <p:spPr>
            <a:xfrm>
              <a:off x="4485075" y="3128504"/>
              <a:ext cx="96670" cy="306420"/>
            </a:xfrm>
            <a:custGeom>
              <a:avLst/>
              <a:gdLst/>
              <a:ahLst/>
              <a:cxnLst/>
              <a:rect l="l" t="t" r="r" b="b"/>
              <a:pathLst>
                <a:path w="660" h="2092" fill="none" extrusionOk="0">
                  <a:moveTo>
                    <a:pt x="0" y="0"/>
                  </a:moveTo>
                  <a:lnTo>
                    <a:pt x="660" y="2091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45"/>
            <p:cNvSpPr/>
            <p:nvPr/>
          </p:nvSpPr>
          <p:spPr>
            <a:xfrm>
              <a:off x="4439229" y="3386587"/>
              <a:ext cx="153501" cy="137538"/>
            </a:xfrm>
            <a:custGeom>
              <a:avLst/>
              <a:gdLst/>
              <a:ahLst/>
              <a:cxnLst/>
              <a:rect l="l" t="t" r="r" b="b"/>
              <a:pathLst>
                <a:path w="1048" h="939" extrusionOk="0">
                  <a:moveTo>
                    <a:pt x="518" y="0"/>
                  </a:moveTo>
                  <a:cubicBezTo>
                    <a:pt x="472" y="0"/>
                    <a:pt x="425" y="7"/>
                    <a:pt x="379" y="21"/>
                  </a:cubicBezTo>
                  <a:cubicBezTo>
                    <a:pt x="136" y="95"/>
                    <a:pt x="0" y="367"/>
                    <a:pt x="75" y="610"/>
                  </a:cubicBezTo>
                  <a:cubicBezTo>
                    <a:pt x="142" y="812"/>
                    <a:pt x="323" y="939"/>
                    <a:pt x="515" y="939"/>
                  </a:cubicBezTo>
                  <a:cubicBezTo>
                    <a:pt x="563" y="939"/>
                    <a:pt x="612" y="931"/>
                    <a:pt x="660" y="914"/>
                  </a:cubicBezTo>
                  <a:cubicBezTo>
                    <a:pt x="912" y="839"/>
                    <a:pt x="1048" y="573"/>
                    <a:pt x="968" y="325"/>
                  </a:cubicBezTo>
                  <a:cubicBezTo>
                    <a:pt x="907" y="127"/>
                    <a:pt x="720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45"/>
            <p:cNvSpPr/>
            <p:nvPr/>
          </p:nvSpPr>
          <p:spPr>
            <a:xfrm>
              <a:off x="4804381" y="3027145"/>
              <a:ext cx="97403" cy="307006"/>
            </a:xfrm>
            <a:custGeom>
              <a:avLst/>
              <a:gdLst/>
              <a:ahLst/>
              <a:cxnLst/>
              <a:rect l="l" t="t" r="r" b="b"/>
              <a:pathLst>
                <a:path w="665" h="2096" fill="none" extrusionOk="0">
                  <a:moveTo>
                    <a:pt x="0" y="0"/>
                  </a:moveTo>
                  <a:lnTo>
                    <a:pt x="665" y="2096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45"/>
            <p:cNvSpPr/>
            <p:nvPr/>
          </p:nvSpPr>
          <p:spPr>
            <a:xfrm>
              <a:off x="4759121" y="3286400"/>
              <a:ext cx="154379" cy="137245"/>
            </a:xfrm>
            <a:custGeom>
              <a:avLst/>
              <a:gdLst/>
              <a:ahLst/>
              <a:cxnLst/>
              <a:rect l="l" t="t" r="r" b="b"/>
              <a:pathLst>
                <a:path w="1054" h="937" extrusionOk="0">
                  <a:moveTo>
                    <a:pt x="532" y="1"/>
                  </a:moveTo>
                  <a:cubicBezTo>
                    <a:pt x="485" y="1"/>
                    <a:pt x="437" y="7"/>
                    <a:pt x="389" y="22"/>
                  </a:cubicBezTo>
                  <a:cubicBezTo>
                    <a:pt x="136" y="96"/>
                    <a:pt x="1" y="368"/>
                    <a:pt x="80" y="611"/>
                  </a:cubicBezTo>
                  <a:cubicBezTo>
                    <a:pt x="141" y="812"/>
                    <a:pt x="327" y="936"/>
                    <a:pt x="530" y="936"/>
                  </a:cubicBezTo>
                  <a:cubicBezTo>
                    <a:pt x="578" y="936"/>
                    <a:pt x="626" y="929"/>
                    <a:pt x="674" y="915"/>
                  </a:cubicBezTo>
                  <a:cubicBezTo>
                    <a:pt x="917" y="840"/>
                    <a:pt x="1053" y="569"/>
                    <a:pt x="978" y="326"/>
                  </a:cubicBezTo>
                  <a:cubicBezTo>
                    <a:pt x="918" y="125"/>
                    <a:pt x="734" y="1"/>
                    <a:pt x="532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45"/>
            <p:cNvSpPr/>
            <p:nvPr/>
          </p:nvSpPr>
          <p:spPr>
            <a:xfrm>
              <a:off x="4484342" y="3025680"/>
              <a:ext cx="357094" cy="217365"/>
            </a:xfrm>
            <a:custGeom>
              <a:avLst/>
              <a:gdLst/>
              <a:ahLst/>
              <a:cxnLst/>
              <a:rect l="l" t="t" r="r" b="b"/>
              <a:pathLst>
                <a:path w="2438" h="1484" extrusionOk="0">
                  <a:moveTo>
                    <a:pt x="2185" y="1"/>
                  </a:moveTo>
                  <a:lnTo>
                    <a:pt x="1" y="693"/>
                  </a:lnTo>
                  <a:lnTo>
                    <a:pt x="249" y="1484"/>
                  </a:lnTo>
                  <a:lnTo>
                    <a:pt x="2438" y="796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39" name="Google Shape;1339;p45"/>
          <p:cNvSpPr/>
          <p:nvPr/>
        </p:nvSpPr>
        <p:spPr>
          <a:xfrm>
            <a:off x="4886257" y="4496302"/>
            <a:ext cx="529050" cy="381414"/>
          </a:xfrm>
          <a:custGeom>
            <a:avLst/>
            <a:gdLst/>
            <a:ahLst/>
            <a:cxnLst/>
            <a:rect l="l" t="t" r="r" b="b"/>
            <a:pathLst>
              <a:path w="3612" h="2604" extrusionOk="0">
                <a:moveTo>
                  <a:pt x="2402" y="1"/>
                </a:moveTo>
                <a:cubicBezTo>
                  <a:pt x="1870" y="1"/>
                  <a:pt x="1605" y="995"/>
                  <a:pt x="1605" y="995"/>
                </a:cubicBezTo>
                <a:cubicBezTo>
                  <a:pt x="1605" y="995"/>
                  <a:pt x="1100" y="654"/>
                  <a:pt x="685" y="654"/>
                </a:cubicBezTo>
                <a:cubicBezTo>
                  <a:pt x="438" y="654"/>
                  <a:pt x="223" y="775"/>
                  <a:pt x="164" y="1158"/>
                </a:cubicBezTo>
                <a:cubicBezTo>
                  <a:pt x="0" y="2206"/>
                  <a:pt x="2208" y="2604"/>
                  <a:pt x="2208" y="2604"/>
                </a:cubicBezTo>
                <a:cubicBezTo>
                  <a:pt x="2208" y="2604"/>
                  <a:pt x="3611" y="854"/>
                  <a:pt x="2797" y="171"/>
                </a:cubicBezTo>
                <a:cubicBezTo>
                  <a:pt x="2652" y="50"/>
                  <a:pt x="2520" y="1"/>
                  <a:pt x="2402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0" name="Google Shape;1340;p45"/>
          <p:cNvSpPr/>
          <p:nvPr/>
        </p:nvSpPr>
        <p:spPr>
          <a:xfrm>
            <a:off x="8202744" y="351213"/>
            <a:ext cx="1525924" cy="376581"/>
          </a:xfrm>
          <a:custGeom>
            <a:avLst/>
            <a:gdLst/>
            <a:ahLst/>
            <a:cxnLst/>
            <a:rect l="l" t="t" r="r" b="b"/>
            <a:pathLst>
              <a:path w="10418" h="2571" extrusionOk="0">
                <a:moveTo>
                  <a:pt x="5307" y="0"/>
                </a:moveTo>
                <a:cubicBezTo>
                  <a:pt x="4683" y="0"/>
                  <a:pt x="4073" y="376"/>
                  <a:pt x="3799" y="933"/>
                </a:cubicBezTo>
                <a:cubicBezTo>
                  <a:pt x="3435" y="563"/>
                  <a:pt x="2915" y="365"/>
                  <a:pt x="2399" y="365"/>
                </a:cubicBezTo>
                <a:cubicBezTo>
                  <a:pt x="2137" y="365"/>
                  <a:pt x="1877" y="416"/>
                  <a:pt x="1638" y="521"/>
                </a:cubicBezTo>
                <a:cubicBezTo>
                  <a:pt x="922" y="835"/>
                  <a:pt x="445" y="1611"/>
                  <a:pt x="0" y="2477"/>
                </a:cubicBezTo>
                <a:cubicBezTo>
                  <a:pt x="3471" y="2505"/>
                  <a:pt x="6947" y="2542"/>
                  <a:pt x="10418" y="2570"/>
                </a:cubicBezTo>
                <a:cubicBezTo>
                  <a:pt x="10357" y="2097"/>
                  <a:pt x="9878" y="1754"/>
                  <a:pt x="9413" y="1754"/>
                </a:cubicBezTo>
                <a:cubicBezTo>
                  <a:pt x="9267" y="1754"/>
                  <a:pt x="9121" y="1789"/>
                  <a:pt x="8991" y="1864"/>
                </a:cubicBezTo>
                <a:cubicBezTo>
                  <a:pt x="9113" y="1326"/>
                  <a:pt x="8794" y="722"/>
                  <a:pt x="8271" y="535"/>
                </a:cubicBezTo>
                <a:cubicBezTo>
                  <a:pt x="8153" y="493"/>
                  <a:pt x="8029" y="472"/>
                  <a:pt x="7904" y="472"/>
                </a:cubicBezTo>
                <a:cubicBezTo>
                  <a:pt x="7483" y="472"/>
                  <a:pt x="7057" y="704"/>
                  <a:pt x="6863" y="1083"/>
                </a:cubicBezTo>
                <a:cubicBezTo>
                  <a:pt x="6633" y="475"/>
                  <a:pt x="6025" y="30"/>
                  <a:pt x="5384" y="2"/>
                </a:cubicBezTo>
                <a:cubicBezTo>
                  <a:pt x="5359" y="1"/>
                  <a:pt x="5333" y="0"/>
                  <a:pt x="5307" y="0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1" name="Google Shape;1341;p45"/>
          <p:cNvSpPr/>
          <p:nvPr/>
        </p:nvSpPr>
        <p:spPr>
          <a:xfrm>
            <a:off x="5226052" y="26826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2" name="Google Shape;1342;p45"/>
          <p:cNvSpPr/>
          <p:nvPr/>
        </p:nvSpPr>
        <p:spPr>
          <a:xfrm>
            <a:off x="6991346" y="4336433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3" name="Google Shape;1343;p45"/>
          <p:cNvSpPr/>
          <p:nvPr/>
        </p:nvSpPr>
        <p:spPr>
          <a:xfrm>
            <a:off x="631867" y="781020"/>
            <a:ext cx="41890" cy="41305"/>
          </a:xfrm>
          <a:custGeom>
            <a:avLst/>
            <a:gdLst/>
            <a:ahLst/>
            <a:cxnLst/>
            <a:rect l="l" t="t" r="r" b="b"/>
            <a:pathLst>
              <a:path w="286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1"/>
                  <a:pt x="141" y="281"/>
                </a:cubicBezTo>
                <a:cubicBezTo>
                  <a:pt x="220" y="281"/>
                  <a:pt x="286" y="216"/>
                  <a:pt x="286" y="141"/>
                </a:cubicBezTo>
                <a:cubicBezTo>
                  <a:pt x="286" y="66"/>
                  <a:pt x="220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4" name="Google Shape;1344;p45"/>
          <p:cNvSpPr/>
          <p:nvPr/>
        </p:nvSpPr>
        <p:spPr>
          <a:xfrm>
            <a:off x="2045573" y="257875"/>
            <a:ext cx="41305" cy="41305"/>
          </a:xfrm>
          <a:custGeom>
            <a:avLst/>
            <a:gdLst/>
            <a:ahLst/>
            <a:cxnLst/>
            <a:rect l="l" t="t" r="r" b="b"/>
            <a:pathLst>
              <a:path w="282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2"/>
                  <a:pt x="141" y="282"/>
                </a:cubicBezTo>
                <a:cubicBezTo>
                  <a:pt x="216" y="282"/>
                  <a:pt x="281" y="216"/>
                  <a:pt x="281" y="141"/>
                </a:cubicBezTo>
                <a:cubicBezTo>
                  <a:pt x="281" y="66"/>
                  <a:pt x="216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5" name="Google Shape;1345;p45"/>
          <p:cNvSpPr/>
          <p:nvPr/>
        </p:nvSpPr>
        <p:spPr>
          <a:xfrm>
            <a:off x="2362244" y="575364"/>
            <a:ext cx="235231" cy="265994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6" name="Google Shape;1346;p45"/>
          <p:cNvSpPr/>
          <p:nvPr/>
        </p:nvSpPr>
        <p:spPr>
          <a:xfrm>
            <a:off x="162680" y="2328545"/>
            <a:ext cx="170052" cy="192758"/>
          </a:xfrm>
          <a:custGeom>
            <a:avLst/>
            <a:gdLst/>
            <a:ahLst/>
            <a:cxnLst/>
            <a:rect l="l" t="t" r="r" b="b"/>
            <a:pathLst>
              <a:path w="1161" h="1316" extrusionOk="0">
                <a:moveTo>
                  <a:pt x="594" y="1"/>
                </a:moveTo>
                <a:lnTo>
                  <a:pt x="407" y="483"/>
                </a:lnTo>
                <a:lnTo>
                  <a:pt x="0" y="459"/>
                </a:lnTo>
                <a:lnTo>
                  <a:pt x="304" y="787"/>
                </a:lnTo>
                <a:lnTo>
                  <a:pt x="187" y="1189"/>
                </a:lnTo>
                <a:lnTo>
                  <a:pt x="187" y="1189"/>
                </a:lnTo>
                <a:lnTo>
                  <a:pt x="543" y="871"/>
                </a:lnTo>
                <a:lnTo>
                  <a:pt x="819" y="1315"/>
                </a:lnTo>
                <a:lnTo>
                  <a:pt x="795" y="871"/>
                </a:lnTo>
                <a:lnTo>
                  <a:pt x="1160" y="544"/>
                </a:lnTo>
                <a:lnTo>
                  <a:pt x="753" y="492"/>
                </a:lnTo>
                <a:lnTo>
                  <a:pt x="5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7" name="Google Shape;1347;p45"/>
          <p:cNvSpPr/>
          <p:nvPr/>
        </p:nvSpPr>
        <p:spPr>
          <a:xfrm>
            <a:off x="8493660" y="4684385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599" y="0"/>
                </a:moveTo>
                <a:lnTo>
                  <a:pt x="412" y="487"/>
                </a:lnTo>
                <a:lnTo>
                  <a:pt x="1" y="454"/>
                </a:lnTo>
                <a:lnTo>
                  <a:pt x="305" y="791"/>
                </a:lnTo>
                <a:lnTo>
                  <a:pt x="188" y="1189"/>
                </a:lnTo>
                <a:lnTo>
                  <a:pt x="543" y="870"/>
                </a:lnTo>
                <a:lnTo>
                  <a:pt x="824" y="1320"/>
                </a:lnTo>
                <a:lnTo>
                  <a:pt x="796" y="870"/>
                </a:lnTo>
                <a:lnTo>
                  <a:pt x="1165" y="543"/>
                </a:lnTo>
                <a:lnTo>
                  <a:pt x="754" y="492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8" name="Google Shape;1348;p45"/>
          <p:cNvSpPr/>
          <p:nvPr/>
        </p:nvSpPr>
        <p:spPr>
          <a:xfrm>
            <a:off x="973805" y="4230311"/>
            <a:ext cx="352993" cy="399723"/>
          </a:xfrm>
          <a:custGeom>
            <a:avLst/>
            <a:gdLst/>
            <a:ahLst/>
            <a:cxnLst/>
            <a:rect l="l" t="t" r="r" b="b"/>
            <a:pathLst>
              <a:path w="2410" h="2729" extrusionOk="0">
                <a:moveTo>
                  <a:pt x="1236" y="1"/>
                </a:moveTo>
                <a:lnTo>
                  <a:pt x="848" y="997"/>
                </a:lnTo>
                <a:lnTo>
                  <a:pt x="1" y="950"/>
                </a:lnTo>
                <a:lnTo>
                  <a:pt x="632" y="1629"/>
                </a:lnTo>
                <a:lnTo>
                  <a:pt x="389" y="2457"/>
                </a:lnTo>
                <a:lnTo>
                  <a:pt x="1119" y="1807"/>
                </a:lnTo>
                <a:lnTo>
                  <a:pt x="1708" y="2728"/>
                </a:lnTo>
                <a:lnTo>
                  <a:pt x="1652" y="1807"/>
                </a:lnTo>
                <a:lnTo>
                  <a:pt x="2410" y="1119"/>
                </a:lnTo>
                <a:lnTo>
                  <a:pt x="1568" y="1011"/>
                </a:lnTo>
                <a:lnTo>
                  <a:pt x="12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9" name="Google Shape;1349;p45"/>
          <p:cNvSpPr/>
          <p:nvPr/>
        </p:nvSpPr>
        <p:spPr>
          <a:xfrm>
            <a:off x="8305314" y="1566868"/>
            <a:ext cx="250903" cy="283717"/>
          </a:xfrm>
          <a:custGeom>
            <a:avLst/>
            <a:gdLst/>
            <a:ahLst/>
            <a:cxnLst/>
            <a:rect l="l" t="t" r="r" b="b"/>
            <a:pathLst>
              <a:path w="1713" h="1937" extrusionOk="0">
                <a:moveTo>
                  <a:pt x="885" y="0"/>
                </a:moveTo>
                <a:lnTo>
                  <a:pt x="604" y="707"/>
                </a:lnTo>
                <a:lnTo>
                  <a:pt x="1" y="674"/>
                </a:lnTo>
                <a:lnTo>
                  <a:pt x="450" y="1151"/>
                </a:lnTo>
                <a:lnTo>
                  <a:pt x="281" y="1740"/>
                </a:lnTo>
                <a:lnTo>
                  <a:pt x="801" y="1282"/>
                </a:lnTo>
                <a:lnTo>
                  <a:pt x="1212" y="1937"/>
                </a:lnTo>
                <a:lnTo>
                  <a:pt x="1175" y="1282"/>
                </a:lnTo>
                <a:lnTo>
                  <a:pt x="1713" y="796"/>
                </a:lnTo>
                <a:lnTo>
                  <a:pt x="1119" y="721"/>
                </a:lnTo>
                <a:lnTo>
                  <a:pt x="88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0" name="Google Shape;1350;p45"/>
          <p:cNvSpPr/>
          <p:nvPr/>
        </p:nvSpPr>
        <p:spPr>
          <a:xfrm>
            <a:off x="261145" y="4564410"/>
            <a:ext cx="250024" cy="245195"/>
          </a:xfrm>
          <a:custGeom>
            <a:avLst/>
            <a:gdLst/>
            <a:ahLst/>
            <a:cxnLst/>
            <a:rect l="l" t="t" r="r" b="b"/>
            <a:pathLst>
              <a:path w="1707" h="1674" extrusionOk="0">
                <a:moveTo>
                  <a:pt x="747" y="0"/>
                </a:moveTo>
                <a:cubicBezTo>
                  <a:pt x="710" y="0"/>
                  <a:pt x="673" y="26"/>
                  <a:pt x="665" y="67"/>
                </a:cubicBezTo>
                <a:lnTo>
                  <a:pt x="576" y="512"/>
                </a:lnTo>
                <a:cubicBezTo>
                  <a:pt x="572" y="549"/>
                  <a:pt x="548" y="572"/>
                  <a:pt x="515" y="577"/>
                </a:cubicBezTo>
                <a:lnTo>
                  <a:pt x="85" y="699"/>
                </a:lnTo>
                <a:cubicBezTo>
                  <a:pt x="15" y="717"/>
                  <a:pt x="1" y="811"/>
                  <a:pt x="66" y="844"/>
                </a:cubicBezTo>
                <a:lnTo>
                  <a:pt x="459" y="1068"/>
                </a:lnTo>
                <a:cubicBezTo>
                  <a:pt x="483" y="1078"/>
                  <a:pt x="501" y="1110"/>
                  <a:pt x="501" y="1138"/>
                </a:cubicBezTo>
                <a:lnTo>
                  <a:pt x="483" y="1587"/>
                </a:lnTo>
                <a:cubicBezTo>
                  <a:pt x="483" y="1640"/>
                  <a:pt x="521" y="1674"/>
                  <a:pt x="564" y="1674"/>
                </a:cubicBezTo>
                <a:cubicBezTo>
                  <a:pt x="582" y="1674"/>
                  <a:pt x="601" y="1667"/>
                  <a:pt x="618" y="1653"/>
                </a:cubicBezTo>
                <a:lnTo>
                  <a:pt x="950" y="1349"/>
                </a:lnTo>
                <a:cubicBezTo>
                  <a:pt x="966" y="1333"/>
                  <a:pt x="985" y="1326"/>
                  <a:pt x="1003" y="1326"/>
                </a:cubicBezTo>
                <a:cubicBezTo>
                  <a:pt x="1012" y="1326"/>
                  <a:pt x="1021" y="1327"/>
                  <a:pt x="1030" y="1330"/>
                </a:cubicBezTo>
                <a:lnTo>
                  <a:pt x="1460" y="1485"/>
                </a:lnTo>
                <a:cubicBezTo>
                  <a:pt x="1467" y="1487"/>
                  <a:pt x="1474" y="1488"/>
                  <a:pt x="1481" y="1488"/>
                </a:cubicBezTo>
                <a:cubicBezTo>
                  <a:pt x="1535" y="1488"/>
                  <a:pt x="1584" y="1426"/>
                  <a:pt x="1559" y="1372"/>
                </a:cubicBezTo>
                <a:lnTo>
                  <a:pt x="1371" y="961"/>
                </a:lnTo>
                <a:cubicBezTo>
                  <a:pt x="1357" y="937"/>
                  <a:pt x="1362" y="904"/>
                  <a:pt x="1381" y="881"/>
                </a:cubicBezTo>
                <a:lnTo>
                  <a:pt x="1661" y="526"/>
                </a:lnTo>
                <a:cubicBezTo>
                  <a:pt x="1707" y="467"/>
                  <a:pt x="1664" y="394"/>
                  <a:pt x="1598" y="394"/>
                </a:cubicBezTo>
                <a:cubicBezTo>
                  <a:pt x="1596" y="394"/>
                  <a:pt x="1593" y="394"/>
                  <a:pt x="1591" y="395"/>
                </a:cubicBezTo>
                <a:lnTo>
                  <a:pt x="1142" y="446"/>
                </a:lnTo>
                <a:cubicBezTo>
                  <a:pt x="1137" y="448"/>
                  <a:pt x="1132" y="449"/>
                  <a:pt x="1127" y="449"/>
                </a:cubicBezTo>
                <a:cubicBezTo>
                  <a:pt x="1104" y="449"/>
                  <a:pt x="1083" y="432"/>
                  <a:pt x="1067" y="413"/>
                </a:cubicBezTo>
                <a:lnTo>
                  <a:pt x="815" y="39"/>
                </a:lnTo>
                <a:cubicBezTo>
                  <a:pt x="798" y="12"/>
                  <a:pt x="772" y="0"/>
                  <a:pt x="747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1" name="Google Shape;1351;p45"/>
          <p:cNvSpPr/>
          <p:nvPr/>
        </p:nvSpPr>
        <p:spPr>
          <a:xfrm>
            <a:off x="8664614" y="2276550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2" name="Google Shape;1352;p45"/>
          <p:cNvSpPr/>
          <p:nvPr/>
        </p:nvSpPr>
        <p:spPr>
          <a:xfrm>
            <a:off x="7075614" y="588398"/>
            <a:ext cx="253686" cy="239922"/>
          </a:xfrm>
          <a:custGeom>
            <a:avLst/>
            <a:gdLst/>
            <a:ahLst/>
            <a:cxnLst/>
            <a:rect l="l" t="t" r="r" b="b"/>
            <a:pathLst>
              <a:path w="1732" h="1638" extrusionOk="0">
                <a:moveTo>
                  <a:pt x="1275" y="1"/>
                </a:moveTo>
                <a:cubicBezTo>
                  <a:pt x="1263" y="1"/>
                  <a:pt x="1250" y="4"/>
                  <a:pt x="1240" y="12"/>
                </a:cubicBezTo>
                <a:lnTo>
                  <a:pt x="866" y="269"/>
                </a:lnTo>
                <a:cubicBezTo>
                  <a:pt x="852" y="280"/>
                  <a:pt x="837" y="284"/>
                  <a:pt x="820" y="284"/>
                </a:cubicBezTo>
                <a:cubicBezTo>
                  <a:pt x="808" y="284"/>
                  <a:pt x="795" y="282"/>
                  <a:pt x="782" y="278"/>
                </a:cubicBezTo>
                <a:lnTo>
                  <a:pt x="384" y="68"/>
                </a:lnTo>
                <a:cubicBezTo>
                  <a:pt x="371" y="60"/>
                  <a:pt x="358" y="56"/>
                  <a:pt x="345" y="56"/>
                </a:cubicBezTo>
                <a:cubicBezTo>
                  <a:pt x="296" y="56"/>
                  <a:pt x="252" y="106"/>
                  <a:pt x="267" y="161"/>
                </a:cubicBezTo>
                <a:lnTo>
                  <a:pt x="398" y="592"/>
                </a:lnTo>
                <a:cubicBezTo>
                  <a:pt x="403" y="620"/>
                  <a:pt x="398" y="652"/>
                  <a:pt x="375" y="676"/>
                </a:cubicBezTo>
                <a:lnTo>
                  <a:pt x="52" y="989"/>
                </a:lnTo>
                <a:cubicBezTo>
                  <a:pt x="0" y="1041"/>
                  <a:pt x="33" y="1130"/>
                  <a:pt x="108" y="1130"/>
                </a:cubicBezTo>
                <a:lnTo>
                  <a:pt x="557" y="1144"/>
                </a:lnTo>
                <a:cubicBezTo>
                  <a:pt x="585" y="1144"/>
                  <a:pt x="613" y="1158"/>
                  <a:pt x="627" y="1190"/>
                </a:cubicBezTo>
                <a:lnTo>
                  <a:pt x="824" y="1593"/>
                </a:lnTo>
                <a:cubicBezTo>
                  <a:pt x="839" y="1622"/>
                  <a:pt x="869" y="1637"/>
                  <a:pt x="899" y="1637"/>
                </a:cubicBezTo>
                <a:cubicBezTo>
                  <a:pt x="930" y="1637"/>
                  <a:pt x="961" y="1620"/>
                  <a:pt x="973" y="1583"/>
                </a:cubicBezTo>
                <a:lnTo>
                  <a:pt x="1123" y="1153"/>
                </a:lnTo>
                <a:cubicBezTo>
                  <a:pt x="1137" y="1125"/>
                  <a:pt x="1160" y="1106"/>
                  <a:pt x="1189" y="1101"/>
                </a:cubicBezTo>
                <a:lnTo>
                  <a:pt x="1638" y="1036"/>
                </a:lnTo>
                <a:cubicBezTo>
                  <a:pt x="1708" y="1027"/>
                  <a:pt x="1731" y="933"/>
                  <a:pt x="1675" y="891"/>
                </a:cubicBezTo>
                <a:lnTo>
                  <a:pt x="1310" y="615"/>
                </a:lnTo>
                <a:cubicBezTo>
                  <a:pt x="1287" y="601"/>
                  <a:pt x="1277" y="568"/>
                  <a:pt x="1282" y="540"/>
                </a:cubicBezTo>
                <a:lnTo>
                  <a:pt x="1357" y="96"/>
                </a:lnTo>
                <a:cubicBezTo>
                  <a:pt x="1368" y="41"/>
                  <a:pt x="1319" y="1"/>
                  <a:pt x="1275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3" name="Google Shape;1353;p45"/>
          <p:cNvSpPr/>
          <p:nvPr/>
        </p:nvSpPr>
        <p:spPr>
          <a:xfrm>
            <a:off x="8301964" y="4114883"/>
            <a:ext cx="92716" cy="88176"/>
          </a:xfrm>
          <a:custGeom>
            <a:avLst/>
            <a:gdLst/>
            <a:ahLst/>
            <a:cxnLst/>
            <a:rect l="l" t="t" r="r" b="b"/>
            <a:pathLst>
              <a:path w="633" h="602" extrusionOk="0">
                <a:moveTo>
                  <a:pt x="456" y="0"/>
                </a:moveTo>
                <a:cubicBezTo>
                  <a:pt x="454" y="0"/>
                  <a:pt x="452" y="0"/>
                  <a:pt x="450" y="1"/>
                </a:cubicBezTo>
                <a:lnTo>
                  <a:pt x="319" y="95"/>
                </a:lnTo>
                <a:cubicBezTo>
                  <a:pt x="314" y="97"/>
                  <a:pt x="310" y="98"/>
                  <a:pt x="304" y="98"/>
                </a:cubicBezTo>
                <a:cubicBezTo>
                  <a:pt x="299" y="98"/>
                  <a:pt x="293" y="97"/>
                  <a:pt x="286" y="95"/>
                </a:cubicBezTo>
                <a:lnTo>
                  <a:pt x="141" y="20"/>
                </a:lnTo>
                <a:cubicBezTo>
                  <a:pt x="136" y="17"/>
                  <a:pt x="131" y="16"/>
                  <a:pt x="127" y="16"/>
                </a:cubicBezTo>
                <a:cubicBezTo>
                  <a:pt x="109" y="16"/>
                  <a:pt x="95" y="34"/>
                  <a:pt x="99" y="53"/>
                </a:cubicBezTo>
                <a:lnTo>
                  <a:pt x="146" y="212"/>
                </a:lnTo>
                <a:cubicBezTo>
                  <a:pt x="155" y="221"/>
                  <a:pt x="146" y="235"/>
                  <a:pt x="141" y="240"/>
                </a:cubicBezTo>
                <a:lnTo>
                  <a:pt x="24" y="357"/>
                </a:lnTo>
                <a:cubicBezTo>
                  <a:pt x="1" y="375"/>
                  <a:pt x="19" y="408"/>
                  <a:pt x="43" y="408"/>
                </a:cubicBezTo>
                <a:lnTo>
                  <a:pt x="207" y="417"/>
                </a:lnTo>
                <a:cubicBezTo>
                  <a:pt x="211" y="417"/>
                  <a:pt x="225" y="422"/>
                  <a:pt x="230" y="431"/>
                </a:cubicBezTo>
                <a:lnTo>
                  <a:pt x="305" y="586"/>
                </a:lnTo>
                <a:cubicBezTo>
                  <a:pt x="311" y="596"/>
                  <a:pt x="321" y="601"/>
                  <a:pt x="331" y="601"/>
                </a:cubicBezTo>
                <a:cubicBezTo>
                  <a:pt x="343" y="601"/>
                  <a:pt x="354" y="594"/>
                  <a:pt x="356" y="581"/>
                </a:cubicBezTo>
                <a:lnTo>
                  <a:pt x="412" y="422"/>
                </a:lnTo>
                <a:cubicBezTo>
                  <a:pt x="417" y="417"/>
                  <a:pt x="422" y="403"/>
                  <a:pt x="436" y="403"/>
                </a:cubicBezTo>
                <a:lnTo>
                  <a:pt x="595" y="380"/>
                </a:lnTo>
                <a:cubicBezTo>
                  <a:pt x="623" y="375"/>
                  <a:pt x="632" y="347"/>
                  <a:pt x="609" y="329"/>
                </a:cubicBezTo>
                <a:lnTo>
                  <a:pt x="473" y="230"/>
                </a:lnTo>
                <a:cubicBezTo>
                  <a:pt x="464" y="221"/>
                  <a:pt x="464" y="212"/>
                  <a:pt x="464" y="198"/>
                </a:cubicBezTo>
                <a:lnTo>
                  <a:pt x="492" y="34"/>
                </a:lnTo>
                <a:cubicBezTo>
                  <a:pt x="492" y="13"/>
                  <a:pt x="471" y="0"/>
                  <a:pt x="456" y="0"/>
                </a:cubicBezTo>
                <a:close/>
              </a:path>
            </a:pathLst>
          </a:custGeom>
          <a:solidFill>
            <a:schemeClr val="lt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4" name="Google Shape;1354;p45"/>
          <p:cNvSpPr/>
          <p:nvPr/>
        </p:nvSpPr>
        <p:spPr>
          <a:xfrm>
            <a:off x="201357" y="1025252"/>
            <a:ext cx="321502" cy="354317"/>
          </a:xfrm>
          <a:custGeom>
            <a:avLst/>
            <a:gdLst/>
            <a:ahLst/>
            <a:cxnLst/>
            <a:rect l="l" t="t" r="r" b="b"/>
            <a:pathLst>
              <a:path w="2195" h="2419" extrusionOk="0">
                <a:moveTo>
                  <a:pt x="1021" y="1"/>
                </a:moveTo>
                <a:lnTo>
                  <a:pt x="773" y="941"/>
                </a:lnTo>
                <a:lnTo>
                  <a:pt x="1" y="983"/>
                </a:lnTo>
                <a:lnTo>
                  <a:pt x="637" y="1530"/>
                </a:lnTo>
                <a:lnTo>
                  <a:pt x="511" y="2311"/>
                </a:lnTo>
                <a:lnTo>
                  <a:pt x="1100" y="1643"/>
                </a:lnTo>
                <a:lnTo>
                  <a:pt x="1722" y="2419"/>
                </a:lnTo>
                <a:lnTo>
                  <a:pt x="1582" y="1591"/>
                </a:lnTo>
                <a:lnTo>
                  <a:pt x="2195" y="894"/>
                </a:lnTo>
                <a:lnTo>
                  <a:pt x="1423" y="885"/>
                </a:lnTo>
                <a:lnTo>
                  <a:pt x="102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5" name="Google Shape;1355;p45"/>
          <p:cNvSpPr/>
          <p:nvPr/>
        </p:nvSpPr>
        <p:spPr>
          <a:xfrm>
            <a:off x="619860" y="3878920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6" name="Google Shape;1356;p45"/>
          <p:cNvSpPr/>
          <p:nvPr/>
        </p:nvSpPr>
        <p:spPr>
          <a:xfrm>
            <a:off x="4115832" y="412807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7" name="Google Shape;1357;p45"/>
          <p:cNvSpPr/>
          <p:nvPr/>
        </p:nvSpPr>
        <p:spPr>
          <a:xfrm>
            <a:off x="8430774" y="3018769"/>
            <a:ext cx="200810" cy="202279"/>
          </a:xfrm>
          <a:custGeom>
            <a:avLst/>
            <a:gdLst/>
            <a:ahLst/>
            <a:cxnLst/>
            <a:rect l="l" t="t" r="r" b="b"/>
            <a:pathLst>
              <a:path w="1371" h="1381" extrusionOk="0">
                <a:moveTo>
                  <a:pt x="379" y="24"/>
                </a:moveTo>
                <a:lnTo>
                  <a:pt x="683" y="688"/>
                </a:lnTo>
                <a:lnTo>
                  <a:pt x="941" y="1"/>
                </a:lnTo>
                <a:lnTo>
                  <a:pt x="683" y="688"/>
                </a:lnTo>
                <a:lnTo>
                  <a:pt x="1348" y="384"/>
                </a:lnTo>
                <a:lnTo>
                  <a:pt x="683" y="688"/>
                </a:lnTo>
                <a:lnTo>
                  <a:pt x="1371" y="946"/>
                </a:lnTo>
                <a:lnTo>
                  <a:pt x="683" y="688"/>
                </a:lnTo>
                <a:lnTo>
                  <a:pt x="992" y="1357"/>
                </a:lnTo>
                <a:lnTo>
                  <a:pt x="683" y="688"/>
                </a:lnTo>
                <a:lnTo>
                  <a:pt x="431" y="1381"/>
                </a:lnTo>
                <a:lnTo>
                  <a:pt x="683" y="688"/>
                </a:lnTo>
                <a:lnTo>
                  <a:pt x="14" y="1002"/>
                </a:lnTo>
                <a:lnTo>
                  <a:pt x="683" y="688"/>
                </a:lnTo>
                <a:lnTo>
                  <a:pt x="0" y="431"/>
                </a:lnTo>
                <a:lnTo>
                  <a:pt x="683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8" name="Google Shape;1358;p45"/>
          <p:cNvSpPr/>
          <p:nvPr/>
        </p:nvSpPr>
        <p:spPr>
          <a:xfrm>
            <a:off x="4189694" y="276179"/>
            <a:ext cx="517332" cy="382293"/>
          </a:xfrm>
          <a:custGeom>
            <a:avLst/>
            <a:gdLst/>
            <a:ahLst/>
            <a:cxnLst/>
            <a:rect l="l" t="t" r="r" b="b"/>
            <a:pathLst>
              <a:path w="3532" h="2610" extrusionOk="0">
                <a:moveTo>
                  <a:pt x="1227" y="1"/>
                </a:moveTo>
                <a:cubicBezTo>
                  <a:pt x="1113" y="1"/>
                  <a:pt x="985" y="46"/>
                  <a:pt x="842" y="153"/>
                </a:cubicBezTo>
                <a:cubicBezTo>
                  <a:pt x="0" y="789"/>
                  <a:pt x="1310" y="2609"/>
                  <a:pt x="1310" y="2609"/>
                </a:cubicBezTo>
                <a:cubicBezTo>
                  <a:pt x="1310" y="2609"/>
                  <a:pt x="3532" y="2324"/>
                  <a:pt x="3420" y="1271"/>
                </a:cubicBezTo>
                <a:cubicBezTo>
                  <a:pt x="3377" y="864"/>
                  <a:pt x="3149" y="740"/>
                  <a:pt x="2887" y="740"/>
                </a:cubicBezTo>
                <a:cubicBezTo>
                  <a:pt x="2480" y="740"/>
                  <a:pt x="1993" y="1037"/>
                  <a:pt x="1993" y="1037"/>
                </a:cubicBezTo>
                <a:cubicBezTo>
                  <a:pt x="1993" y="1037"/>
                  <a:pt x="1775" y="1"/>
                  <a:pt x="122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9" name="Google Shape;1359;p45"/>
          <p:cNvSpPr/>
          <p:nvPr/>
        </p:nvSpPr>
        <p:spPr>
          <a:xfrm>
            <a:off x="5841821" y="4230296"/>
            <a:ext cx="233766" cy="265994"/>
          </a:xfrm>
          <a:custGeom>
            <a:avLst/>
            <a:gdLst/>
            <a:ahLst/>
            <a:cxnLst/>
            <a:rect l="l" t="t" r="r" b="b"/>
            <a:pathLst>
              <a:path w="1596" h="1816" extrusionOk="0">
                <a:moveTo>
                  <a:pt x="819" y="1"/>
                </a:moveTo>
                <a:lnTo>
                  <a:pt x="562" y="660"/>
                </a:lnTo>
                <a:lnTo>
                  <a:pt x="1" y="632"/>
                </a:lnTo>
                <a:lnTo>
                  <a:pt x="1" y="632"/>
                </a:lnTo>
                <a:lnTo>
                  <a:pt x="417" y="1081"/>
                </a:lnTo>
                <a:lnTo>
                  <a:pt x="258" y="1633"/>
                </a:lnTo>
                <a:lnTo>
                  <a:pt x="744" y="1198"/>
                </a:lnTo>
                <a:lnTo>
                  <a:pt x="1128" y="1816"/>
                </a:lnTo>
                <a:lnTo>
                  <a:pt x="1095" y="1198"/>
                </a:lnTo>
                <a:lnTo>
                  <a:pt x="1596" y="744"/>
                </a:lnTo>
                <a:lnTo>
                  <a:pt x="1039" y="679"/>
                </a:lnTo>
                <a:lnTo>
                  <a:pt x="8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0" name="Google Shape;1360;p45"/>
          <p:cNvSpPr/>
          <p:nvPr/>
        </p:nvSpPr>
        <p:spPr>
          <a:xfrm>
            <a:off x="5904801" y="588408"/>
            <a:ext cx="170784" cy="192611"/>
          </a:xfrm>
          <a:custGeom>
            <a:avLst/>
            <a:gdLst/>
            <a:ahLst/>
            <a:cxnLst/>
            <a:rect l="l" t="t" r="r" b="b"/>
            <a:pathLst>
              <a:path w="1166" h="1315" extrusionOk="0">
                <a:moveTo>
                  <a:pt x="600" y="0"/>
                </a:moveTo>
                <a:lnTo>
                  <a:pt x="412" y="477"/>
                </a:lnTo>
                <a:lnTo>
                  <a:pt x="1" y="454"/>
                </a:lnTo>
                <a:lnTo>
                  <a:pt x="305" y="781"/>
                </a:lnTo>
                <a:lnTo>
                  <a:pt x="188" y="1183"/>
                </a:lnTo>
                <a:lnTo>
                  <a:pt x="539" y="870"/>
                </a:lnTo>
                <a:lnTo>
                  <a:pt x="819" y="1314"/>
                </a:lnTo>
                <a:lnTo>
                  <a:pt x="796" y="870"/>
                </a:lnTo>
                <a:lnTo>
                  <a:pt x="1166" y="543"/>
                </a:lnTo>
                <a:lnTo>
                  <a:pt x="759" y="491"/>
                </a:lnTo>
                <a:lnTo>
                  <a:pt x="60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1" name="Google Shape;1361;p45"/>
          <p:cNvSpPr/>
          <p:nvPr/>
        </p:nvSpPr>
        <p:spPr>
          <a:xfrm>
            <a:off x="3888251" y="4684381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600" y="1"/>
                </a:moveTo>
                <a:lnTo>
                  <a:pt x="412" y="483"/>
                </a:lnTo>
                <a:lnTo>
                  <a:pt x="1" y="459"/>
                </a:lnTo>
                <a:lnTo>
                  <a:pt x="305" y="787"/>
                </a:lnTo>
                <a:lnTo>
                  <a:pt x="193" y="1189"/>
                </a:lnTo>
                <a:lnTo>
                  <a:pt x="543" y="876"/>
                </a:lnTo>
                <a:lnTo>
                  <a:pt x="824" y="1320"/>
                </a:lnTo>
                <a:lnTo>
                  <a:pt x="801" y="876"/>
                </a:lnTo>
                <a:lnTo>
                  <a:pt x="1166" y="548"/>
                </a:lnTo>
                <a:lnTo>
                  <a:pt x="754" y="492"/>
                </a:lnTo>
                <a:lnTo>
                  <a:pt x="6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2" name="Google Shape;1362;p45"/>
          <p:cNvSpPr/>
          <p:nvPr/>
        </p:nvSpPr>
        <p:spPr>
          <a:xfrm>
            <a:off x="1065281" y="182215"/>
            <a:ext cx="170052" cy="192611"/>
          </a:xfrm>
          <a:custGeom>
            <a:avLst/>
            <a:gdLst/>
            <a:ahLst/>
            <a:cxnLst/>
            <a:rect l="l" t="t" r="r" b="b"/>
            <a:pathLst>
              <a:path w="1161" h="1315" extrusionOk="0">
                <a:moveTo>
                  <a:pt x="599" y="0"/>
                </a:moveTo>
                <a:lnTo>
                  <a:pt x="412" y="482"/>
                </a:lnTo>
                <a:lnTo>
                  <a:pt x="1" y="459"/>
                </a:lnTo>
                <a:lnTo>
                  <a:pt x="300" y="786"/>
                </a:lnTo>
                <a:lnTo>
                  <a:pt x="188" y="1188"/>
                </a:lnTo>
                <a:lnTo>
                  <a:pt x="539" y="870"/>
                </a:lnTo>
                <a:lnTo>
                  <a:pt x="819" y="1315"/>
                </a:lnTo>
                <a:lnTo>
                  <a:pt x="819" y="1315"/>
                </a:lnTo>
                <a:lnTo>
                  <a:pt x="796" y="870"/>
                </a:lnTo>
                <a:lnTo>
                  <a:pt x="1161" y="538"/>
                </a:lnTo>
                <a:lnTo>
                  <a:pt x="754" y="491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3" name="Google Shape;1363;p45"/>
          <p:cNvSpPr/>
          <p:nvPr/>
        </p:nvSpPr>
        <p:spPr>
          <a:xfrm>
            <a:off x="201343" y="3317054"/>
            <a:ext cx="92716" cy="88323"/>
          </a:xfrm>
          <a:custGeom>
            <a:avLst/>
            <a:gdLst/>
            <a:ahLst/>
            <a:cxnLst/>
            <a:rect l="l" t="t" r="r" b="b"/>
            <a:pathLst>
              <a:path w="633" h="603" extrusionOk="0">
                <a:moveTo>
                  <a:pt x="459" y="0"/>
                </a:moveTo>
                <a:cubicBezTo>
                  <a:pt x="456" y="0"/>
                  <a:pt x="453" y="1"/>
                  <a:pt x="450" y="2"/>
                </a:cubicBezTo>
                <a:lnTo>
                  <a:pt x="314" y="96"/>
                </a:lnTo>
                <a:cubicBezTo>
                  <a:pt x="312" y="98"/>
                  <a:pt x="309" y="100"/>
                  <a:pt x="304" y="100"/>
                </a:cubicBezTo>
                <a:cubicBezTo>
                  <a:pt x="299" y="100"/>
                  <a:pt x="293" y="98"/>
                  <a:pt x="286" y="96"/>
                </a:cubicBezTo>
                <a:lnTo>
                  <a:pt x="141" y="21"/>
                </a:lnTo>
                <a:cubicBezTo>
                  <a:pt x="136" y="18"/>
                  <a:pt x="132" y="17"/>
                  <a:pt x="127" y="17"/>
                </a:cubicBezTo>
                <a:cubicBezTo>
                  <a:pt x="109" y="17"/>
                  <a:pt x="96" y="35"/>
                  <a:pt x="99" y="54"/>
                </a:cubicBezTo>
                <a:lnTo>
                  <a:pt x="146" y="213"/>
                </a:lnTo>
                <a:cubicBezTo>
                  <a:pt x="151" y="227"/>
                  <a:pt x="146" y="236"/>
                  <a:pt x="141" y="241"/>
                </a:cubicBezTo>
                <a:lnTo>
                  <a:pt x="24" y="358"/>
                </a:lnTo>
                <a:cubicBezTo>
                  <a:pt x="1" y="377"/>
                  <a:pt x="20" y="414"/>
                  <a:pt x="43" y="414"/>
                </a:cubicBezTo>
                <a:lnTo>
                  <a:pt x="207" y="419"/>
                </a:lnTo>
                <a:cubicBezTo>
                  <a:pt x="211" y="419"/>
                  <a:pt x="221" y="423"/>
                  <a:pt x="230" y="438"/>
                </a:cubicBezTo>
                <a:lnTo>
                  <a:pt x="305" y="587"/>
                </a:lnTo>
                <a:cubicBezTo>
                  <a:pt x="309" y="598"/>
                  <a:pt x="319" y="603"/>
                  <a:pt x="329" y="603"/>
                </a:cubicBezTo>
                <a:cubicBezTo>
                  <a:pt x="341" y="603"/>
                  <a:pt x="354" y="595"/>
                  <a:pt x="356" y="583"/>
                </a:cubicBezTo>
                <a:lnTo>
                  <a:pt x="408" y="423"/>
                </a:lnTo>
                <a:cubicBezTo>
                  <a:pt x="417" y="419"/>
                  <a:pt x="422" y="405"/>
                  <a:pt x="431" y="405"/>
                </a:cubicBezTo>
                <a:lnTo>
                  <a:pt x="595" y="381"/>
                </a:lnTo>
                <a:cubicBezTo>
                  <a:pt x="618" y="377"/>
                  <a:pt x="632" y="349"/>
                  <a:pt x="609" y="330"/>
                </a:cubicBezTo>
                <a:lnTo>
                  <a:pt x="473" y="232"/>
                </a:lnTo>
                <a:cubicBezTo>
                  <a:pt x="464" y="227"/>
                  <a:pt x="464" y="213"/>
                  <a:pt x="464" y="204"/>
                </a:cubicBezTo>
                <a:lnTo>
                  <a:pt x="492" y="40"/>
                </a:lnTo>
                <a:cubicBezTo>
                  <a:pt x="496" y="20"/>
                  <a:pt x="477" y="0"/>
                  <a:pt x="459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4" name="Google Shape;1364;p45"/>
          <p:cNvSpPr/>
          <p:nvPr/>
        </p:nvSpPr>
        <p:spPr>
          <a:xfrm>
            <a:off x="339797" y="292664"/>
            <a:ext cx="92716" cy="88469"/>
          </a:xfrm>
          <a:custGeom>
            <a:avLst/>
            <a:gdLst/>
            <a:ahLst/>
            <a:cxnLst/>
            <a:rect l="l" t="t" r="r" b="b"/>
            <a:pathLst>
              <a:path w="633" h="604" extrusionOk="0">
                <a:moveTo>
                  <a:pt x="465" y="0"/>
                </a:moveTo>
                <a:cubicBezTo>
                  <a:pt x="461" y="0"/>
                  <a:pt x="458" y="1"/>
                  <a:pt x="455" y="3"/>
                </a:cubicBezTo>
                <a:lnTo>
                  <a:pt x="319" y="97"/>
                </a:lnTo>
                <a:cubicBezTo>
                  <a:pt x="317" y="99"/>
                  <a:pt x="312" y="100"/>
                  <a:pt x="307" y="100"/>
                </a:cubicBezTo>
                <a:cubicBezTo>
                  <a:pt x="301" y="100"/>
                  <a:pt x="296" y="99"/>
                  <a:pt x="291" y="97"/>
                </a:cubicBezTo>
                <a:lnTo>
                  <a:pt x="141" y="22"/>
                </a:lnTo>
                <a:cubicBezTo>
                  <a:pt x="136" y="19"/>
                  <a:pt x="131" y="17"/>
                  <a:pt x="127" y="17"/>
                </a:cubicBezTo>
                <a:cubicBezTo>
                  <a:pt x="110" y="17"/>
                  <a:pt x="96" y="36"/>
                  <a:pt x="104" y="54"/>
                </a:cubicBezTo>
                <a:lnTo>
                  <a:pt x="151" y="213"/>
                </a:lnTo>
                <a:cubicBezTo>
                  <a:pt x="155" y="228"/>
                  <a:pt x="151" y="237"/>
                  <a:pt x="141" y="242"/>
                </a:cubicBezTo>
                <a:lnTo>
                  <a:pt x="24" y="358"/>
                </a:lnTo>
                <a:cubicBezTo>
                  <a:pt x="1" y="377"/>
                  <a:pt x="20" y="415"/>
                  <a:pt x="43" y="415"/>
                </a:cubicBezTo>
                <a:lnTo>
                  <a:pt x="207" y="419"/>
                </a:lnTo>
                <a:cubicBezTo>
                  <a:pt x="211" y="419"/>
                  <a:pt x="225" y="424"/>
                  <a:pt x="230" y="438"/>
                </a:cubicBezTo>
                <a:lnTo>
                  <a:pt x="305" y="588"/>
                </a:lnTo>
                <a:cubicBezTo>
                  <a:pt x="311" y="598"/>
                  <a:pt x="321" y="603"/>
                  <a:pt x="332" y="603"/>
                </a:cubicBezTo>
                <a:cubicBezTo>
                  <a:pt x="344" y="603"/>
                  <a:pt x="356" y="596"/>
                  <a:pt x="361" y="583"/>
                </a:cubicBezTo>
                <a:lnTo>
                  <a:pt x="413" y="424"/>
                </a:lnTo>
                <a:cubicBezTo>
                  <a:pt x="417" y="419"/>
                  <a:pt x="422" y="405"/>
                  <a:pt x="436" y="405"/>
                </a:cubicBezTo>
                <a:lnTo>
                  <a:pt x="600" y="382"/>
                </a:lnTo>
                <a:cubicBezTo>
                  <a:pt x="623" y="377"/>
                  <a:pt x="632" y="349"/>
                  <a:pt x="609" y="330"/>
                </a:cubicBezTo>
                <a:lnTo>
                  <a:pt x="478" y="232"/>
                </a:lnTo>
                <a:cubicBezTo>
                  <a:pt x="464" y="228"/>
                  <a:pt x="464" y="213"/>
                  <a:pt x="464" y="204"/>
                </a:cubicBezTo>
                <a:lnTo>
                  <a:pt x="492" y="40"/>
                </a:lnTo>
                <a:cubicBezTo>
                  <a:pt x="500" y="14"/>
                  <a:pt x="480" y="0"/>
                  <a:pt x="465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5" name="Google Shape;1365;p45"/>
          <p:cNvSpPr/>
          <p:nvPr/>
        </p:nvSpPr>
        <p:spPr>
          <a:xfrm>
            <a:off x="3482688" y="539489"/>
            <a:ext cx="192608" cy="216047"/>
          </a:xfrm>
          <a:custGeom>
            <a:avLst/>
            <a:gdLst/>
            <a:ahLst/>
            <a:cxnLst/>
            <a:rect l="l" t="t" r="r" b="b"/>
            <a:pathLst>
              <a:path w="1315" h="1475" extrusionOk="0">
                <a:moveTo>
                  <a:pt x="641" y="1"/>
                </a:moveTo>
                <a:lnTo>
                  <a:pt x="463" y="558"/>
                </a:lnTo>
                <a:lnTo>
                  <a:pt x="0" y="558"/>
                </a:lnTo>
                <a:lnTo>
                  <a:pt x="360" y="908"/>
                </a:lnTo>
                <a:lnTo>
                  <a:pt x="262" y="1372"/>
                </a:lnTo>
                <a:lnTo>
                  <a:pt x="262" y="1372"/>
                </a:lnTo>
                <a:lnTo>
                  <a:pt x="636" y="993"/>
                </a:lnTo>
                <a:lnTo>
                  <a:pt x="987" y="1474"/>
                </a:lnTo>
                <a:lnTo>
                  <a:pt x="931" y="974"/>
                </a:lnTo>
                <a:lnTo>
                  <a:pt x="1315" y="576"/>
                </a:lnTo>
                <a:lnTo>
                  <a:pt x="851" y="548"/>
                </a:lnTo>
                <a:lnTo>
                  <a:pt x="64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6" name="Google Shape;1366;p45"/>
          <p:cNvSpPr/>
          <p:nvPr/>
        </p:nvSpPr>
        <p:spPr>
          <a:xfrm>
            <a:off x="3073183" y="4616923"/>
            <a:ext cx="292794" cy="328245"/>
          </a:xfrm>
          <a:custGeom>
            <a:avLst/>
            <a:gdLst/>
            <a:ahLst/>
            <a:cxnLst/>
            <a:rect l="l" t="t" r="r" b="b"/>
            <a:pathLst>
              <a:path w="1999" h="2241" extrusionOk="0">
                <a:moveTo>
                  <a:pt x="992" y="0"/>
                </a:moveTo>
                <a:lnTo>
                  <a:pt x="702" y="837"/>
                </a:lnTo>
                <a:lnTo>
                  <a:pt x="1" y="819"/>
                </a:lnTo>
                <a:lnTo>
                  <a:pt x="543" y="1361"/>
                </a:lnTo>
                <a:lnTo>
                  <a:pt x="375" y="2058"/>
                </a:lnTo>
                <a:lnTo>
                  <a:pt x="375" y="2058"/>
                </a:lnTo>
                <a:lnTo>
                  <a:pt x="960" y="1497"/>
                </a:lnTo>
                <a:lnTo>
                  <a:pt x="1465" y="2241"/>
                </a:lnTo>
                <a:lnTo>
                  <a:pt x="1390" y="1478"/>
                </a:lnTo>
                <a:lnTo>
                  <a:pt x="1998" y="889"/>
                </a:lnTo>
                <a:lnTo>
                  <a:pt x="1296" y="823"/>
                </a:lnTo>
                <a:lnTo>
                  <a:pt x="992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7" name="Google Shape;1367;p45"/>
          <p:cNvSpPr/>
          <p:nvPr/>
        </p:nvSpPr>
        <p:spPr>
          <a:xfrm>
            <a:off x="6435789" y="4599428"/>
            <a:ext cx="321355" cy="363252"/>
          </a:xfrm>
          <a:custGeom>
            <a:avLst/>
            <a:gdLst/>
            <a:ahLst/>
            <a:cxnLst/>
            <a:rect l="l" t="t" r="r" b="b"/>
            <a:pathLst>
              <a:path w="2194" h="2480" extrusionOk="0">
                <a:moveTo>
                  <a:pt x="1123" y="0"/>
                </a:moveTo>
                <a:lnTo>
                  <a:pt x="772" y="903"/>
                </a:lnTo>
                <a:lnTo>
                  <a:pt x="0" y="856"/>
                </a:lnTo>
                <a:lnTo>
                  <a:pt x="575" y="1478"/>
                </a:lnTo>
                <a:lnTo>
                  <a:pt x="356" y="2236"/>
                </a:lnTo>
                <a:lnTo>
                  <a:pt x="1020" y="1642"/>
                </a:lnTo>
                <a:lnTo>
                  <a:pt x="1548" y="2479"/>
                </a:lnTo>
                <a:lnTo>
                  <a:pt x="1502" y="1642"/>
                </a:lnTo>
                <a:lnTo>
                  <a:pt x="2194" y="1015"/>
                </a:lnTo>
                <a:lnTo>
                  <a:pt x="1422" y="922"/>
                </a:lnTo>
                <a:lnTo>
                  <a:pt x="1123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8" name="Google Shape;1368;p45"/>
          <p:cNvSpPr/>
          <p:nvPr/>
        </p:nvSpPr>
        <p:spPr>
          <a:xfrm>
            <a:off x="8796546" y="3785558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9" name="Google Shape;1369;p45"/>
          <p:cNvSpPr/>
          <p:nvPr/>
        </p:nvSpPr>
        <p:spPr>
          <a:xfrm>
            <a:off x="8776752" y="117150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0" name="Google Shape;1370;p45"/>
          <p:cNvSpPr/>
          <p:nvPr/>
        </p:nvSpPr>
        <p:spPr>
          <a:xfrm>
            <a:off x="7947660" y="276170"/>
            <a:ext cx="65912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1" name="Google Shape;1371;p45"/>
          <p:cNvSpPr/>
          <p:nvPr/>
        </p:nvSpPr>
        <p:spPr>
          <a:xfrm>
            <a:off x="2970085" y="196520"/>
            <a:ext cx="65912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2" name="Google Shape;1372;p45"/>
          <p:cNvSpPr/>
          <p:nvPr/>
        </p:nvSpPr>
        <p:spPr>
          <a:xfrm>
            <a:off x="673760" y="2088020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3" name="Google Shape;1373;p45"/>
          <p:cNvSpPr/>
          <p:nvPr/>
        </p:nvSpPr>
        <p:spPr>
          <a:xfrm>
            <a:off x="544793" y="2880581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4" name="Google Shape;1374;p45"/>
          <p:cNvSpPr/>
          <p:nvPr/>
        </p:nvSpPr>
        <p:spPr>
          <a:xfrm>
            <a:off x="197657" y="3907798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5" name="Google Shape;1375;p45"/>
          <p:cNvSpPr/>
          <p:nvPr/>
        </p:nvSpPr>
        <p:spPr>
          <a:xfrm>
            <a:off x="7973677" y="918691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53"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46"/>
          <p:cNvSpPr/>
          <p:nvPr/>
        </p:nvSpPr>
        <p:spPr>
          <a:xfrm flipH="1">
            <a:off x="8495028" y="167782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8" name="Google Shape;1378;p46"/>
          <p:cNvSpPr/>
          <p:nvPr/>
        </p:nvSpPr>
        <p:spPr>
          <a:xfrm flipH="1">
            <a:off x="7486409" y="539931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9" name="Google Shape;1379;p46"/>
          <p:cNvSpPr/>
          <p:nvPr/>
        </p:nvSpPr>
        <p:spPr>
          <a:xfrm flipH="1">
            <a:off x="2427844" y="229241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0" name="Google Shape;1380;p46"/>
          <p:cNvSpPr/>
          <p:nvPr/>
        </p:nvSpPr>
        <p:spPr>
          <a:xfrm flipH="1">
            <a:off x="1353232" y="4533458"/>
            <a:ext cx="202129" cy="202279"/>
          </a:xfrm>
          <a:custGeom>
            <a:avLst/>
            <a:gdLst/>
            <a:ahLst/>
            <a:cxnLst/>
            <a:rect l="l" t="t" r="r" b="b"/>
            <a:pathLst>
              <a:path w="1380" h="1381" extrusionOk="0">
                <a:moveTo>
                  <a:pt x="384" y="24"/>
                </a:moveTo>
                <a:lnTo>
                  <a:pt x="688" y="688"/>
                </a:lnTo>
                <a:lnTo>
                  <a:pt x="945" y="1"/>
                </a:lnTo>
                <a:lnTo>
                  <a:pt x="688" y="688"/>
                </a:lnTo>
                <a:lnTo>
                  <a:pt x="1357" y="384"/>
                </a:lnTo>
                <a:lnTo>
                  <a:pt x="688" y="688"/>
                </a:lnTo>
                <a:lnTo>
                  <a:pt x="1380" y="946"/>
                </a:lnTo>
                <a:lnTo>
                  <a:pt x="688" y="688"/>
                </a:lnTo>
                <a:lnTo>
                  <a:pt x="992" y="1357"/>
                </a:lnTo>
                <a:lnTo>
                  <a:pt x="688" y="688"/>
                </a:lnTo>
                <a:lnTo>
                  <a:pt x="430" y="1381"/>
                </a:lnTo>
                <a:lnTo>
                  <a:pt x="688" y="688"/>
                </a:lnTo>
                <a:lnTo>
                  <a:pt x="23" y="1002"/>
                </a:lnTo>
                <a:lnTo>
                  <a:pt x="688" y="688"/>
                </a:lnTo>
                <a:lnTo>
                  <a:pt x="0" y="440"/>
                </a:lnTo>
                <a:lnTo>
                  <a:pt x="688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81" name="Google Shape;1381;p46"/>
          <p:cNvGrpSpPr/>
          <p:nvPr/>
        </p:nvGrpSpPr>
        <p:grpSpPr>
          <a:xfrm>
            <a:off x="8135832" y="4236705"/>
            <a:ext cx="474271" cy="498444"/>
            <a:chOff x="4439229" y="3025680"/>
            <a:chExt cx="474271" cy="498444"/>
          </a:xfrm>
        </p:grpSpPr>
        <p:sp>
          <p:nvSpPr>
            <p:cNvPr id="1382" name="Google Shape;1382;p46"/>
            <p:cNvSpPr/>
            <p:nvPr/>
          </p:nvSpPr>
          <p:spPr>
            <a:xfrm>
              <a:off x="4485075" y="3128504"/>
              <a:ext cx="96670" cy="306420"/>
            </a:xfrm>
            <a:custGeom>
              <a:avLst/>
              <a:gdLst/>
              <a:ahLst/>
              <a:cxnLst/>
              <a:rect l="l" t="t" r="r" b="b"/>
              <a:pathLst>
                <a:path w="660" h="2092" fill="none" extrusionOk="0">
                  <a:moveTo>
                    <a:pt x="0" y="0"/>
                  </a:moveTo>
                  <a:lnTo>
                    <a:pt x="660" y="2091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46"/>
            <p:cNvSpPr/>
            <p:nvPr/>
          </p:nvSpPr>
          <p:spPr>
            <a:xfrm>
              <a:off x="4439229" y="3386587"/>
              <a:ext cx="153501" cy="137538"/>
            </a:xfrm>
            <a:custGeom>
              <a:avLst/>
              <a:gdLst/>
              <a:ahLst/>
              <a:cxnLst/>
              <a:rect l="l" t="t" r="r" b="b"/>
              <a:pathLst>
                <a:path w="1048" h="939" extrusionOk="0">
                  <a:moveTo>
                    <a:pt x="518" y="0"/>
                  </a:moveTo>
                  <a:cubicBezTo>
                    <a:pt x="472" y="0"/>
                    <a:pt x="425" y="7"/>
                    <a:pt x="379" y="21"/>
                  </a:cubicBezTo>
                  <a:cubicBezTo>
                    <a:pt x="136" y="95"/>
                    <a:pt x="0" y="367"/>
                    <a:pt x="75" y="610"/>
                  </a:cubicBezTo>
                  <a:cubicBezTo>
                    <a:pt x="142" y="812"/>
                    <a:pt x="323" y="939"/>
                    <a:pt x="515" y="939"/>
                  </a:cubicBezTo>
                  <a:cubicBezTo>
                    <a:pt x="563" y="939"/>
                    <a:pt x="612" y="931"/>
                    <a:pt x="660" y="914"/>
                  </a:cubicBezTo>
                  <a:cubicBezTo>
                    <a:pt x="912" y="839"/>
                    <a:pt x="1048" y="573"/>
                    <a:pt x="968" y="325"/>
                  </a:cubicBezTo>
                  <a:cubicBezTo>
                    <a:pt x="907" y="127"/>
                    <a:pt x="720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46"/>
            <p:cNvSpPr/>
            <p:nvPr/>
          </p:nvSpPr>
          <p:spPr>
            <a:xfrm>
              <a:off x="4804381" y="3027145"/>
              <a:ext cx="97403" cy="307006"/>
            </a:xfrm>
            <a:custGeom>
              <a:avLst/>
              <a:gdLst/>
              <a:ahLst/>
              <a:cxnLst/>
              <a:rect l="l" t="t" r="r" b="b"/>
              <a:pathLst>
                <a:path w="665" h="2096" fill="none" extrusionOk="0">
                  <a:moveTo>
                    <a:pt x="0" y="0"/>
                  </a:moveTo>
                  <a:lnTo>
                    <a:pt x="665" y="2096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46"/>
            <p:cNvSpPr/>
            <p:nvPr/>
          </p:nvSpPr>
          <p:spPr>
            <a:xfrm>
              <a:off x="4759121" y="3286400"/>
              <a:ext cx="154379" cy="137245"/>
            </a:xfrm>
            <a:custGeom>
              <a:avLst/>
              <a:gdLst/>
              <a:ahLst/>
              <a:cxnLst/>
              <a:rect l="l" t="t" r="r" b="b"/>
              <a:pathLst>
                <a:path w="1054" h="937" extrusionOk="0">
                  <a:moveTo>
                    <a:pt x="532" y="1"/>
                  </a:moveTo>
                  <a:cubicBezTo>
                    <a:pt x="485" y="1"/>
                    <a:pt x="437" y="7"/>
                    <a:pt x="389" y="22"/>
                  </a:cubicBezTo>
                  <a:cubicBezTo>
                    <a:pt x="136" y="96"/>
                    <a:pt x="1" y="368"/>
                    <a:pt x="80" y="611"/>
                  </a:cubicBezTo>
                  <a:cubicBezTo>
                    <a:pt x="141" y="812"/>
                    <a:pt x="327" y="936"/>
                    <a:pt x="530" y="936"/>
                  </a:cubicBezTo>
                  <a:cubicBezTo>
                    <a:pt x="578" y="936"/>
                    <a:pt x="626" y="929"/>
                    <a:pt x="674" y="915"/>
                  </a:cubicBezTo>
                  <a:cubicBezTo>
                    <a:pt x="917" y="840"/>
                    <a:pt x="1053" y="569"/>
                    <a:pt x="978" y="326"/>
                  </a:cubicBezTo>
                  <a:cubicBezTo>
                    <a:pt x="918" y="125"/>
                    <a:pt x="734" y="1"/>
                    <a:pt x="532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46"/>
            <p:cNvSpPr/>
            <p:nvPr/>
          </p:nvSpPr>
          <p:spPr>
            <a:xfrm>
              <a:off x="4484342" y="3025680"/>
              <a:ext cx="357094" cy="217365"/>
            </a:xfrm>
            <a:custGeom>
              <a:avLst/>
              <a:gdLst/>
              <a:ahLst/>
              <a:cxnLst/>
              <a:rect l="l" t="t" r="r" b="b"/>
              <a:pathLst>
                <a:path w="2438" h="1484" extrusionOk="0">
                  <a:moveTo>
                    <a:pt x="2185" y="1"/>
                  </a:moveTo>
                  <a:lnTo>
                    <a:pt x="1" y="693"/>
                  </a:lnTo>
                  <a:lnTo>
                    <a:pt x="249" y="1484"/>
                  </a:lnTo>
                  <a:lnTo>
                    <a:pt x="2438" y="796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7" name="Google Shape;1387;p46"/>
          <p:cNvSpPr/>
          <p:nvPr/>
        </p:nvSpPr>
        <p:spPr>
          <a:xfrm flipH="1">
            <a:off x="3664389" y="4496302"/>
            <a:ext cx="529050" cy="381414"/>
          </a:xfrm>
          <a:custGeom>
            <a:avLst/>
            <a:gdLst/>
            <a:ahLst/>
            <a:cxnLst/>
            <a:rect l="l" t="t" r="r" b="b"/>
            <a:pathLst>
              <a:path w="3612" h="2604" extrusionOk="0">
                <a:moveTo>
                  <a:pt x="2402" y="1"/>
                </a:moveTo>
                <a:cubicBezTo>
                  <a:pt x="1870" y="1"/>
                  <a:pt x="1605" y="995"/>
                  <a:pt x="1605" y="995"/>
                </a:cubicBezTo>
                <a:cubicBezTo>
                  <a:pt x="1605" y="995"/>
                  <a:pt x="1100" y="654"/>
                  <a:pt x="685" y="654"/>
                </a:cubicBezTo>
                <a:cubicBezTo>
                  <a:pt x="438" y="654"/>
                  <a:pt x="223" y="775"/>
                  <a:pt x="164" y="1158"/>
                </a:cubicBezTo>
                <a:cubicBezTo>
                  <a:pt x="0" y="2206"/>
                  <a:pt x="2208" y="2604"/>
                  <a:pt x="2208" y="2604"/>
                </a:cubicBezTo>
                <a:cubicBezTo>
                  <a:pt x="2208" y="2604"/>
                  <a:pt x="3611" y="854"/>
                  <a:pt x="2797" y="171"/>
                </a:cubicBezTo>
                <a:cubicBezTo>
                  <a:pt x="2652" y="50"/>
                  <a:pt x="2520" y="1"/>
                  <a:pt x="2402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8" name="Google Shape;1388;p46"/>
          <p:cNvSpPr/>
          <p:nvPr/>
        </p:nvSpPr>
        <p:spPr>
          <a:xfrm flipH="1">
            <a:off x="3791832" y="26826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9" name="Google Shape;1389;p46"/>
          <p:cNvSpPr/>
          <p:nvPr/>
        </p:nvSpPr>
        <p:spPr>
          <a:xfrm flipH="1">
            <a:off x="2047045" y="4336433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0" name="Google Shape;1390;p46"/>
          <p:cNvSpPr/>
          <p:nvPr/>
        </p:nvSpPr>
        <p:spPr>
          <a:xfrm flipH="1">
            <a:off x="8405937" y="781020"/>
            <a:ext cx="41890" cy="41305"/>
          </a:xfrm>
          <a:custGeom>
            <a:avLst/>
            <a:gdLst/>
            <a:ahLst/>
            <a:cxnLst/>
            <a:rect l="l" t="t" r="r" b="b"/>
            <a:pathLst>
              <a:path w="286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1"/>
                  <a:pt x="141" y="281"/>
                </a:cubicBezTo>
                <a:cubicBezTo>
                  <a:pt x="220" y="281"/>
                  <a:pt x="286" y="216"/>
                  <a:pt x="286" y="141"/>
                </a:cubicBezTo>
                <a:cubicBezTo>
                  <a:pt x="286" y="66"/>
                  <a:pt x="220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1" name="Google Shape;1391;p46"/>
          <p:cNvSpPr/>
          <p:nvPr/>
        </p:nvSpPr>
        <p:spPr>
          <a:xfrm flipH="1">
            <a:off x="6992818" y="257875"/>
            <a:ext cx="41305" cy="41305"/>
          </a:xfrm>
          <a:custGeom>
            <a:avLst/>
            <a:gdLst/>
            <a:ahLst/>
            <a:cxnLst/>
            <a:rect l="l" t="t" r="r" b="b"/>
            <a:pathLst>
              <a:path w="282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2"/>
                  <a:pt x="141" y="282"/>
                </a:cubicBezTo>
                <a:cubicBezTo>
                  <a:pt x="216" y="282"/>
                  <a:pt x="281" y="216"/>
                  <a:pt x="281" y="141"/>
                </a:cubicBezTo>
                <a:cubicBezTo>
                  <a:pt x="281" y="66"/>
                  <a:pt x="216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2" name="Google Shape;1392;p46"/>
          <p:cNvSpPr/>
          <p:nvPr/>
        </p:nvSpPr>
        <p:spPr>
          <a:xfrm flipH="1">
            <a:off x="6482220" y="575364"/>
            <a:ext cx="235231" cy="265994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3" name="Google Shape;1393;p46"/>
          <p:cNvSpPr/>
          <p:nvPr/>
        </p:nvSpPr>
        <p:spPr>
          <a:xfrm flipH="1">
            <a:off x="8746963" y="2328545"/>
            <a:ext cx="170052" cy="192758"/>
          </a:xfrm>
          <a:custGeom>
            <a:avLst/>
            <a:gdLst/>
            <a:ahLst/>
            <a:cxnLst/>
            <a:rect l="l" t="t" r="r" b="b"/>
            <a:pathLst>
              <a:path w="1161" h="1316" extrusionOk="0">
                <a:moveTo>
                  <a:pt x="594" y="1"/>
                </a:moveTo>
                <a:lnTo>
                  <a:pt x="407" y="483"/>
                </a:lnTo>
                <a:lnTo>
                  <a:pt x="0" y="459"/>
                </a:lnTo>
                <a:lnTo>
                  <a:pt x="304" y="787"/>
                </a:lnTo>
                <a:lnTo>
                  <a:pt x="187" y="1189"/>
                </a:lnTo>
                <a:lnTo>
                  <a:pt x="187" y="1189"/>
                </a:lnTo>
                <a:lnTo>
                  <a:pt x="543" y="871"/>
                </a:lnTo>
                <a:lnTo>
                  <a:pt x="819" y="1315"/>
                </a:lnTo>
                <a:lnTo>
                  <a:pt x="795" y="871"/>
                </a:lnTo>
                <a:lnTo>
                  <a:pt x="1160" y="544"/>
                </a:lnTo>
                <a:lnTo>
                  <a:pt x="753" y="492"/>
                </a:lnTo>
                <a:lnTo>
                  <a:pt x="5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4" name="Google Shape;1394;p46"/>
          <p:cNvSpPr/>
          <p:nvPr/>
        </p:nvSpPr>
        <p:spPr>
          <a:xfrm flipH="1">
            <a:off x="415251" y="4684385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599" y="0"/>
                </a:moveTo>
                <a:lnTo>
                  <a:pt x="412" y="487"/>
                </a:lnTo>
                <a:lnTo>
                  <a:pt x="1" y="454"/>
                </a:lnTo>
                <a:lnTo>
                  <a:pt x="305" y="791"/>
                </a:lnTo>
                <a:lnTo>
                  <a:pt x="188" y="1189"/>
                </a:lnTo>
                <a:lnTo>
                  <a:pt x="543" y="870"/>
                </a:lnTo>
                <a:lnTo>
                  <a:pt x="824" y="1320"/>
                </a:lnTo>
                <a:lnTo>
                  <a:pt x="796" y="870"/>
                </a:lnTo>
                <a:lnTo>
                  <a:pt x="1165" y="543"/>
                </a:lnTo>
                <a:lnTo>
                  <a:pt x="754" y="492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5" name="Google Shape;1395;p46"/>
          <p:cNvSpPr/>
          <p:nvPr/>
        </p:nvSpPr>
        <p:spPr>
          <a:xfrm flipH="1">
            <a:off x="523478" y="1566868"/>
            <a:ext cx="250903" cy="283717"/>
          </a:xfrm>
          <a:custGeom>
            <a:avLst/>
            <a:gdLst/>
            <a:ahLst/>
            <a:cxnLst/>
            <a:rect l="l" t="t" r="r" b="b"/>
            <a:pathLst>
              <a:path w="1713" h="1937" extrusionOk="0">
                <a:moveTo>
                  <a:pt x="885" y="0"/>
                </a:moveTo>
                <a:lnTo>
                  <a:pt x="604" y="707"/>
                </a:lnTo>
                <a:lnTo>
                  <a:pt x="1" y="674"/>
                </a:lnTo>
                <a:lnTo>
                  <a:pt x="450" y="1151"/>
                </a:lnTo>
                <a:lnTo>
                  <a:pt x="281" y="1740"/>
                </a:lnTo>
                <a:lnTo>
                  <a:pt x="801" y="1282"/>
                </a:lnTo>
                <a:lnTo>
                  <a:pt x="1212" y="1937"/>
                </a:lnTo>
                <a:lnTo>
                  <a:pt x="1175" y="1282"/>
                </a:lnTo>
                <a:lnTo>
                  <a:pt x="1713" y="796"/>
                </a:lnTo>
                <a:lnTo>
                  <a:pt x="1119" y="721"/>
                </a:lnTo>
                <a:lnTo>
                  <a:pt x="88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6" name="Google Shape;1396;p46"/>
          <p:cNvSpPr/>
          <p:nvPr/>
        </p:nvSpPr>
        <p:spPr>
          <a:xfrm flipH="1">
            <a:off x="165057" y="2276550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7" name="Google Shape;1397;p46"/>
          <p:cNvSpPr/>
          <p:nvPr/>
        </p:nvSpPr>
        <p:spPr>
          <a:xfrm flipH="1">
            <a:off x="1750395" y="588398"/>
            <a:ext cx="253686" cy="239922"/>
          </a:xfrm>
          <a:custGeom>
            <a:avLst/>
            <a:gdLst/>
            <a:ahLst/>
            <a:cxnLst/>
            <a:rect l="l" t="t" r="r" b="b"/>
            <a:pathLst>
              <a:path w="1732" h="1638" extrusionOk="0">
                <a:moveTo>
                  <a:pt x="1275" y="1"/>
                </a:moveTo>
                <a:cubicBezTo>
                  <a:pt x="1263" y="1"/>
                  <a:pt x="1250" y="4"/>
                  <a:pt x="1240" y="12"/>
                </a:cubicBezTo>
                <a:lnTo>
                  <a:pt x="866" y="269"/>
                </a:lnTo>
                <a:cubicBezTo>
                  <a:pt x="852" y="280"/>
                  <a:pt x="837" y="284"/>
                  <a:pt x="820" y="284"/>
                </a:cubicBezTo>
                <a:cubicBezTo>
                  <a:pt x="808" y="284"/>
                  <a:pt x="795" y="282"/>
                  <a:pt x="782" y="278"/>
                </a:cubicBezTo>
                <a:lnTo>
                  <a:pt x="384" y="68"/>
                </a:lnTo>
                <a:cubicBezTo>
                  <a:pt x="371" y="60"/>
                  <a:pt x="358" y="56"/>
                  <a:pt x="345" y="56"/>
                </a:cubicBezTo>
                <a:cubicBezTo>
                  <a:pt x="296" y="56"/>
                  <a:pt x="252" y="106"/>
                  <a:pt x="267" y="161"/>
                </a:cubicBezTo>
                <a:lnTo>
                  <a:pt x="398" y="592"/>
                </a:lnTo>
                <a:cubicBezTo>
                  <a:pt x="403" y="620"/>
                  <a:pt x="398" y="652"/>
                  <a:pt x="375" y="676"/>
                </a:cubicBezTo>
                <a:lnTo>
                  <a:pt x="52" y="989"/>
                </a:lnTo>
                <a:cubicBezTo>
                  <a:pt x="0" y="1041"/>
                  <a:pt x="33" y="1130"/>
                  <a:pt x="108" y="1130"/>
                </a:cubicBezTo>
                <a:lnTo>
                  <a:pt x="557" y="1144"/>
                </a:lnTo>
                <a:cubicBezTo>
                  <a:pt x="585" y="1144"/>
                  <a:pt x="613" y="1158"/>
                  <a:pt x="627" y="1190"/>
                </a:cubicBezTo>
                <a:lnTo>
                  <a:pt x="824" y="1593"/>
                </a:lnTo>
                <a:cubicBezTo>
                  <a:pt x="839" y="1622"/>
                  <a:pt x="869" y="1637"/>
                  <a:pt x="899" y="1637"/>
                </a:cubicBezTo>
                <a:cubicBezTo>
                  <a:pt x="930" y="1637"/>
                  <a:pt x="961" y="1620"/>
                  <a:pt x="973" y="1583"/>
                </a:cubicBezTo>
                <a:lnTo>
                  <a:pt x="1123" y="1153"/>
                </a:lnTo>
                <a:cubicBezTo>
                  <a:pt x="1137" y="1125"/>
                  <a:pt x="1160" y="1106"/>
                  <a:pt x="1189" y="1101"/>
                </a:cubicBezTo>
                <a:lnTo>
                  <a:pt x="1638" y="1036"/>
                </a:lnTo>
                <a:cubicBezTo>
                  <a:pt x="1708" y="1027"/>
                  <a:pt x="1731" y="933"/>
                  <a:pt x="1675" y="891"/>
                </a:cubicBezTo>
                <a:lnTo>
                  <a:pt x="1310" y="615"/>
                </a:lnTo>
                <a:cubicBezTo>
                  <a:pt x="1287" y="601"/>
                  <a:pt x="1277" y="568"/>
                  <a:pt x="1282" y="540"/>
                </a:cubicBezTo>
                <a:lnTo>
                  <a:pt x="1357" y="96"/>
                </a:lnTo>
                <a:cubicBezTo>
                  <a:pt x="1368" y="41"/>
                  <a:pt x="1319" y="1"/>
                  <a:pt x="1275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8" name="Google Shape;1398;p46"/>
          <p:cNvSpPr/>
          <p:nvPr/>
        </p:nvSpPr>
        <p:spPr>
          <a:xfrm flipH="1">
            <a:off x="685015" y="4114883"/>
            <a:ext cx="92716" cy="88176"/>
          </a:xfrm>
          <a:custGeom>
            <a:avLst/>
            <a:gdLst/>
            <a:ahLst/>
            <a:cxnLst/>
            <a:rect l="l" t="t" r="r" b="b"/>
            <a:pathLst>
              <a:path w="633" h="602" extrusionOk="0">
                <a:moveTo>
                  <a:pt x="456" y="0"/>
                </a:moveTo>
                <a:cubicBezTo>
                  <a:pt x="454" y="0"/>
                  <a:pt x="452" y="0"/>
                  <a:pt x="450" y="1"/>
                </a:cubicBezTo>
                <a:lnTo>
                  <a:pt x="319" y="95"/>
                </a:lnTo>
                <a:cubicBezTo>
                  <a:pt x="314" y="97"/>
                  <a:pt x="310" y="98"/>
                  <a:pt x="304" y="98"/>
                </a:cubicBezTo>
                <a:cubicBezTo>
                  <a:pt x="299" y="98"/>
                  <a:pt x="293" y="97"/>
                  <a:pt x="286" y="95"/>
                </a:cubicBezTo>
                <a:lnTo>
                  <a:pt x="141" y="20"/>
                </a:lnTo>
                <a:cubicBezTo>
                  <a:pt x="136" y="17"/>
                  <a:pt x="131" y="16"/>
                  <a:pt x="127" y="16"/>
                </a:cubicBezTo>
                <a:cubicBezTo>
                  <a:pt x="109" y="16"/>
                  <a:pt x="95" y="34"/>
                  <a:pt x="99" y="53"/>
                </a:cubicBezTo>
                <a:lnTo>
                  <a:pt x="146" y="212"/>
                </a:lnTo>
                <a:cubicBezTo>
                  <a:pt x="155" y="221"/>
                  <a:pt x="146" y="235"/>
                  <a:pt x="141" y="240"/>
                </a:cubicBezTo>
                <a:lnTo>
                  <a:pt x="24" y="357"/>
                </a:lnTo>
                <a:cubicBezTo>
                  <a:pt x="1" y="375"/>
                  <a:pt x="19" y="408"/>
                  <a:pt x="43" y="408"/>
                </a:cubicBezTo>
                <a:lnTo>
                  <a:pt x="207" y="417"/>
                </a:lnTo>
                <a:cubicBezTo>
                  <a:pt x="211" y="417"/>
                  <a:pt x="225" y="422"/>
                  <a:pt x="230" y="431"/>
                </a:cubicBezTo>
                <a:lnTo>
                  <a:pt x="305" y="586"/>
                </a:lnTo>
                <a:cubicBezTo>
                  <a:pt x="311" y="596"/>
                  <a:pt x="321" y="601"/>
                  <a:pt x="331" y="601"/>
                </a:cubicBezTo>
                <a:cubicBezTo>
                  <a:pt x="343" y="601"/>
                  <a:pt x="354" y="594"/>
                  <a:pt x="356" y="581"/>
                </a:cubicBezTo>
                <a:lnTo>
                  <a:pt x="412" y="422"/>
                </a:lnTo>
                <a:cubicBezTo>
                  <a:pt x="417" y="417"/>
                  <a:pt x="422" y="403"/>
                  <a:pt x="436" y="403"/>
                </a:cubicBezTo>
                <a:lnTo>
                  <a:pt x="595" y="380"/>
                </a:lnTo>
                <a:cubicBezTo>
                  <a:pt x="623" y="375"/>
                  <a:pt x="632" y="347"/>
                  <a:pt x="609" y="329"/>
                </a:cubicBezTo>
                <a:lnTo>
                  <a:pt x="473" y="230"/>
                </a:lnTo>
                <a:cubicBezTo>
                  <a:pt x="464" y="221"/>
                  <a:pt x="464" y="212"/>
                  <a:pt x="464" y="198"/>
                </a:cubicBezTo>
                <a:lnTo>
                  <a:pt x="492" y="34"/>
                </a:lnTo>
                <a:cubicBezTo>
                  <a:pt x="492" y="13"/>
                  <a:pt x="471" y="0"/>
                  <a:pt x="456" y="0"/>
                </a:cubicBezTo>
                <a:close/>
              </a:path>
            </a:pathLst>
          </a:custGeom>
          <a:solidFill>
            <a:schemeClr val="lt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9" name="Google Shape;1399;p46"/>
          <p:cNvSpPr/>
          <p:nvPr/>
        </p:nvSpPr>
        <p:spPr>
          <a:xfrm flipH="1">
            <a:off x="8556837" y="1025252"/>
            <a:ext cx="321502" cy="354317"/>
          </a:xfrm>
          <a:custGeom>
            <a:avLst/>
            <a:gdLst/>
            <a:ahLst/>
            <a:cxnLst/>
            <a:rect l="l" t="t" r="r" b="b"/>
            <a:pathLst>
              <a:path w="2195" h="2419" extrusionOk="0">
                <a:moveTo>
                  <a:pt x="1021" y="1"/>
                </a:moveTo>
                <a:lnTo>
                  <a:pt x="773" y="941"/>
                </a:lnTo>
                <a:lnTo>
                  <a:pt x="1" y="983"/>
                </a:lnTo>
                <a:lnTo>
                  <a:pt x="637" y="1530"/>
                </a:lnTo>
                <a:lnTo>
                  <a:pt x="511" y="2311"/>
                </a:lnTo>
                <a:lnTo>
                  <a:pt x="1100" y="1643"/>
                </a:lnTo>
                <a:lnTo>
                  <a:pt x="1722" y="2419"/>
                </a:lnTo>
                <a:lnTo>
                  <a:pt x="1582" y="1591"/>
                </a:lnTo>
                <a:lnTo>
                  <a:pt x="2195" y="894"/>
                </a:lnTo>
                <a:lnTo>
                  <a:pt x="1423" y="885"/>
                </a:lnTo>
                <a:lnTo>
                  <a:pt x="102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0" name="Google Shape;1400;p46"/>
          <p:cNvSpPr/>
          <p:nvPr/>
        </p:nvSpPr>
        <p:spPr>
          <a:xfrm flipH="1">
            <a:off x="6717453" y="445502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1" name="Google Shape;1401;p46"/>
          <p:cNvSpPr/>
          <p:nvPr/>
        </p:nvSpPr>
        <p:spPr>
          <a:xfrm flipH="1">
            <a:off x="448111" y="3018769"/>
            <a:ext cx="200810" cy="202279"/>
          </a:xfrm>
          <a:custGeom>
            <a:avLst/>
            <a:gdLst/>
            <a:ahLst/>
            <a:cxnLst/>
            <a:rect l="l" t="t" r="r" b="b"/>
            <a:pathLst>
              <a:path w="1371" h="1381" extrusionOk="0">
                <a:moveTo>
                  <a:pt x="379" y="24"/>
                </a:moveTo>
                <a:lnTo>
                  <a:pt x="683" y="688"/>
                </a:lnTo>
                <a:lnTo>
                  <a:pt x="941" y="1"/>
                </a:lnTo>
                <a:lnTo>
                  <a:pt x="683" y="688"/>
                </a:lnTo>
                <a:lnTo>
                  <a:pt x="1348" y="384"/>
                </a:lnTo>
                <a:lnTo>
                  <a:pt x="683" y="688"/>
                </a:lnTo>
                <a:lnTo>
                  <a:pt x="1371" y="946"/>
                </a:lnTo>
                <a:lnTo>
                  <a:pt x="683" y="688"/>
                </a:lnTo>
                <a:lnTo>
                  <a:pt x="992" y="1357"/>
                </a:lnTo>
                <a:lnTo>
                  <a:pt x="683" y="688"/>
                </a:lnTo>
                <a:lnTo>
                  <a:pt x="431" y="1381"/>
                </a:lnTo>
                <a:lnTo>
                  <a:pt x="683" y="688"/>
                </a:lnTo>
                <a:lnTo>
                  <a:pt x="14" y="1002"/>
                </a:lnTo>
                <a:lnTo>
                  <a:pt x="683" y="688"/>
                </a:lnTo>
                <a:lnTo>
                  <a:pt x="0" y="431"/>
                </a:lnTo>
                <a:lnTo>
                  <a:pt x="683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2" name="Google Shape;1402;p46"/>
          <p:cNvSpPr/>
          <p:nvPr/>
        </p:nvSpPr>
        <p:spPr>
          <a:xfrm flipH="1">
            <a:off x="4372669" y="276179"/>
            <a:ext cx="517332" cy="382293"/>
          </a:xfrm>
          <a:custGeom>
            <a:avLst/>
            <a:gdLst/>
            <a:ahLst/>
            <a:cxnLst/>
            <a:rect l="l" t="t" r="r" b="b"/>
            <a:pathLst>
              <a:path w="3532" h="2610" extrusionOk="0">
                <a:moveTo>
                  <a:pt x="1227" y="1"/>
                </a:moveTo>
                <a:cubicBezTo>
                  <a:pt x="1113" y="1"/>
                  <a:pt x="985" y="46"/>
                  <a:pt x="842" y="153"/>
                </a:cubicBezTo>
                <a:cubicBezTo>
                  <a:pt x="0" y="789"/>
                  <a:pt x="1310" y="2609"/>
                  <a:pt x="1310" y="2609"/>
                </a:cubicBezTo>
                <a:cubicBezTo>
                  <a:pt x="1310" y="2609"/>
                  <a:pt x="3532" y="2324"/>
                  <a:pt x="3420" y="1271"/>
                </a:cubicBezTo>
                <a:cubicBezTo>
                  <a:pt x="3377" y="864"/>
                  <a:pt x="3149" y="740"/>
                  <a:pt x="2887" y="740"/>
                </a:cubicBezTo>
                <a:cubicBezTo>
                  <a:pt x="2480" y="740"/>
                  <a:pt x="1993" y="1037"/>
                  <a:pt x="1993" y="1037"/>
                </a:cubicBezTo>
                <a:cubicBezTo>
                  <a:pt x="1993" y="1037"/>
                  <a:pt x="1775" y="1"/>
                  <a:pt x="122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3" name="Google Shape;1403;p46"/>
          <p:cNvSpPr/>
          <p:nvPr/>
        </p:nvSpPr>
        <p:spPr>
          <a:xfrm flipH="1">
            <a:off x="3004108" y="4230296"/>
            <a:ext cx="233766" cy="265994"/>
          </a:xfrm>
          <a:custGeom>
            <a:avLst/>
            <a:gdLst/>
            <a:ahLst/>
            <a:cxnLst/>
            <a:rect l="l" t="t" r="r" b="b"/>
            <a:pathLst>
              <a:path w="1596" h="1816" extrusionOk="0">
                <a:moveTo>
                  <a:pt x="819" y="1"/>
                </a:moveTo>
                <a:lnTo>
                  <a:pt x="562" y="660"/>
                </a:lnTo>
                <a:lnTo>
                  <a:pt x="1" y="632"/>
                </a:lnTo>
                <a:lnTo>
                  <a:pt x="1" y="632"/>
                </a:lnTo>
                <a:lnTo>
                  <a:pt x="417" y="1081"/>
                </a:lnTo>
                <a:lnTo>
                  <a:pt x="258" y="1633"/>
                </a:lnTo>
                <a:lnTo>
                  <a:pt x="744" y="1198"/>
                </a:lnTo>
                <a:lnTo>
                  <a:pt x="1128" y="1816"/>
                </a:lnTo>
                <a:lnTo>
                  <a:pt x="1095" y="1198"/>
                </a:lnTo>
                <a:lnTo>
                  <a:pt x="1596" y="744"/>
                </a:lnTo>
                <a:lnTo>
                  <a:pt x="1039" y="679"/>
                </a:lnTo>
                <a:lnTo>
                  <a:pt x="8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4" name="Google Shape;1404;p46"/>
          <p:cNvSpPr/>
          <p:nvPr/>
        </p:nvSpPr>
        <p:spPr>
          <a:xfrm flipH="1">
            <a:off x="3004110" y="588408"/>
            <a:ext cx="170784" cy="192611"/>
          </a:xfrm>
          <a:custGeom>
            <a:avLst/>
            <a:gdLst/>
            <a:ahLst/>
            <a:cxnLst/>
            <a:rect l="l" t="t" r="r" b="b"/>
            <a:pathLst>
              <a:path w="1166" h="1315" extrusionOk="0">
                <a:moveTo>
                  <a:pt x="600" y="0"/>
                </a:moveTo>
                <a:lnTo>
                  <a:pt x="412" y="477"/>
                </a:lnTo>
                <a:lnTo>
                  <a:pt x="1" y="454"/>
                </a:lnTo>
                <a:lnTo>
                  <a:pt x="305" y="781"/>
                </a:lnTo>
                <a:lnTo>
                  <a:pt x="188" y="1183"/>
                </a:lnTo>
                <a:lnTo>
                  <a:pt x="539" y="870"/>
                </a:lnTo>
                <a:lnTo>
                  <a:pt x="819" y="1314"/>
                </a:lnTo>
                <a:lnTo>
                  <a:pt x="796" y="870"/>
                </a:lnTo>
                <a:lnTo>
                  <a:pt x="1166" y="543"/>
                </a:lnTo>
                <a:lnTo>
                  <a:pt x="759" y="491"/>
                </a:lnTo>
                <a:lnTo>
                  <a:pt x="60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5" name="Google Shape;1405;p46"/>
          <p:cNvSpPr/>
          <p:nvPr/>
        </p:nvSpPr>
        <p:spPr>
          <a:xfrm flipH="1">
            <a:off x="5020660" y="4684381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600" y="1"/>
                </a:moveTo>
                <a:lnTo>
                  <a:pt x="412" y="483"/>
                </a:lnTo>
                <a:lnTo>
                  <a:pt x="1" y="459"/>
                </a:lnTo>
                <a:lnTo>
                  <a:pt x="305" y="787"/>
                </a:lnTo>
                <a:lnTo>
                  <a:pt x="193" y="1189"/>
                </a:lnTo>
                <a:lnTo>
                  <a:pt x="543" y="876"/>
                </a:lnTo>
                <a:lnTo>
                  <a:pt x="824" y="1320"/>
                </a:lnTo>
                <a:lnTo>
                  <a:pt x="801" y="876"/>
                </a:lnTo>
                <a:lnTo>
                  <a:pt x="1166" y="548"/>
                </a:lnTo>
                <a:lnTo>
                  <a:pt x="754" y="492"/>
                </a:lnTo>
                <a:lnTo>
                  <a:pt x="6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6" name="Google Shape;1406;p46"/>
          <p:cNvSpPr/>
          <p:nvPr/>
        </p:nvSpPr>
        <p:spPr>
          <a:xfrm flipH="1">
            <a:off x="7844363" y="182215"/>
            <a:ext cx="170052" cy="192611"/>
          </a:xfrm>
          <a:custGeom>
            <a:avLst/>
            <a:gdLst/>
            <a:ahLst/>
            <a:cxnLst/>
            <a:rect l="l" t="t" r="r" b="b"/>
            <a:pathLst>
              <a:path w="1161" h="1315" extrusionOk="0">
                <a:moveTo>
                  <a:pt x="599" y="0"/>
                </a:moveTo>
                <a:lnTo>
                  <a:pt x="412" y="482"/>
                </a:lnTo>
                <a:lnTo>
                  <a:pt x="1" y="459"/>
                </a:lnTo>
                <a:lnTo>
                  <a:pt x="300" y="786"/>
                </a:lnTo>
                <a:lnTo>
                  <a:pt x="188" y="1188"/>
                </a:lnTo>
                <a:lnTo>
                  <a:pt x="539" y="870"/>
                </a:lnTo>
                <a:lnTo>
                  <a:pt x="819" y="1315"/>
                </a:lnTo>
                <a:lnTo>
                  <a:pt x="819" y="1315"/>
                </a:lnTo>
                <a:lnTo>
                  <a:pt x="796" y="870"/>
                </a:lnTo>
                <a:lnTo>
                  <a:pt x="1161" y="538"/>
                </a:lnTo>
                <a:lnTo>
                  <a:pt x="754" y="491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7" name="Google Shape;1407;p46"/>
          <p:cNvSpPr/>
          <p:nvPr/>
        </p:nvSpPr>
        <p:spPr>
          <a:xfrm flipH="1">
            <a:off x="8785637" y="3317054"/>
            <a:ext cx="92716" cy="88323"/>
          </a:xfrm>
          <a:custGeom>
            <a:avLst/>
            <a:gdLst/>
            <a:ahLst/>
            <a:cxnLst/>
            <a:rect l="l" t="t" r="r" b="b"/>
            <a:pathLst>
              <a:path w="633" h="603" extrusionOk="0">
                <a:moveTo>
                  <a:pt x="459" y="0"/>
                </a:moveTo>
                <a:cubicBezTo>
                  <a:pt x="456" y="0"/>
                  <a:pt x="453" y="1"/>
                  <a:pt x="450" y="2"/>
                </a:cubicBezTo>
                <a:lnTo>
                  <a:pt x="314" y="96"/>
                </a:lnTo>
                <a:cubicBezTo>
                  <a:pt x="312" y="98"/>
                  <a:pt x="309" y="100"/>
                  <a:pt x="304" y="100"/>
                </a:cubicBezTo>
                <a:cubicBezTo>
                  <a:pt x="299" y="100"/>
                  <a:pt x="293" y="98"/>
                  <a:pt x="286" y="96"/>
                </a:cubicBezTo>
                <a:lnTo>
                  <a:pt x="141" y="21"/>
                </a:lnTo>
                <a:cubicBezTo>
                  <a:pt x="136" y="18"/>
                  <a:pt x="132" y="17"/>
                  <a:pt x="127" y="17"/>
                </a:cubicBezTo>
                <a:cubicBezTo>
                  <a:pt x="109" y="17"/>
                  <a:pt x="96" y="35"/>
                  <a:pt x="99" y="54"/>
                </a:cubicBezTo>
                <a:lnTo>
                  <a:pt x="146" y="213"/>
                </a:lnTo>
                <a:cubicBezTo>
                  <a:pt x="151" y="227"/>
                  <a:pt x="146" y="236"/>
                  <a:pt x="141" y="241"/>
                </a:cubicBezTo>
                <a:lnTo>
                  <a:pt x="24" y="358"/>
                </a:lnTo>
                <a:cubicBezTo>
                  <a:pt x="1" y="377"/>
                  <a:pt x="20" y="414"/>
                  <a:pt x="43" y="414"/>
                </a:cubicBezTo>
                <a:lnTo>
                  <a:pt x="207" y="419"/>
                </a:lnTo>
                <a:cubicBezTo>
                  <a:pt x="211" y="419"/>
                  <a:pt x="221" y="423"/>
                  <a:pt x="230" y="438"/>
                </a:cubicBezTo>
                <a:lnTo>
                  <a:pt x="305" y="587"/>
                </a:lnTo>
                <a:cubicBezTo>
                  <a:pt x="309" y="598"/>
                  <a:pt x="319" y="603"/>
                  <a:pt x="329" y="603"/>
                </a:cubicBezTo>
                <a:cubicBezTo>
                  <a:pt x="341" y="603"/>
                  <a:pt x="354" y="595"/>
                  <a:pt x="356" y="583"/>
                </a:cubicBezTo>
                <a:lnTo>
                  <a:pt x="408" y="423"/>
                </a:lnTo>
                <a:cubicBezTo>
                  <a:pt x="417" y="419"/>
                  <a:pt x="422" y="405"/>
                  <a:pt x="431" y="405"/>
                </a:cubicBezTo>
                <a:lnTo>
                  <a:pt x="595" y="381"/>
                </a:lnTo>
                <a:cubicBezTo>
                  <a:pt x="618" y="377"/>
                  <a:pt x="632" y="349"/>
                  <a:pt x="609" y="330"/>
                </a:cubicBezTo>
                <a:lnTo>
                  <a:pt x="473" y="232"/>
                </a:lnTo>
                <a:cubicBezTo>
                  <a:pt x="464" y="227"/>
                  <a:pt x="464" y="213"/>
                  <a:pt x="464" y="204"/>
                </a:cubicBezTo>
                <a:lnTo>
                  <a:pt x="492" y="40"/>
                </a:lnTo>
                <a:cubicBezTo>
                  <a:pt x="496" y="20"/>
                  <a:pt x="477" y="0"/>
                  <a:pt x="459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8" name="Google Shape;1408;p46"/>
          <p:cNvSpPr/>
          <p:nvPr/>
        </p:nvSpPr>
        <p:spPr>
          <a:xfrm flipH="1">
            <a:off x="8647182" y="292664"/>
            <a:ext cx="92716" cy="88469"/>
          </a:xfrm>
          <a:custGeom>
            <a:avLst/>
            <a:gdLst/>
            <a:ahLst/>
            <a:cxnLst/>
            <a:rect l="l" t="t" r="r" b="b"/>
            <a:pathLst>
              <a:path w="633" h="604" extrusionOk="0">
                <a:moveTo>
                  <a:pt x="465" y="0"/>
                </a:moveTo>
                <a:cubicBezTo>
                  <a:pt x="461" y="0"/>
                  <a:pt x="458" y="1"/>
                  <a:pt x="455" y="3"/>
                </a:cubicBezTo>
                <a:lnTo>
                  <a:pt x="319" y="97"/>
                </a:lnTo>
                <a:cubicBezTo>
                  <a:pt x="317" y="99"/>
                  <a:pt x="312" y="100"/>
                  <a:pt x="307" y="100"/>
                </a:cubicBezTo>
                <a:cubicBezTo>
                  <a:pt x="301" y="100"/>
                  <a:pt x="296" y="99"/>
                  <a:pt x="291" y="97"/>
                </a:cubicBezTo>
                <a:lnTo>
                  <a:pt x="141" y="22"/>
                </a:lnTo>
                <a:cubicBezTo>
                  <a:pt x="136" y="19"/>
                  <a:pt x="131" y="17"/>
                  <a:pt x="127" y="17"/>
                </a:cubicBezTo>
                <a:cubicBezTo>
                  <a:pt x="110" y="17"/>
                  <a:pt x="96" y="36"/>
                  <a:pt x="104" y="54"/>
                </a:cubicBezTo>
                <a:lnTo>
                  <a:pt x="151" y="213"/>
                </a:lnTo>
                <a:cubicBezTo>
                  <a:pt x="155" y="228"/>
                  <a:pt x="151" y="237"/>
                  <a:pt x="141" y="242"/>
                </a:cubicBezTo>
                <a:lnTo>
                  <a:pt x="24" y="358"/>
                </a:lnTo>
                <a:cubicBezTo>
                  <a:pt x="1" y="377"/>
                  <a:pt x="20" y="415"/>
                  <a:pt x="43" y="415"/>
                </a:cubicBezTo>
                <a:lnTo>
                  <a:pt x="207" y="419"/>
                </a:lnTo>
                <a:cubicBezTo>
                  <a:pt x="211" y="419"/>
                  <a:pt x="225" y="424"/>
                  <a:pt x="230" y="438"/>
                </a:cubicBezTo>
                <a:lnTo>
                  <a:pt x="305" y="588"/>
                </a:lnTo>
                <a:cubicBezTo>
                  <a:pt x="311" y="598"/>
                  <a:pt x="321" y="603"/>
                  <a:pt x="332" y="603"/>
                </a:cubicBezTo>
                <a:cubicBezTo>
                  <a:pt x="344" y="603"/>
                  <a:pt x="356" y="596"/>
                  <a:pt x="361" y="583"/>
                </a:cubicBezTo>
                <a:lnTo>
                  <a:pt x="413" y="424"/>
                </a:lnTo>
                <a:cubicBezTo>
                  <a:pt x="417" y="419"/>
                  <a:pt x="422" y="405"/>
                  <a:pt x="436" y="405"/>
                </a:cubicBezTo>
                <a:lnTo>
                  <a:pt x="600" y="382"/>
                </a:lnTo>
                <a:cubicBezTo>
                  <a:pt x="623" y="377"/>
                  <a:pt x="632" y="349"/>
                  <a:pt x="609" y="330"/>
                </a:cubicBezTo>
                <a:lnTo>
                  <a:pt x="478" y="232"/>
                </a:lnTo>
                <a:cubicBezTo>
                  <a:pt x="464" y="228"/>
                  <a:pt x="464" y="213"/>
                  <a:pt x="464" y="204"/>
                </a:cubicBezTo>
                <a:lnTo>
                  <a:pt x="492" y="40"/>
                </a:lnTo>
                <a:cubicBezTo>
                  <a:pt x="500" y="14"/>
                  <a:pt x="480" y="0"/>
                  <a:pt x="465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9" name="Google Shape;1409;p46"/>
          <p:cNvSpPr/>
          <p:nvPr/>
        </p:nvSpPr>
        <p:spPr>
          <a:xfrm flipH="1">
            <a:off x="5404399" y="539489"/>
            <a:ext cx="192608" cy="216047"/>
          </a:xfrm>
          <a:custGeom>
            <a:avLst/>
            <a:gdLst/>
            <a:ahLst/>
            <a:cxnLst/>
            <a:rect l="l" t="t" r="r" b="b"/>
            <a:pathLst>
              <a:path w="1315" h="1475" extrusionOk="0">
                <a:moveTo>
                  <a:pt x="641" y="1"/>
                </a:moveTo>
                <a:lnTo>
                  <a:pt x="463" y="558"/>
                </a:lnTo>
                <a:lnTo>
                  <a:pt x="0" y="558"/>
                </a:lnTo>
                <a:lnTo>
                  <a:pt x="360" y="908"/>
                </a:lnTo>
                <a:lnTo>
                  <a:pt x="262" y="1372"/>
                </a:lnTo>
                <a:lnTo>
                  <a:pt x="262" y="1372"/>
                </a:lnTo>
                <a:lnTo>
                  <a:pt x="636" y="993"/>
                </a:lnTo>
                <a:lnTo>
                  <a:pt x="987" y="1474"/>
                </a:lnTo>
                <a:lnTo>
                  <a:pt x="931" y="974"/>
                </a:lnTo>
                <a:lnTo>
                  <a:pt x="1315" y="576"/>
                </a:lnTo>
                <a:lnTo>
                  <a:pt x="851" y="548"/>
                </a:lnTo>
                <a:lnTo>
                  <a:pt x="64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0" name="Google Shape;1410;p46"/>
          <p:cNvSpPr/>
          <p:nvPr/>
        </p:nvSpPr>
        <p:spPr>
          <a:xfrm flipH="1">
            <a:off x="6018244" y="4616923"/>
            <a:ext cx="292794" cy="328245"/>
          </a:xfrm>
          <a:custGeom>
            <a:avLst/>
            <a:gdLst/>
            <a:ahLst/>
            <a:cxnLst/>
            <a:rect l="l" t="t" r="r" b="b"/>
            <a:pathLst>
              <a:path w="1999" h="2241" extrusionOk="0">
                <a:moveTo>
                  <a:pt x="992" y="0"/>
                </a:moveTo>
                <a:lnTo>
                  <a:pt x="702" y="837"/>
                </a:lnTo>
                <a:lnTo>
                  <a:pt x="1" y="819"/>
                </a:lnTo>
                <a:lnTo>
                  <a:pt x="543" y="1361"/>
                </a:lnTo>
                <a:lnTo>
                  <a:pt x="375" y="2058"/>
                </a:lnTo>
                <a:lnTo>
                  <a:pt x="375" y="2058"/>
                </a:lnTo>
                <a:lnTo>
                  <a:pt x="960" y="1497"/>
                </a:lnTo>
                <a:lnTo>
                  <a:pt x="1465" y="2241"/>
                </a:lnTo>
                <a:lnTo>
                  <a:pt x="1390" y="1478"/>
                </a:lnTo>
                <a:lnTo>
                  <a:pt x="1998" y="889"/>
                </a:lnTo>
                <a:lnTo>
                  <a:pt x="1296" y="823"/>
                </a:lnTo>
                <a:lnTo>
                  <a:pt x="992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1" name="Google Shape;1411;p46"/>
          <p:cNvSpPr/>
          <p:nvPr/>
        </p:nvSpPr>
        <p:spPr>
          <a:xfrm flipH="1">
            <a:off x="2322551" y="4599428"/>
            <a:ext cx="321355" cy="363252"/>
          </a:xfrm>
          <a:custGeom>
            <a:avLst/>
            <a:gdLst/>
            <a:ahLst/>
            <a:cxnLst/>
            <a:rect l="l" t="t" r="r" b="b"/>
            <a:pathLst>
              <a:path w="2194" h="2480" extrusionOk="0">
                <a:moveTo>
                  <a:pt x="1123" y="0"/>
                </a:moveTo>
                <a:lnTo>
                  <a:pt x="772" y="903"/>
                </a:lnTo>
                <a:lnTo>
                  <a:pt x="0" y="856"/>
                </a:lnTo>
                <a:lnTo>
                  <a:pt x="575" y="1478"/>
                </a:lnTo>
                <a:lnTo>
                  <a:pt x="356" y="2236"/>
                </a:lnTo>
                <a:lnTo>
                  <a:pt x="1020" y="1642"/>
                </a:lnTo>
                <a:lnTo>
                  <a:pt x="1548" y="2479"/>
                </a:lnTo>
                <a:lnTo>
                  <a:pt x="1502" y="1642"/>
                </a:lnTo>
                <a:lnTo>
                  <a:pt x="2194" y="1015"/>
                </a:lnTo>
                <a:lnTo>
                  <a:pt x="1422" y="922"/>
                </a:lnTo>
                <a:lnTo>
                  <a:pt x="1123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2" name="Google Shape;1412;p46"/>
          <p:cNvSpPr/>
          <p:nvPr/>
        </p:nvSpPr>
        <p:spPr>
          <a:xfrm flipH="1">
            <a:off x="241845" y="3785558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3" name="Google Shape;1413;p46"/>
          <p:cNvSpPr/>
          <p:nvPr/>
        </p:nvSpPr>
        <p:spPr>
          <a:xfrm flipH="1">
            <a:off x="241132" y="117150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4" name="Google Shape;1414;p46"/>
          <p:cNvSpPr/>
          <p:nvPr/>
        </p:nvSpPr>
        <p:spPr>
          <a:xfrm flipH="1">
            <a:off x="1066124" y="276170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5" name="Google Shape;1415;p46"/>
          <p:cNvSpPr/>
          <p:nvPr/>
        </p:nvSpPr>
        <p:spPr>
          <a:xfrm flipH="1">
            <a:off x="6043699" y="196520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6" name="Google Shape;1416;p46"/>
          <p:cNvSpPr/>
          <p:nvPr/>
        </p:nvSpPr>
        <p:spPr>
          <a:xfrm flipH="1">
            <a:off x="8340024" y="2088020"/>
            <a:ext cx="65912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7" name="Google Shape;1417;p46"/>
          <p:cNvSpPr/>
          <p:nvPr/>
        </p:nvSpPr>
        <p:spPr>
          <a:xfrm flipH="1">
            <a:off x="8318859" y="2880581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8" name="Google Shape;1418;p46"/>
          <p:cNvSpPr/>
          <p:nvPr/>
        </p:nvSpPr>
        <p:spPr>
          <a:xfrm flipH="1">
            <a:off x="1044207" y="918691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9" name="Google Shape;1419;p46"/>
          <p:cNvSpPr/>
          <p:nvPr/>
        </p:nvSpPr>
        <p:spPr>
          <a:xfrm flipH="1">
            <a:off x="375632" y="525137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0" name="Google Shape;1420;p46"/>
          <p:cNvSpPr/>
          <p:nvPr/>
        </p:nvSpPr>
        <p:spPr>
          <a:xfrm flipH="1">
            <a:off x="7271834" y="4579431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"/>
          <p:cNvSpPr/>
          <p:nvPr/>
        </p:nvSpPr>
        <p:spPr>
          <a:xfrm>
            <a:off x="1235317" y="4673468"/>
            <a:ext cx="215311" cy="215168"/>
          </a:xfrm>
          <a:custGeom>
            <a:avLst/>
            <a:gdLst/>
            <a:ahLst/>
            <a:cxnLst/>
            <a:rect l="l" t="t" r="r" b="b"/>
            <a:pathLst>
              <a:path w="1470" h="1469" extrusionOk="0">
                <a:moveTo>
                  <a:pt x="730" y="0"/>
                </a:moveTo>
                <a:lnTo>
                  <a:pt x="730" y="730"/>
                </a:lnTo>
                <a:lnTo>
                  <a:pt x="1249" y="215"/>
                </a:lnTo>
                <a:lnTo>
                  <a:pt x="730" y="730"/>
                </a:lnTo>
                <a:lnTo>
                  <a:pt x="1469" y="730"/>
                </a:lnTo>
                <a:lnTo>
                  <a:pt x="730" y="730"/>
                </a:lnTo>
                <a:lnTo>
                  <a:pt x="1249" y="1254"/>
                </a:lnTo>
                <a:lnTo>
                  <a:pt x="730" y="730"/>
                </a:lnTo>
                <a:lnTo>
                  <a:pt x="730" y="1469"/>
                </a:lnTo>
                <a:lnTo>
                  <a:pt x="730" y="730"/>
                </a:lnTo>
                <a:lnTo>
                  <a:pt x="211" y="1254"/>
                </a:lnTo>
                <a:lnTo>
                  <a:pt x="730" y="730"/>
                </a:lnTo>
                <a:lnTo>
                  <a:pt x="0" y="730"/>
                </a:lnTo>
                <a:lnTo>
                  <a:pt x="730" y="730"/>
                </a:lnTo>
                <a:lnTo>
                  <a:pt x="211" y="215"/>
                </a:lnTo>
                <a:lnTo>
                  <a:pt x="730" y="73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4"/>
          <p:cNvSpPr/>
          <p:nvPr/>
        </p:nvSpPr>
        <p:spPr>
          <a:xfrm>
            <a:off x="271755" y="1478443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4"/>
          <p:cNvSpPr/>
          <p:nvPr/>
        </p:nvSpPr>
        <p:spPr>
          <a:xfrm>
            <a:off x="4261142" y="4892045"/>
            <a:ext cx="41890" cy="41305"/>
          </a:xfrm>
          <a:custGeom>
            <a:avLst/>
            <a:gdLst/>
            <a:ahLst/>
            <a:cxnLst/>
            <a:rect l="l" t="t" r="r" b="b"/>
            <a:pathLst>
              <a:path w="286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1"/>
                  <a:pt x="141" y="281"/>
                </a:cubicBezTo>
                <a:cubicBezTo>
                  <a:pt x="220" y="281"/>
                  <a:pt x="286" y="216"/>
                  <a:pt x="286" y="141"/>
                </a:cubicBezTo>
                <a:cubicBezTo>
                  <a:pt x="286" y="66"/>
                  <a:pt x="220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4"/>
          <p:cNvSpPr/>
          <p:nvPr/>
        </p:nvSpPr>
        <p:spPr>
          <a:xfrm>
            <a:off x="359123" y="2173288"/>
            <a:ext cx="41305" cy="41305"/>
          </a:xfrm>
          <a:custGeom>
            <a:avLst/>
            <a:gdLst/>
            <a:ahLst/>
            <a:cxnLst/>
            <a:rect l="l" t="t" r="r" b="b"/>
            <a:pathLst>
              <a:path w="282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2"/>
                  <a:pt x="141" y="282"/>
                </a:cubicBezTo>
                <a:cubicBezTo>
                  <a:pt x="216" y="282"/>
                  <a:pt x="281" y="216"/>
                  <a:pt x="281" y="141"/>
                </a:cubicBezTo>
                <a:cubicBezTo>
                  <a:pt x="281" y="66"/>
                  <a:pt x="216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4"/>
          <p:cNvSpPr/>
          <p:nvPr/>
        </p:nvSpPr>
        <p:spPr>
          <a:xfrm>
            <a:off x="143369" y="856801"/>
            <a:ext cx="235231" cy="265994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4"/>
          <p:cNvSpPr/>
          <p:nvPr/>
        </p:nvSpPr>
        <p:spPr>
          <a:xfrm>
            <a:off x="325030" y="3265070"/>
            <a:ext cx="170052" cy="192758"/>
          </a:xfrm>
          <a:custGeom>
            <a:avLst/>
            <a:gdLst/>
            <a:ahLst/>
            <a:cxnLst/>
            <a:rect l="l" t="t" r="r" b="b"/>
            <a:pathLst>
              <a:path w="1161" h="1316" extrusionOk="0">
                <a:moveTo>
                  <a:pt x="594" y="1"/>
                </a:moveTo>
                <a:lnTo>
                  <a:pt x="407" y="483"/>
                </a:lnTo>
                <a:lnTo>
                  <a:pt x="0" y="459"/>
                </a:lnTo>
                <a:lnTo>
                  <a:pt x="304" y="787"/>
                </a:lnTo>
                <a:lnTo>
                  <a:pt x="187" y="1189"/>
                </a:lnTo>
                <a:lnTo>
                  <a:pt x="187" y="1189"/>
                </a:lnTo>
                <a:lnTo>
                  <a:pt x="543" y="871"/>
                </a:lnTo>
                <a:lnTo>
                  <a:pt x="819" y="1315"/>
                </a:lnTo>
                <a:lnTo>
                  <a:pt x="795" y="871"/>
                </a:lnTo>
                <a:lnTo>
                  <a:pt x="1160" y="544"/>
                </a:lnTo>
                <a:lnTo>
                  <a:pt x="753" y="492"/>
                </a:lnTo>
                <a:lnTo>
                  <a:pt x="5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4"/>
          <p:cNvSpPr/>
          <p:nvPr/>
        </p:nvSpPr>
        <p:spPr>
          <a:xfrm>
            <a:off x="1065281" y="182215"/>
            <a:ext cx="170052" cy="192611"/>
          </a:xfrm>
          <a:custGeom>
            <a:avLst/>
            <a:gdLst/>
            <a:ahLst/>
            <a:cxnLst/>
            <a:rect l="l" t="t" r="r" b="b"/>
            <a:pathLst>
              <a:path w="1161" h="1315" extrusionOk="0">
                <a:moveTo>
                  <a:pt x="599" y="0"/>
                </a:moveTo>
                <a:lnTo>
                  <a:pt x="412" y="482"/>
                </a:lnTo>
                <a:lnTo>
                  <a:pt x="1" y="459"/>
                </a:lnTo>
                <a:lnTo>
                  <a:pt x="300" y="786"/>
                </a:lnTo>
                <a:lnTo>
                  <a:pt x="188" y="1188"/>
                </a:lnTo>
                <a:lnTo>
                  <a:pt x="539" y="870"/>
                </a:lnTo>
                <a:lnTo>
                  <a:pt x="819" y="1315"/>
                </a:lnTo>
                <a:lnTo>
                  <a:pt x="819" y="1315"/>
                </a:lnTo>
                <a:lnTo>
                  <a:pt x="796" y="870"/>
                </a:lnTo>
                <a:lnTo>
                  <a:pt x="1161" y="538"/>
                </a:lnTo>
                <a:lnTo>
                  <a:pt x="754" y="491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4"/>
          <p:cNvSpPr/>
          <p:nvPr/>
        </p:nvSpPr>
        <p:spPr>
          <a:xfrm>
            <a:off x="203280" y="4434849"/>
            <a:ext cx="352993" cy="399723"/>
          </a:xfrm>
          <a:custGeom>
            <a:avLst/>
            <a:gdLst/>
            <a:ahLst/>
            <a:cxnLst/>
            <a:rect l="l" t="t" r="r" b="b"/>
            <a:pathLst>
              <a:path w="2410" h="2729" extrusionOk="0">
                <a:moveTo>
                  <a:pt x="1236" y="1"/>
                </a:moveTo>
                <a:lnTo>
                  <a:pt x="848" y="997"/>
                </a:lnTo>
                <a:lnTo>
                  <a:pt x="1" y="950"/>
                </a:lnTo>
                <a:lnTo>
                  <a:pt x="632" y="1629"/>
                </a:lnTo>
                <a:lnTo>
                  <a:pt x="389" y="2457"/>
                </a:lnTo>
                <a:lnTo>
                  <a:pt x="1119" y="1807"/>
                </a:lnTo>
                <a:lnTo>
                  <a:pt x="1708" y="2728"/>
                </a:lnTo>
                <a:lnTo>
                  <a:pt x="1652" y="1807"/>
                </a:lnTo>
                <a:lnTo>
                  <a:pt x="2410" y="1119"/>
                </a:lnTo>
                <a:lnTo>
                  <a:pt x="1568" y="1011"/>
                </a:lnTo>
                <a:lnTo>
                  <a:pt x="12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4"/>
          <p:cNvSpPr/>
          <p:nvPr/>
        </p:nvSpPr>
        <p:spPr>
          <a:xfrm>
            <a:off x="328457" y="3900223"/>
            <a:ext cx="250024" cy="245195"/>
          </a:xfrm>
          <a:custGeom>
            <a:avLst/>
            <a:gdLst/>
            <a:ahLst/>
            <a:cxnLst/>
            <a:rect l="l" t="t" r="r" b="b"/>
            <a:pathLst>
              <a:path w="1707" h="1674" extrusionOk="0">
                <a:moveTo>
                  <a:pt x="747" y="0"/>
                </a:moveTo>
                <a:cubicBezTo>
                  <a:pt x="710" y="0"/>
                  <a:pt x="673" y="26"/>
                  <a:pt x="665" y="67"/>
                </a:cubicBezTo>
                <a:lnTo>
                  <a:pt x="576" y="512"/>
                </a:lnTo>
                <a:cubicBezTo>
                  <a:pt x="572" y="549"/>
                  <a:pt x="548" y="572"/>
                  <a:pt x="515" y="577"/>
                </a:cubicBezTo>
                <a:lnTo>
                  <a:pt x="85" y="699"/>
                </a:lnTo>
                <a:cubicBezTo>
                  <a:pt x="15" y="717"/>
                  <a:pt x="1" y="811"/>
                  <a:pt x="66" y="844"/>
                </a:cubicBezTo>
                <a:lnTo>
                  <a:pt x="459" y="1068"/>
                </a:lnTo>
                <a:cubicBezTo>
                  <a:pt x="483" y="1078"/>
                  <a:pt x="501" y="1110"/>
                  <a:pt x="501" y="1138"/>
                </a:cubicBezTo>
                <a:lnTo>
                  <a:pt x="483" y="1587"/>
                </a:lnTo>
                <a:cubicBezTo>
                  <a:pt x="483" y="1640"/>
                  <a:pt x="521" y="1674"/>
                  <a:pt x="564" y="1674"/>
                </a:cubicBezTo>
                <a:cubicBezTo>
                  <a:pt x="582" y="1674"/>
                  <a:pt x="601" y="1667"/>
                  <a:pt x="618" y="1653"/>
                </a:cubicBezTo>
                <a:lnTo>
                  <a:pt x="950" y="1349"/>
                </a:lnTo>
                <a:cubicBezTo>
                  <a:pt x="966" y="1333"/>
                  <a:pt x="985" y="1326"/>
                  <a:pt x="1003" y="1326"/>
                </a:cubicBezTo>
                <a:cubicBezTo>
                  <a:pt x="1012" y="1326"/>
                  <a:pt x="1021" y="1327"/>
                  <a:pt x="1030" y="1330"/>
                </a:cubicBezTo>
                <a:lnTo>
                  <a:pt x="1460" y="1485"/>
                </a:lnTo>
                <a:cubicBezTo>
                  <a:pt x="1467" y="1487"/>
                  <a:pt x="1474" y="1488"/>
                  <a:pt x="1481" y="1488"/>
                </a:cubicBezTo>
                <a:cubicBezTo>
                  <a:pt x="1535" y="1488"/>
                  <a:pt x="1584" y="1426"/>
                  <a:pt x="1559" y="1372"/>
                </a:cubicBezTo>
                <a:lnTo>
                  <a:pt x="1371" y="961"/>
                </a:lnTo>
                <a:cubicBezTo>
                  <a:pt x="1357" y="937"/>
                  <a:pt x="1362" y="904"/>
                  <a:pt x="1381" y="881"/>
                </a:cubicBezTo>
                <a:lnTo>
                  <a:pt x="1661" y="526"/>
                </a:lnTo>
                <a:cubicBezTo>
                  <a:pt x="1707" y="467"/>
                  <a:pt x="1664" y="394"/>
                  <a:pt x="1598" y="394"/>
                </a:cubicBezTo>
                <a:cubicBezTo>
                  <a:pt x="1596" y="394"/>
                  <a:pt x="1593" y="394"/>
                  <a:pt x="1591" y="395"/>
                </a:cubicBezTo>
                <a:lnTo>
                  <a:pt x="1142" y="446"/>
                </a:lnTo>
                <a:cubicBezTo>
                  <a:pt x="1137" y="448"/>
                  <a:pt x="1132" y="449"/>
                  <a:pt x="1127" y="449"/>
                </a:cubicBezTo>
                <a:cubicBezTo>
                  <a:pt x="1104" y="449"/>
                  <a:pt x="1083" y="432"/>
                  <a:pt x="1067" y="413"/>
                </a:cubicBezTo>
                <a:lnTo>
                  <a:pt x="815" y="39"/>
                </a:lnTo>
                <a:cubicBezTo>
                  <a:pt x="798" y="12"/>
                  <a:pt x="772" y="0"/>
                  <a:pt x="747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4"/>
          <p:cNvSpPr/>
          <p:nvPr/>
        </p:nvSpPr>
        <p:spPr>
          <a:xfrm>
            <a:off x="214630" y="2972216"/>
            <a:ext cx="92716" cy="88323"/>
          </a:xfrm>
          <a:custGeom>
            <a:avLst/>
            <a:gdLst/>
            <a:ahLst/>
            <a:cxnLst/>
            <a:rect l="l" t="t" r="r" b="b"/>
            <a:pathLst>
              <a:path w="633" h="603" extrusionOk="0">
                <a:moveTo>
                  <a:pt x="459" y="0"/>
                </a:moveTo>
                <a:cubicBezTo>
                  <a:pt x="456" y="0"/>
                  <a:pt x="453" y="1"/>
                  <a:pt x="450" y="2"/>
                </a:cubicBezTo>
                <a:lnTo>
                  <a:pt x="314" y="96"/>
                </a:lnTo>
                <a:cubicBezTo>
                  <a:pt x="312" y="98"/>
                  <a:pt x="309" y="100"/>
                  <a:pt x="304" y="100"/>
                </a:cubicBezTo>
                <a:cubicBezTo>
                  <a:pt x="299" y="100"/>
                  <a:pt x="293" y="98"/>
                  <a:pt x="286" y="96"/>
                </a:cubicBezTo>
                <a:lnTo>
                  <a:pt x="141" y="21"/>
                </a:lnTo>
                <a:cubicBezTo>
                  <a:pt x="136" y="18"/>
                  <a:pt x="132" y="17"/>
                  <a:pt x="127" y="17"/>
                </a:cubicBezTo>
                <a:cubicBezTo>
                  <a:pt x="109" y="17"/>
                  <a:pt x="96" y="35"/>
                  <a:pt x="99" y="54"/>
                </a:cubicBezTo>
                <a:lnTo>
                  <a:pt x="146" y="213"/>
                </a:lnTo>
                <a:cubicBezTo>
                  <a:pt x="151" y="227"/>
                  <a:pt x="146" y="236"/>
                  <a:pt x="141" y="241"/>
                </a:cubicBezTo>
                <a:lnTo>
                  <a:pt x="24" y="358"/>
                </a:lnTo>
                <a:cubicBezTo>
                  <a:pt x="1" y="377"/>
                  <a:pt x="20" y="414"/>
                  <a:pt x="43" y="414"/>
                </a:cubicBezTo>
                <a:lnTo>
                  <a:pt x="207" y="419"/>
                </a:lnTo>
                <a:cubicBezTo>
                  <a:pt x="211" y="419"/>
                  <a:pt x="221" y="423"/>
                  <a:pt x="230" y="438"/>
                </a:cubicBezTo>
                <a:lnTo>
                  <a:pt x="305" y="587"/>
                </a:lnTo>
                <a:cubicBezTo>
                  <a:pt x="309" y="598"/>
                  <a:pt x="319" y="603"/>
                  <a:pt x="329" y="603"/>
                </a:cubicBezTo>
                <a:cubicBezTo>
                  <a:pt x="341" y="603"/>
                  <a:pt x="354" y="595"/>
                  <a:pt x="356" y="583"/>
                </a:cubicBezTo>
                <a:lnTo>
                  <a:pt x="408" y="423"/>
                </a:lnTo>
                <a:cubicBezTo>
                  <a:pt x="417" y="419"/>
                  <a:pt x="422" y="405"/>
                  <a:pt x="431" y="405"/>
                </a:cubicBezTo>
                <a:lnTo>
                  <a:pt x="595" y="381"/>
                </a:lnTo>
                <a:cubicBezTo>
                  <a:pt x="618" y="377"/>
                  <a:pt x="632" y="349"/>
                  <a:pt x="609" y="330"/>
                </a:cubicBezTo>
                <a:lnTo>
                  <a:pt x="473" y="232"/>
                </a:lnTo>
                <a:cubicBezTo>
                  <a:pt x="464" y="227"/>
                  <a:pt x="464" y="213"/>
                  <a:pt x="464" y="204"/>
                </a:cubicBezTo>
                <a:lnTo>
                  <a:pt x="492" y="40"/>
                </a:lnTo>
                <a:cubicBezTo>
                  <a:pt x="496" y="20"/>
                  <a:pt x="477" y="0"/>
                  <a:pt x="459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4"/>
          <p:cNvSpPr/>
          <p:nvPr/>
        </p:nvSpPr>
        <p:spPr>
          <a:xfrm>
            <a:off x="5392692" y="4945165"/>
            <a:ext cx="92569" cy="88323"/>
          </a:xfrm>
          <a:custGeom>
            <a:avLst/>
            <a:gdLst/>
            <a:ahLst/>
            <a:cxnLst/>
            <a:rect l="l" t="t" r="r" b="b"/>
            <a:pathLst>
              <a:path w="632" h="603" extrusionOk="0">
                <a:moveTo>
                  <a:pt x="462" y="0"/>
                </a:moveTo>
                <a:cubicBezTo>
                  <a:pt x="458" y="0"/>
                  <a:pt x="453" y="2"/>
                  <a:pt x="450" y="4"/>
                </a:cubicBezTo>
                <a:lnTo>
                  <a:pt x="319" y="98"/>
                </a:lnTo>
                <a:cubicBezTo>
                  <a:pt x="314" y="100"/>
                  <a:pt x="309" y="102"/>
                  <a:pt x="304" y="102"/>
                </a:cubicBezTo>
                <a:cubicBezTo>
                  <a:pt x="299" y="102"/>
                  <a:pt x="293" y="100"/>
                  <a:pt x="286" y="98"/>
                </a:cubicBezTo>
                <a:lnTo>
                  <a:pt x="141" y="19"/>
                </a:lnTo>
                <a:cubicBezTo>
                  <a:pt x="137" y="17"/>
                  <a:pt x="134" y="16"/>
                  <a:pt x="130" y="16"/>
                </a:cubicBezTo>
                <a:cubicBezTo>
                  <a:pt x="111" y="16"/>
                  <a:pt x="95" y="36"/>
                  <a:pt x="99" y="56"/>
                </a:cubicBezTo>
                <a:lnTo>
                  <a:pt x="145" y="215"/>
                </a:lnTo>
                <a:cubicBezTo>
                  <a:pt x="155" y="224"/>
                  <a:pt x="145" y="238"/>
                  <a:pt x="141" y="243"/>
                </a:cubicBezTo>
                <a:lnTo>
                  <a:pt x="24" y="360"/>
                </a:lnTo>
                <a:cubicBezTo>
                  <a:pt x="0" y="379"/>
                  <a:pt x="19" y="411"/>
                  <a:pt x="43" y="411"/>
                </a:cubicBezTo>
                <a:lnTo>
                  <a:pt x="206" y="416"/>
                </a:lnTo>
                <a:cubicBezTo>
                  <a:pt x="211" y="416"/>
                  <a:pt x="225" y="425"/>
                  <a:pt x="230" y="435"/>
                </a:cubicBezTo>
                <a:lnTo>
                  <a:pt x="305" y="589"/>
                </a:lnTo>
                <a:cubicBezTo>
                  <a:pt x="310" y="599"/>
                  <a:pt x="319" y="603"/>
                  <a:pt x="328" y="603"/>
                </a:cubicBezTo>
                <a:cubicBezTo>
                  <a:pt x="340" y="603"/>
                  <a:pt x="353" y="594"/>
                  <a:pt x="356" y="580"/>
                </a:cubicBezTo>
                <a:lnTo>
                  <a:pt x="412" y="425"/>
                </a:lnTo>
                <a:cubicBezTo>
                  <a:pt x="417" y="416"/>
                  <a:pt x="421" y="407"/>
                  <a:pt x="435" y="407"/>
                </a:cubicBezTo>
                <a:lnTo>
                  <a:pt x="599" y="383"/>
                </a:lnTo>
                <a:cubicBezTo>
                  <a:pt x="623" y="379"/>
                  <a:pt x="632" y="346"/>
                  <a:pt x="609" y="332"/>
                </a:cubicBezTo>
                <a:lnTo>
                  <a:pt x="473" y="229"/>
                </a:lnTo>
                <a:cubicBezTo>
                  <a:pt x="464" y="224"/>
                  <a:pt x="464" y="215"/>
                  <a:pt x="464" y="201"/>
                </a:cubicBezTo>
                <a:lnTo>
                  <a:pt x="492" y="37"/>
                </a:lnTo>
                <a:cubicBezTo>
                  <a:pt x="495" y="19"/>
                  <a:pt x="479" y="0"/>
                  <a:pt x="462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4"/>
          <p:cNvSpPr/>
          <p:nvPr/>
        </p:nvSpPr>
        <p:spPr>
          <a:xfrm>
            <a:off x="407097" y="292664"/>
            <a:ext cx="92716" cy="88469"/>
          </a:xfrm>
          <a:custGeom>
            <a:avLst/>
            <a:gdLst/>
            <a:ahLst/>
            <a:cxnLst/>
            <a:rect l="l" t="t" r="r" b="b"/>
            <a:pathLst>
              <a:path w="633" h="604" extrusionOk="0">
                <a:moveTo>
                  <a:pt x="465" y="0"/>
                </a:moveTo>
                <a:cubicBezTo>
                  <a:pt x="461" y="0"/>
                  <a:pt x="458" y="1"/>
                  <a:pt x="455" y="3"/>
                </a:cubicBezTo>
                <a:lnTo>
                  <a:pt x="319" y="97"/>
                </a:lnTo>
                <a:cubicBezTo>
                  <a:pt x="317" y="99"/>
                  <a:pt x="312" y="100"/>
                  <a:pt x="307" y="100"/>
                </a:cubicBezTo>
                <a:cubicBezTo>
                  <a:pt x="301" y="100"/>
                  <a:pt x="296" y="99"/>
                  <a:pt x="291" y="97"/>
                </a:cubicBezTo>
                <a:lnTo>
                  <a:pt x="141" y="22"/>
                </a:lnTo>
                <a:cubicBezTo>
                  <a:pt x="136" y="19"/>
                  <a:pt x="131" y="17"/>
                  <a:pt x="127" y="17"/>
                </a:cubicBezTo>
                <a:cubicBezTo>
                  <a:pt x="110" y="17"/>
                  <a:pt x="96" y="36"/>
                  <a:pt x="104" y="54"/>
                </a:cubicBezTo>
                <a:lnTo>
                  <a:pt x="151" y="213"/>
                </a:lnTo>
                <a:cubicBezTo>
                  <a:pt x="155" y="228"/>
                  <a:pt x="151" y="237"/>
                  <a:pt x="141" y="242"/>
                </a:cubicBezTo>
                <a:lnTo>
                  <a:pt x="24" y="358"/>
                </a:lnTo>
                <a:cubicBezTo>
                  <a:pt x="1" y="377"/>
                  <a:pt x="20" y="415"/>
                  <a:pt x="43" y="415"/>
                </a:cubicBezTo>
                <a:lnTo>
                  <a:pt x="207" y="419"/>
                </a:lnTo>
                <a:cubicBezTo>
                  <a:pt x="211" y="419"/>
                  <a:pt x="225" y="424"/>
                  <a:pt x="230" y="438"/>
                </a:cubicBezTo>
                <a:lnTo>
                  <a:pt x="305" y="588"/>
                </a:lnTo>
                <a:cubicBezTo>
                  <a:pt x="311" y="598"/>
                  <a:pt x="321" y="603"/>
                  <a:pt x="332" y="603"/>
                </a:cubicBezTo>
                <a:cubicBezTo>
                  <a:pt x="344" y="603"/>
                  <a:pt x="356" y="596"/>
                  <a:pt x="361" y="583"/>
                </a:cubicBezTo>
                <a:lnTo>
                  <a:pt x="413" y="424"/>
                </a:lnTo>
                <a:cubicBezTo>
                  <a:pt x="417" y="419"/>
                  <a:pt x="422" y="405"/>
                  <a:pt x="436" y="405"/>
                </a:cubicBezTo>
                <a:lnTo>
                  <a:pt x="600" y="382"/>
                </a:lnTo>
                <a:cubicBezTo>
                  <a:pt x="623" y="377"/>
                  <a:pt x="632" y="349"/>
                  <a:pt x="609" y="330"/>
                </a:cubicBezTo>
                <a:lnTo>
                  <a:pt x="478" y="232"/>
                </a:lnTo>
                <a:cubicBezTo>
                  <a:pt x="464" y="228"/>
                  <a:pt x="464" y="213"/>
                  <a:pt x="464" y="204"/>
                </a:cubicBezTo>
                <a:lnTo>
                  <a:pt x="492" y="40"/>
                </a:lnTo>
                <a:cubicBezTo>
                  <a:pt x="500" y="14"/>
                  <a:pt x="480" y="0"/>
                  <a:pt x="465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4"/>
          <p:cNvSpPr/>
          <p:nvPr/>
        </p:nvSpPr>
        <p:spPr>
          <a:xfrm>
            <a:off x="7052799" y="121513"/>
            <a:ext cx="291329" cy="314037"/>
          </a:xfrm>
          <a:custGeom>
            <a:avLst/>
            <a:gdLst/>
            <a:ahLst/>
            <a:cxnLst/>
            <a:rect l="l" t="t" r="r" b="b"/>
            <a:pathLst>
              <a:path w="1989" h="2144" extrusionOk="0">
                <a:moveTo>
                  <a:pt x="856" y="1"/>
                </a:moveTo>
                <a:lnTo>
                  <a:pt x="702" y="880"/>
                </a:lnTo>
                <a:lnTo>
                  <a:pt x="0" y="974"/>
                </a:lnTo>
                <a:lnTo>
                  <a:pt x="627" y="1423"/>
                </a:lnTo>
                <a:lnTo>
                  <a:pt x="571" y="2138"/>
                </a:lnTo>
                <a:lnTo>
                  <a:pt x="571" y="2138"/>
                </a:lnTo>
                <a:lnTo>
                  <a:pt x="1053" y="1488"/>
                </a:lnTo>
                <a:lnTo>
                  <a:pt x="1675" y="2143"/>
                </a:lnTo>
                <a:lnTo>
                  <a:pt x="1488" y="1404"/>
                </a:lnTo>
                <a:lnTo>
                  <a:pt x="1988" y="721"/>
                </a:lnTo>
                <a:lnTo>
                  <a:pt x="1988" y="721"/>
                </a:lnTo>
                <a:lnTo>
                  <a:pt x="1287" y="773"/>
                </a:lnTo>
                <a:lnTo>
                  <a:pt x="856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4"/>
          <p:cNvSpPr/>
          <p:nvPr/>
        </p:nvSpPr>
        <p:spPr>
          <a:xfrm>
            <a:off x="8109269" y="159740"/>
            <a:ext cx="321502" cy="354317"/>
          </a:xfrm>
          <a:custGeom>
            <a:avLst/>
            <a:gdLst/>
            <a:ahLst/>
            <a:cxnLst/>
            <a:rect l="l" t="t" r="r" b="b"/>
            <a:pathLst>
              <a:path w="2195" h="2419" extrusionOk="0">
                <a:moveTo>
                  <a:pt x="1021" y="1"/>
                </a:moveTo>
                <a:lnTo>
                  <a:pt x="773" y="941"/>
                </a:lnTo>
                <a:lnTo>
                  <a:pt x="1" y="983"/>
                </a:lnTo>
                <a:lnTo>
                  <a:pt x="637" y="1530"/>
                </a:lnTo>
                <a:lnTo>
                  <a:pt x="511" y="2311"/>
                </a:lnTo>
                <a:lnTo>
                  <a:pt x="1100" y="1643"/>
                </a:lnTo>
                <a:lnTo>
                  <a:pt x="1722" y="2419"/>
                </a:lnTo>
                <a:lnTo>
                  <a:pt x="1582" y="1591"/>
                </a:lnTo>
                <a:lnTo>
                  <a:pt x="2195" y="894"/>
                </a:lnTo>
                <a:lnTo>
                  <a:pt x="1423" y="885"/>
                </a:lnTo>
                <a:lnTo>
                  <a:pt x="102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4"/>
          <p:cNvSpPr/>
          <p:nvPr/>
        </p:nvSpPr>
        <p:spPr>
          <a:xfrm>
            <a:off x="1972663" y="276114"/>
            <a:ext cx="192608" cy="216047"/>
          </a:xfrm>
          <a:custGeom>
            <a:avLst/>
            <a:gdLst/>
            <a:ahLst/>
            <a:cxnLst/>
            <a:rect l="l" t="t" r="r" b="b"/>
            <a:pathLst>
              <a:path w="1315" h="1475" extrusionOk="0">
                <a:moveTo>
                  <a:pt x="641" y="1"/>
                </a:moveTo>
                <a:lnTo>
                  <a:pt x="463" y="558"/>
                </a:lnTo>
                <a:lnTo>
                  <a:pt x="0" y="558"/>
                </a:lnTo>
                <a:lnTo>
                  <a:pt x="360" y="908"/>
                </a:lnTo>
                <a:lnTo>
                  <a:pt x="262" y="1372"/>
                </a:lnTo>
                <a:lnTo>
                  <a:pt x="262" y="1372"/>
                </a:lnTo>
                <a:lnTo>
                  <a:pt x="636" y="993"/>
                </a:lnTo>
                <a:lnTo>
                  <a:pt x="987" y="1474"/>
                </a:lnTo>
                <a:lnTo>
                  <a:pt x="931" y="974"/>
                </a:lnTo>
                <a:lnTo>
                  <a:pt x="1315" y="576"/>
                </a:lnTo>
                <a:lnTo>
                  <a:pt x="851" y="548"/>
                </a:lnTo>
                <a:lnTo>
                  <a:pt x="64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"/>
          <p:cNvSpPr/>
          <p:nvPr/>
        </p:nvSpPr>
        <p:spPr>
          <a:xfrm>
            <a:off x="2977908" y="4616923"/>
            <a:ext cx="292794" cy="328245"/>
          </a:xfrm>
          <a:custGeom>
            <a:avLst/>
            <a:gdLst/>
            <a:ahLst/>
            <a:cxnLst/>
            <a:rect l="l" t="t" r="r" b="b"/>
            <a:pathLst>
              <a:path w="1999" h="2241" extrusionOk="0">
                <a:moveTo>
                  <a:pt x="992" y="0"/>
                </a:moveTo>
                <a:lnTo>
                  <a:pt x="702" y="837"/>
                </a:lnTo>
                <a:lnTo>
                  <a:pt x="1" y="819"/>
                </a:lnTo>
                <a:lnTo>
                  <a:pt x="543" y="1361"/>
                </a:lnTo>
                <a:lnTo>
                  <a:pt x="375" y="2058"/>
                </a:lnTo>
                <a:lnTo>
                  <a:pt x="375" y="2058"/>
                </a:lnTo>
                <a:lnTo>
                  <a:pt x="960" y="1497"/>
                </a:lnTo>
                <a:lnTo>
                  <a:pt x="1465" y="2241"/>
                </a:lnTo>
                <a:lnTo>
                  <a:pt x="1390" y="1478"/>
                </a:lnTo>
                <a:lnTo>
                  <a:pt x="1998" y="889"/>
                </a:lnTo>
                <a:lnTo>
                  <a:pt x="1296" y="823"/>
                </a:lnTo>
                <a:lnTo>
                  <a:pt x="992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4"/>
          <p:cNvSpPr/>
          <p:nvPr/>
        </p:nvSpPr>
        <p:spPr>
          <a:xfrm>
            <a:off x="8710882" y="3184290"/>
            <a:ext cx="321502" cy="354317"/>
          </a:xfrm>
          <a:custGeom>
            <a:avLst/>
            <a:gdLst/>
            <a:ahLst/>
            <a:cxnLst/>
            <a:rect l="l" t="t" r="r" b="b"/>
            <a:pathLst>
              <a:path w="2195" h="2419" extrusionOk="0">
                <a:moveTo>
                  <a:pt x="1021" y="1"/>
                </a:moveTo>
                <a:lnTo>
                  <a:pt x="773" y="941"/>
                </a:lnTo>
                <a:lnTo>
                  <a:pt x="1" y="983"/>
                </a:lnTo>
                <a:lnTo>
                  <a:pt x="637" y="1530"/>
                </a:lnTo>
                <a:lnTo>
                  <a:pt x="511" y="2311"/>
                </a:lnTo>
                <a:lnTo>
                  <a:pt x="1100" y="1643"/>
                </a:lnTo>
                <a:lnTo>
                  <a:pt x="1722" y="2419"/>
                </a:lnTo>
                <a:lnTo>
                  <a:pt x="1582" y="1591"/>
                </a:lnTo>
                <a:lnTo>
                  <a:pt x="2195" y="894"/>
                </a:lnTo>
                <a:lnTo>
                  <a:pt x="1423" y="885"/>
                </a:lnTo>
                <a:lnTo>
                  <a:pt x="102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4"/>
          <p:cNvSpPr/>
          <p:nvPr/>
        </p:nvSpPr>
        <p:spPr>
          <a:xfrm>
            <a:off x="7021967" y="4629311"/>
            <a:ext cx="352993" cy="399723"/>
          </a:xfrm>
          <a:custGeom>
            <a:avLst/>
            <a:gdLst/>
            <a:ahLst/>
            <a:cxnLst/>
            <a:rect l="l" t="t" r="r" b="b"/>
            <a:pathLst>
              <a:path w="2410" h="2729" extrusionOk="0">
                <a:moveTo>
                  <a:pt x="1236" y="1"/>
                </a:moveTo>
                <a:lnTo>
                  <a:pt x="848" y="997"/>
                </a:lnTo>
                <a:lnTo>
                  <a:pt x="1" y="950"/>
                </a:lnTo>
                <a:lnTo>
                  <a:pt x="632" y="1629"/>
                </a:lnTo>
                <a:lnTo>
                  <a:pt x="389" y="2457"/>
                </a:lnTo>
                <a:lnTo>
                  <a:pt x="1119" y="1807"/>
                </a:lnTo>
                <a:lnTo>
                  <a:pt x="1708" y="2728"/>
                </a:lnTo>
                <a:lnTo>
                  <a:pt x="1652" y="1807"/>
                </a:lnTo>
                <a:lnTo>
                  <a:pt x="2410" y="1119"/>
                </a:lnTo>
                <a:lnTo>
                  <a:pt x="1568" y="1011"/>
                </a:lnTo>
                <a:lnTo>
                  <a:pt x="12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4"/>
          <p:cNvSpPr/>
          <p:nvPr/>
        </p:nvSpPr>
        <p:spPr>
          <a:xfrm>
            <a:off x="8621432" y="4145435"/>
            <a:ext cx="250024" cy="245195"/>
          </a:xfrm>
          <a:custGeom>
            <a:avLst/>
            <a:gdLst/>
            <a:ahLst/>
            <a:cxnLst/>
            <a:rect l="l" t="t" r="r" b="b"/>
            <a:pathLst>
              <a:path w="1707" h="1674" extrusionOk="0">
                <a:moveTo>
                  <a:pt x="747" y="0"/>
                </a:moveTo>
                <a:cubicBezTo>
                  <a:pt x="710" y="0"/>
                  <a:pt x="673" y="26"/>
                  <a:pt x="665" y="67"/>
                </a:cubicBezTo>
                <a:lnTo>
                  <a:pt x="576" y="512"/>
                </a:lnTo>
                <a:cubicBezTo>
                  <a:pt x="572" y="549"/>
                  <a:pt x="548" y="572"/>
                  <a:pt x="515" y="577"/>
                </a:cubicBezTo>
                <a:lnTo>
                  <a:pt x="85" y="699"/>
                </a:lnTo>
                <a:cubicBezTo>
                  <a:pt x="15" y="717"/>
                  <a:pt x="1" y="811"/>
                  <a:pt x="66" y="844"/>
                </a:cubicBezTo>
                <a:lnTo>
                  <a:pt x="459" y="1068"/>
                </a:lnTo>
                <a:cubicBezTo>
                  <a:pt x="483" y="1078"/>
                  <a:pt x="501" y="1110"/>
                  <a:pt x="501" y="1138"/>
                </a:cubicBezTo>
                <a:lnTo>
                  <a:pt x="483" y="1587"/>
                </a:lnTo>
                <a:cubicBezTo>
                  <a:pt x="483" y="1640"/>
                  <a:pt x="521" y="1674"/>
                  <a:pt x="564" y="1674"/>
                </a:cubicBezTo>
                <a:cubicBezTo>
                  <a:pt x="582" y="1674"/>
                  <a:pt x="601" y="1667"/>
                  <a:pt x="618" y="1653"/>
                </a:cubicBezTo>
                <a:lnTo>
                  <a:pt x="950" y="1349"/>
                </a:lnTo>
                <a:cubicBezTo>
                  <a:pt x="966" y="1333"/>
                  <a:pt x="985" y="1326"/>
                  <a:pt x="1003" y="1326"/>
                </a:cubicBezTo>
                <a:cubicBezTo>
                  <a:pt x="1012" y="1326"/>
                  <a:pt x="1021" y="1327"/>
                  <a:pt x="1030" y="1330"/>
                </a:cubicBezTo>
                <a:lnTo>
                  <a:pt x="1460" y="1485"/>
                </a:lnTo>
                <a:cubicBezTo>
                  <a:pt x="1467" y="1487"/>
                  <a:pt x="1474" y="1488"/>
                  <a:pt x="1481" y="1488"/>
                </a:cubicBezTo>
                <a:cubicBezTo>
                  <a:pt x="1535" y="1488"/>
                  <a:pt x="1584" y="1426"/>
                  <a:pt x="1559" y="1372"/>
                </a:cubicBezTo>
                <a:lnTo>
                  <a:pt x="1371" y="961"/>
                </a:lnTo>
                <a:cubicBezTo>
                  <a:pt x="1357" y="937"/>
                  <a:pt x="1362" y="904"/>
                  <a:pt x="1381" y="881"/>
                </a:cubicBezTo>
                <a:lnTo>
                  <a:pt x="1661" y="526"/>
                </a:lnTo>
                <a:cubicBezTo>
                  <a:pt x="1707" y="467"/>
                  <a:pt x="1664" y="394"/>
                  <a:pt x="1598" y="394"/>
                </a:cubicBezTo>
                <a:cubicBezTo>
                  <a:pt x="1596" y="394"/>
                  <a:pt x="1593" y="394"/>
                  <a:pt x="1591" y="395"/>
                </a:cubicBezTo>
                <a:lnTo>
                  <a:pt x="1142" y="446"/>
                </a:lnTo>
                <a:cubicBezTo>
                  <a:pt x="1137" y="448"/>
                  <a:pt x="1132" y="449"/>
                  <a:pt x="1127" y="449"/>
                </a:cubicBezTo>
                <a:cubicBezTo>
                  <a:pt x="1104" y="449"/>
                  <a:pt x="1083" y="432"/>
                  <a:pt x="1067" y="413"/>
                </a:cubicBezTo>
                <a:lnTo>
                  <a:pt x="815" y="39"/>
                </a:lnTo>
                <a:cubicBezTo>
                  <a:pt x="798" y="12"/>
                  <a:pt x="772" y="0"/>
                  <a:pt x="747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4"/>
          <p:cNvSpPr/>
          <p:nvPr/>
        </p:nvSpPr>
        <p:spPr>
          <a:xfrm>
            <a:off x="6512167" y="4629293"/>
            <a:ext cx="215311" cy="215168"/>
          </a:xfrm>
          <a:custGeom>
            <a:avLst/>
            <a:gdLst/>
            <a:ahLst/>
            <a:cxnLst/>
            <a:rect l="l" t="t" r="r" b="b"/>
            <a:pathLst>
              <a:path w="1470" h="1469" extrusionOk="0">
                <a:moveTo>
                  <a:pt x="730" y="0"/>
                </a:moveTo>
                <a:lnTo>
                  <a:pt x="730" y="730"/>
                </a:lnTo>
                <a:lnTo>
                  <a:pt x="1249" y="215"/>
                </a:lnTo>
                <a:lnTo>
                  <a:pt x="730" y="730"/>
                </a:lnTo>
                <a:lnTo>
                  <a:pt x="1469" y="730"/>
                </a:lnTo>
                <a:lnTo>
                  <a:pt x="730" y="730"/>
                </a:lnTo>
                <a:lnTo>
                  <a:pt x="1249" y="1254"/>
                </a:lnTo>
                <a:lnTo>
                  <a:pt x="730" y="730"/>
                </a:lnTo>
                <a:lnTo>
                  <a:pt x="730" y="1469"/>
                </a:lnTo>
                <a:lnTo>
                  <a:pt x="730" y="730"/>
                </a:lnTo>
                <a:lnTo>
                  <a:pt x="211" y="1254"/>
                </a:lnTo>
                <a:lnTo>
                  <a:pt x="730" y="730"/>
                </a:lnTo>
                <a:lnTo>
                  <a:pt x="0" y="730"/>
                </a:lnTo>
                <a:lnTo>
                  <a:pt x="730" y="730"/>
                </a:lnTo>
                <a:lnTo>
                  <a:pt x="211" y="215"/>
                </a:lnTo>
                <a:lnTo>
                  <a:pt x="730" y="73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4"/>
          <p:cNvSpPr/>
          <p:nvPr/>
        </p:nvSpPr>
        <p:spPr>
          <a:xfrm>
            <a:off x="8618005" y="947695"/>
            <a:ext cx="170052" cy="192758"/>
          </a:xfrm>
          <a:custGeom>
            <a:avLst/>
            <a:gdLst/>
            <a:ahLst/>
            <a:cxnLst/>
            <a:rect l="l" t="t" r="r" b="b"/>
            <a:pathLst>
              <a:path w="1161" h="1316" extrusionOk="0">
                <a:moveTo>
                  <a:pt x="594" y="1"/>
                </a:moveTo>
                <a:lnTo>
                  <a:pt x="407" y="483"/>
                </a:lnTo>
                <a:lnTo>
                  <a:pt x="0" y="459"/>
                </a:lnTo>
                <a:lnTo>
                  <a:pt x="304" y="787"/>
                </a:lnTo>
                <a:lnTo>
                  <a:pt x="187" y="1189"/>
                </a:lnTo>
                <a:lnTo>
                  <a:pt x="187" y="1189"/>
                </a:lnTo>
                <a:lnTo>
                  <a:pt x="543" y="871"/>
                </a:lnTo>
                <a:lnTo>
                  <a:pt x="819" y="1315"/>
                </a:lnTo>
                <a:lnTo>
                  <a:pt x="795" y="871"/>
                </a:lnTo>
                <a:lnTo>
                  <a:pt x="1160" y="544"/>
                </a:lnTo>
                <a:lnTo>
                  <a:pt x="753" y="492"/>
                </a:lnTo>
                <a:lnTo>
                  <a:pt x="5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4"/>
          <p:cNvSpPr/>
          <p:nvPr/>
        </p:nvSpPr>
        <p:spPr>
          <a:xfrm>
            <a:off x="8496255" y="2117474"/>
            <a:ext cx="352993" cy="399723"/>
          </a:xfrm>
          <a:custGeom>
            <a:avLst/>
            <a:gdLst/>
            <a:ahLst/>
            <a:cxnLst/>
            <a:rect l="l" t="t" r="r" b="b"/>
            <a:pathLst>
              <a:path w="2410" h="2729" extrusionOk="0">
                <a:moveTo>
                  <a:pt x="1236" y="1"/>
                </a:moveTo>
                <a:lnTo>
                  <a:pt x="848" y="997"/>
                </a:lnTo>
                <a:lnTo>
                  <a:pt x="1" y="950"/>
                </a:lnTo>
                <a:lnTo>
                  <a:pt x="632" y="1629"/>
                </a:lnTo>
                <a:lnTo>
                  <a:pt x="389" y="2457"/>
                </a:lnTo>
                <a:lnTo>
                  <a:pt x="1119" y="1807"/>
                </a:lnTo>
                <a:lnTo>
                  <a:pt x="1708" y="2728"/>
                </a:lnTo>
                <a:lnTo>
                  <a:pt x="1652" y="1807"/>
                </a:lnTo>
                <a:lnTo>
                  <a:pt x="2410" y="1119"/>
                </a:lnTo>
                <a:lnTo>
                  <a:pt x="1568" y="1011"/>
                </a:lnTo>
                <a:lnTo>
                  <a:pt x="12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4"/>
          <p:cNvSpPr/>
          <p:nvPr/>
        </p:nvSpPr>
        <p:spPr>
          <a:xfrm>
            <a:off x="8746625" y="1408677"/>
            <a:ext cx="250024" cy="399726"/>
          </a:xfrm>
          <a:custGeom>
            <a:avLst/>
            <a:gdLst/>
            <a:ahLst/>
            <a:cxnLst/>
            <a:rect l="l" t="t" r="r" b="b"/>
            <a:pathLst>
              <a:path w="1707" h="1674" extrusionOk="0">
                <a:moveTo>
                  <a:pt x="747" y="0"/>
                </a:moveTo>
                <a:cubicBezTo>
                  <a:pt x="710" y="0"/>
                  <a:pt x="673" y="26"/>
                  <a:pt x="665" y="67"/>
                </a:cubicBezTo>
                <a:lnTo>
                  <a:pt x="576" y="512"/>
                </a:lnTo>
                <a:cubicBezTo>
                  <a:pt x="572" y="549"/>
                  <a:pt x="548" y="572"/>
                  <a:pt x="515" y="577"/>
                </a:cubicBezTo>
                <a:lnTo>
                  <a:pt x="85" y="699"/>
                </a:lnTo>
                <a:cubicBezTo>
                  <a:pt x="15" y="717"/>
                  <a:pt x="1" y="811"/>
                  <a:pt x="66" y="844"/>
                </a:cubicBezTo>
                <a:lnTo>
                  <a:pt x="459" y="1068"/>
                </a:lnTo>
                <a:cubicBezTo>
                  <a:pt x="483" y="1078"/>
                  <a:pt x="501" y="1110"/>
                  <a:pt x="501" y="1138"/>
                </a:cubicBezTo>
                <a:lnTo>
                  <a:pt x="483" y="1587"/>
                </a:lnTo>
                <a:cubicBezTo>
                  <a:pt x="483" y="1640"/>
                  <a:pt x="521" y="1674"/>
                  <a:pt x="564" y="1674"/>
                </a:cubicBezTo>
                <a:cubicBezTo>
                  <a:pt x="582" y="1674"/>
                  <a:pt x="601" y="1667"/>
                  <a:pt x="618" y="1653"/>
                </a:cubicBezTo>
                <a:lnTo>
                  <a:pt x="950" y="1349"/>
                </a:lnTo>
                <a:cubicBezTo>
                  <a:pt x="966" y="1333"/>
                  <a:pt x="985" y="1326"/>
                  <a:pt x="1003" y="1326"/>
                </a:cubicBezTo>
                <a:cubicBezTo>
                  <a:pt x="1012" y="1326"/>
                  <a:pt x="1021" y="1327"/>
                  <a:pt x="1030" y="1330"/>
                </a:cubicBezTo>
                <a:lnTo>
                  <a:pt x="1460" y="1485"/>
                </a:lnTo>
                <a:cubicBezTo>
                  <a:pt x="1467" y="1487"/>
                  <a:pt x="1474" y="1488"/>
                  <a:pt x="1481" y="1488"/>
                </a:cubicBezTo>
                <a:cubicBezTo>
                  <a:pt x="1535" y="1488"/>
                  <a:pt x="1584" y="1426"/>
                  <a:pt x="1559" y="1372"/>
                </a:cubicBezTo>
                <a:lnTo>
                  <a:pt x="1371" y="961"/>
                </a:lnTo>
                <a:cubicBezTo>
                  <a:pt x="1357" y="937"/>
                  <a:pt x="1362" y="904"/>
                  <a:pt x="1381" y="881"/>
                </a:cubicBezTo>
                <a:lnTo>
                  <a:pt x="1661" y="526"/>
                </a:lnTo>
                <a:cubicBezTo>
                  <a:pt x="1707" y="467"/>
                  <a:pt x="1664" y="394"/>
                  <a:pt x="1598" y="394"/>
                </a:cubicBezTo>
                <a:cubicBezTo>
                  <a:pt x="1596" y="394"/>
                  <a:pt x="1593" y="394"/>
                  <a:pt x="1591" y="395"/>
                </a:cubicBezTo>
                <a:lnTo>
                  <a:pt x="1142" y="446"/>
                </a:lnTo>
                <a:cubicBezTo>
                  <a:pt x="1137" y="448"/>
                  <a:pt x="1132" y="449"/>
                  <a:pt x="1127" y="449"/>
                </a:cubicBezTo>
                <a:cubicBezTo>
                  <a:pt x="1104" y="449"/>
                  <a:pt x="1083" y="432"/>
                  <a:pt x="1067" y="413"/>
                </a:cubicBezTo>
                <a:lnTo>
                  <a:pt x="815" y="39"/>
                </a:lnTo>
                <a:cubicBezTo>
                  <a:pt x="798" y="12"/>
                  <a:pt x="772" y="0"/>
                  <a:pt x="747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4"/>
          <p:cNvSpPr/>
          <p:nvPr/>
        </p:nvSpPr>
        <p:spPr>
          <a:xfrm>
            <a:off x="7893230" y="4721581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4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4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aveat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sp>
        <p:nvSpPr>
          <p:cNvPr id="81" name="Google Shape;81;p4"/>
          <p:cNvSpPr txBox="1">
            <a:spLocks noGrp="1"/>
          </p:cNvSpPr>
          <p:nvPr>
            <p:ph type="body" idx="1"/>
          </p:nvPr>
        </p:nvSpPr>
        <p:spPr>
          <a:xfrm>
            <a:off x="713200" y="1114000"/>
            <a:ext cx="7717500" cy="35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"/>
          <p:cNvSpPr/>
          <p:nvPr/>
        </p:nvSpPr>
        <p:spPr>
          <a:xfrm flipH="1">
            <a:off x="8495028" y="213502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"/>
          <p:cNvSpPr/>
          <p:nvPr/>
        </p:nvSpPr>
        <p:spPr>
          <a:xfrm flipH="1">
            <a:off x="2427844" y="229241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6"/>
          <p:cNvSpPr/>
          <p:nvPr/>
        </p:nvSpPr>
        <p:spPr>
          <a:xfrm flipH="1">
            <a:off x="8020432" y="4679920"/>
            <a:ext cx="202129" cy="202279"/>
          </a:xfrm>
          <a:custGeom>
            <a:avLst/>
            <a:gdLst/>
            <a:ahLst/>
            <a:cxnLst/>
            <a:rect l="l" t="t" r="r" b="b"/>
            <a:pathLst>
              <a:path w="1380" h="1381" extrusionOk="0">
                <a:moveTo>
                  <a:pt x="384" y="24"/>
                </a:moveTo>
                <a:lnTo>
                  <a:pt x="688" y="688"/>
                </a:lnTo>
                <a:lnTo>
                  <a:pt x="945" y="1"/>
                </a:lnTo>
                <a:lnTo>
                  <a:pt x="688" y="688"/>
                </a:lnTo>
                <a:lnTo>
                  <a:pt x="1357" y="384"/>
                </a:lnTo>
                <a:lnTo>
                  <a:pt x="688" y="688"/>
                </a:lnTo>
                <a:lnTo>
                  <a:pt x="1380" y="946"/>
                </a:lnTo>
                <a:lnTo>
                  <a:pt x="688" y="688"/>
                </a:lnTo>
                <a:lnTo>
                  <a:pt x="992" y="1357"/>
                </a:lnTo>
                <a:lnTo>
                  <a:pt x="688" y="688"/>
                </a:lnTo>
                <a:lnTo>
                  <a:pt x="430" y="1381"/>
                </a:lnTo>
                <a:lnTo>
                  <a:pt x="688" y="688"/>
                </a:lnTo>
                <a:lnTo>
                  <a:pt x="23" y="1002"/>
                </a:lnTo>
                <a:lnTo>
                  <a:pt x="688" y="688"/>
                </a:lnTo>
                <a:lnTo>
                  <a:pt x="0" y="440"/>
                </a:lnTo>
                <a:lnTo>
                  <a:pt x="688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8" name="Google Shape;118;p6"/>
          <p:cNvGrpSpPr/>
          <p:nvPr/>
        </p:nvGrpSpPr>
        <p:grpSpPr>
          <a:xfrm>
            <a:off x="6776332" y="4385368"/>
            <a:ext cx="474271" cy="498444"/>
            <a:chOff x="4439229" y="3025680"/>
            <a:chExt cx="474271" cy="498444"/>
          </a:xfrm>
        </p:grpSpPr>
        <p:sp>
          <p:nvSpPr>
            <p:cNvPr id="119" name="Google Shape;119;p6"/>
            <p:cNvSpPr/>
            <p:nvPr/>
          </p:nvSpPr>
          <p:spPr>
            <a:xfrm>
              <a:off x="4485075" y="3128504"/>
              <a:ext cx="96670" cy="306420"/>
            </a:xfrm>
            <a:custGeom>
              <a:avLst/>
              <a:gdLst/>
              <a:ahLst/>
              <a:cxnLst/>
              <a:rect l="l" t="t" r="r" b="b"/>
              <a:pathLst>
                <a:path w="660" h="2092" fill="none" extrusionOk="0">
                  <a:moveTo>
                    <a:pt x="0" y="0"/>
                  </a:moveTo>
                  <a:lnTo>
                    <a:pt x="660" y="2091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6"/>
            <p:cNvSpPr/>
            <p:nvPr/>
          </p:nvSpPr>
          <p:spPr>
            <a:xfrm>
              <a:off x="4439229" y="3386587"/>
              <a:ext cx="153501" cy="137538"/>
            </a:xfrm>
            <a:custGeom>
              <a:avLst/>
              <a:gdLst/>
              <a:ahLst/>
              <a:cxnLst/>
              <a:rect l="l" t="t" r="r" b="b"/>
              <a:pathLst>
                <a:path w="1048" h="939" extrusionOk="0">
                  <a:moveTo>
                    <a:pt x="518" y="0"/>
                  </a:moveTo>
                  <a:cubicBezTo>
                    <a:pt x="472" y="0"/>
                    <a:pt x="425" y="7"/>
                    <a:pt x="379" y="21"/>
                  </a:cubicBezTo>
                  <a:cubicBezTo>
                    <a:pt x="136" y="95"/>
                    <a:pt x="0" y="367"/>
                    <a:pt x="75" y="610"/>
                  </a:cubicBezTo>
                  <a:cubicBezTo>
                    <a:pt x="142" y="812"/>
                    <a:pt x="323" y="939"/>
                    <a:pt x="515" y="939"/>
                  </a:cubicBezTo>
                  <a:cubicBezTo>
                    <a:pt x="563" y="939"/>
                    <a:pt x="612" y="931"/>
                    <a:pt x="660" y="914"/>
                  </a:cubicBezTo>
                  <a:cubicBezTo>
                    <a:pt x="912" y="839"/>
                    <a:pt x="1048" y="573"/>
                    <a:pt x="968" y="325"/>
                  </a:cubicBezTo>
                  <a:cubicBezTo>
                    <a:pt x="907" y="127"/>
                    <a:pt x="720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6"/>
            <p:cNvSpPr/>
            <p:nvPr/>
          </p:nvSpPr>
          <p:spPr>
            <a:xfrm>
              <a:off x="4804381" y="3027145"/>
              <a:ext cx="97403" cy="307006"/>
            </a:xfrm>
            <a:custGeom>
              <a:avLst/>
              <a:gdLst/>
              <a:ahLst/>
              <a:cxnLst/>
              <a:rect l="l" t="t" r="r" b="b"/>
              <a:pathLst>
                <a:path w="665" h="2096" fill="none" extrusionOk="0">
                  <a:moveTo>
                    <a:pt x="0" y="0"/>
                  </a:moveTo>
                  <a:lnTo>
                    <a:pt x="665" y="2096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6"/>
            <p:cNvSpPr/>
            <p:nvPr/>
          </p:nvSpPr>
          <p:spPr>
            <a:xfrm>
              <a:off x="4759121" y="3286400"/>
              <a:ext cx="154379" cy="137245"/>
            </a:xfrm>
            <a:custGeom>
              <a:avLst/>
              <a:gdLst/>
              <a:ahLst/>
              <a:cxnLst/>
              <a:rect l="l" t="t" r="r" b="b"/>
              <a:pathLst>
                <a:path w="1054" h="937" extrusionOk="0">
                  <a:moveTo>
                    <a:pt x="532" y="1"/>
                  </a:moveTo>
                  <a:cubicBezTo>
                    <a:pt x="485" y="1"/>
                    <a:pt x="437" y="7"/>
                    <a:pt x="389" y="22"/>
                  </a:cubicBezTo>
                  <a:cubicBezTo>
                    <a:pt x="136" y="96"/>
                    <a:pt x="1" y="368"/>
                    <a:pt x="80" y="611"/>
                  </a:cubicBezTo>
                  <a:cubicBezTo>
                    <a:pt x="141" y="812"/>
                    <a:pt x="327" y="936"/>
                    <a:pt x="530" y="936"/>
                  </a:cubicBezTo>
                  <a:cubicBezTo>
                    <a:pt x="578" y="936"/>
                    <a:pt x="626" y="929"/>
                    <a:pt x="674" y="915"/>
                  </a:cubicBezTo>
                  <a:cubicBezTo>
                    <a:pt x="917" y="840"/>
                    <a:pt x="1053" y="569"/>
                    <a:pt x="978" y="326"/>
                  </a:cubicBezTo>
                  <a:cubicBezTo>
                    <a:pt x="918" y="125"/>
                    <a:pt x="734" y="1"/>
                    <a:pt x="532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6"/>
            <p:cNvSpPr/>
            <p:nvPr/>
          </p:nvSpPr>
          <p:spPr>
            <a:xfrm>
              <a:off x="4484342" y="3025680"/>
              <a:ext cx="357094" cy="217365"/>
            </a:xfrm>
            <a:custGeom>
              <a:avLst/>
              <a:gdLst/>
              <a:ahLst/>
              <a:cxnLst/>
              <a:rect l="l" t="t" r="r" b="b"/>
              <a:pathLst>
                <a:path w="2438" h="1484" extrusionOk="0">
                  <a:moveTo>
                    <a:pt x="2185" y="1"/>
                  </a:moveTo>
                  <a:lnTo>
                    <a:pt x="1" y="693"/>
                  </a:lnTo>
                  <a:lnTo>
                    <a:pt x="249" y="1484"/>
                  </a:lnTo>
                  <a:lnTo>
                    <a:pt x="2438" y="796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" name="Google Shape;124;p6"/>
          <p:cNvSpPr/>
          <p:nvPr/>
        </p:nvSpPr>
        <p:spPr>
          <a:xfrm flipH="1">
            <a:off x="3664389" y="4496302"/>
            <a:ext cx="529050" cy="381414"/>
          </a:xfrm>
          <a:custGeom>
            <a:avLst/>
            <a:gdLst/>
            <a:ahLst/>
            <a:cxnLst/>
            <a:rect l="l" t="t" r="r" b="b"/>
            <a:pathLst>
              <a:path w="3612" h="2604" extrusionOk="0">
                <a:moveTo>
                  <a:pt x="2402" y="1"/>
                </a:moveTo>
                <a:cubicBezTo>
                  <a:pt x="1870" y="1"/>
                  <a:pt x="1605" y="995"/>
                  <a:pt x="1605" y="995"/>
                </a:cubicBezTo>
                <a:cubicBezTo>
                  <a:pt x="1605" y="995"/>
                  <a:pt x="1100" y="654"/>
                  <a:pt x="685" y="654"/>
                </a:cubicBezTo>
                <a:cubicBezTo>
                  <a:pt x="438" y="654"/>
                  <a:pt x="223" y="775"/>
                  <a:pt x="164" y="1158"/>
                </a:cubicBezTo>
                <a:cubicBezTo>
                  <a:pt x="0" y="2206"/>
                  <a:pt x="2208" y="2604"/>
                  <a:pt x="2208" y="2604"/>
                </a:cubicBezTo>
                <a:cubicBezTo>
                  <a:pt x="2208" y="2604"/>
                  <a:pt x="3611" y="854"/>
                  <a:pt x="2797" y="171"/>
                </a:cubicBezTo>
                <a:cubicBezTo>
                  <a:pt x="2652" y="50"/>
                  <a:pt x="2520" y="1"/>
                  <a:pt x="2402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6"/>
          <p:cNvSpPr/>
          <p:nvPr/>
        </p:nvSpPr>
        <p:spPr>
          <a:xfrm flipH="1">
            <a:off x="3791832" y="26826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6"/>
          <p:cNvSpPr/>
          <p:nvPr/>
        </p:nvSpPr>
        <p:spPr>
          <a:xfrm flipH="1">
            <a:off x="2047045" y="4336433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6"/>
          <p:cNvSpPr/>
          <p:nvPr/>
        </p:nvSpPr>
        <p:spPr>
          <a:xfrm flipH="1">
            <a:off x="6992818" y="257875"/>
            <a:ext cx="41305" cy="41305"/>
          </a:xfrm>
          <a:custGeom>
            <a:avLst/>
            <a:gdLst/>
            <a:ahLst/>
            <a:cxnLst/>
            <a:rect l="l" t="t" r="r" b="b"/>
            <a:pathLst>
              <a:path w="282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2"/>
                  <a:pt x="141" y="282"/>
                </a:cubicBezTo>
                <a:cubicBezTo>
                  <a:pt x="216" y="282"/>
                  <a:pt x="281" y="216"/>
                  <a:pt x="281" y="141"/>
                </a:cubicBezTo>
                <a:cubicBezTo>
                  <a:pt x="281" y="66"/>
                  <a:pt x="216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6"/>
          <p:cNvSpPr/>
          <p:nvPr/>
        </p:nvSpPr>
        <p:spPr>
          <a:xfrm flipH="1">
            <a:off x="8746963" y="2785745"/>
            <a:ext cx="170052" cy="192758"/>
          </a:xfrm>
          <a:custGeom>
            <a:avLst/>
            <a:gdLst/>
            <a:ahLst/>
            <a:cxnLst/>
            <a:rect l="l" t="t" r="r" b="b"/>
            <a:pathLst>
              <a:path w="1161" h="1316" extrusionOk="0">
                <a:moveTo>
                  <a:pt x="594" y="1"/>
                </a:moveTo>
                <a:lnTo>
                  <a:pt x="407" y="483"/>
                </a:lnTo>
                <a:lnTo>
                  <a:pt x="0" y="459"/>
                </a:lnTo>
                <a:lnTo>
                  <a:pt x="304" y="787"/>
                </a:lnTo>
                <a:lnTo>
                  <a:pt x="187" y="1189"/>
                </a:lnTo>
                <a:lnTo>
                  <a:pt x="187" y="1189"/>
                </a:lnTo>
                <a:lnTo>
                  <a:pt x="543" y="871"/>
                </a:lnTo>
                <a:lnTo>
                  <a:pt x="819" y="1315"/>
                </a:lnTo>
                <a:lnTo>
                  <a:pt x="795" y="871"/>
                </a:lnTo>
                <a:lnTo>
                  <a:pt x="1160" y="544"/>
                </a:lnTo>
                <a:lnTo>
                  <a:pt x="753" y="492"/>
                </a:lnTo>
                <a:lnTo>
                  <a:pt x="5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6"/>
          <p:cNvSpPr/>
          <p:nvPr/>
        </p:nvSpPr>
        <p:spPr>
          <a:xfrm flipH="1">
            <a:off x="8746601" y="4851460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599" y="0"/>
                </a:moveTo>
                <a:lnTo>
                  <a:pt x="412" y="487"/>
                </a:lnTo>
                <a:lnTo>
                  <a:pt x="1" y="454"/>
                </a:lnTo>
                <a:lnTo>
                  <a:pt x="305" y="791"/>
                </a:lnTo>
                <a:lnTo>
                  <a:pt x="188" y="1189"/>
                </a:lnTo>
                <a:lnTo>
                  <a:pt x="543" y="870"/>
                </a:lnTo>
                <a:lnTo>
                  <a:pt x="824" y="1320"/>
                </a:lnTo>
                <a:lnTo>
                  <a:pt x="796" y="870"/>
                </a:lnTo>
                <a:lnTo>
                  <a:pt x="1165" y="543"/>
                </a:lnTo>
                <a:lnTo>
                  <a:pt x="754" y="492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6"/>
          <p:cNvSpPr/>
          <p:nvPr/>
        </p:nvSpPr>
        <p:spPr>
          <a:xfrm flipH="1">
            <a:off x="523478" y="1566868"/>
            <a:ext cx="250903" cy="283717"/>
          </a:xfrm>
          <a:custGeom>
            <a:avLst/>
            <a:gdLst/>
            <a:ahLst/>
            <a:cxnLst/>
            <a:rect l="l" t="t" r="r" b="b"/>
            <a:pathLst>
              <a:path w="1713" h="1937" extrusionOk="0">
                <a:moveTo>
                  <a:pt x="885" y="0"/>
                </a:moveTo>
                <a:lnTo>
                  <a:pt x="604" y="707"/>
                </a:lnTo>
                <a:lnTo>
                  <a:pt x="1" y="674"/>
                </a:lnTo>
                <a:lnTo>
                  <a:pt x="450" y="1151"/>
                </a:lnTo>
                <a:lnTo>
                  <a:pt x="281" y="1740"/>
                </a:lnTo>
                <a:lnTo>
                  <a:pt x="801" y="1282"/>
                </a:lnTo>
                <a:lnTo>
                  <a:pt x="1212" y="1937"/>
                </a:lnTo>
                <a:lnTo>
                  <a:pt x="1175" y="1282"/>
                </a:lnTo>
                <a:lnTo>
                  <a:pt x="1713" y="796"/>
                </a:lnTo>
                <a:lnTo>
                  <a:pt x="1119" y="721"/>
                </a:lnTo>
                <a:lnTo>
                  <a:pt x="88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6"/>
          <p:cNvSpPr/>
          <p:nvPr/>
        </p:nvSpPr>
        <p:spPr>
          <a:xfrm flipH="1">
            <a:off x="165057" y="2276550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6"/>
          <p:cNvSpPr/>
          <p:nvPr/>
        </p:nvSpPr>
        <p:spPr>
          <a:xfrm flipH="1">
            <a:off x="8480828" y="4312933"/>
            <a:ext cx="92716" cy="88176"/>
          </a:xfrm>
          <a:custGeom>
            <a:avLst/>
            <a:gdLst/>
            <a:ahLst/>
            <a:cxnLst/>
            <a:rect l="l" t="t" r="r" b="b"/>
            <a:pathLst>
              <a:path w="633" h="602" extrusionOk="0">
                <a:moveTo>
                  <a:pt x="456" y="0"/>
                </a:moveTo>
                <a:cubicBezTo>
                  <a:pt x="454" y="0"/>
                  <a:pt x="452" y="0"/>
                  <a:pt x="450" y="1"/>
                </a:cubicBezTo>
                <a:lnTo>
                  <a:pt x="319" y="95"/>
                </a:lnTo>
                <a:cubicBezTo>
                  <a:pt x="314" y="97"/>
                  <a:pt x="310" y="98"/>
                  <a:pt x="304" y="98"/>
                </a:cubicBezTo>
                <a:cubicBezTo>
                  <a:pt x="299" y="98"/>
                  <a:pt x="293" y="97"/>
                  <a:pt x="286" y="95"/>
                </a:cubicBezTo>
                <a:lnTo>
                  <a:pt x="141" y="20"/>
                </a:lnTo>
                <a:cubicBezTo>
                  <a:pt x="136" y="17"/>
                  <a:pt x="131" y="16"/>
                  <a:pt x="127" y="16"/>
                </a:cubicBezTo>
                <a:cubicBezTo>
                  <a:pt x="109" y="16"/>
                  <a:pt x="95" y="34"/>
                  <a:pt x="99" y="53"/>
                </a:cubicBezTo>
                <a:lnTo>
                  <a:pt x="146" y="212"/>
                </a:lnTo>
                <a:cubicBezTo>
                  <a:pt x="155" y="221"/>
                  <a:pt x="146" y="235"/>
                  <a:pt x="141" y="240"/>
                </a:cubicBezTo>
                <a:lnTo>
                  <a:pt x="24" y="357"/>
                </a:lnTo>
                <a:cubicBezTo>
                  <a:pt x="1" y="375"/>
                  <a:pt x="19" y="408"/>
                  <a:pt x="43" y="408"/>
                </a:cubicBezTo>
                <a:lnTo>
                  <a:pt x="207" y="417"/>
                </a:lnTo>
                <a:cubicBezTo>
                  <a:pt x="211" y="417"/>
                  <a:pt x="225" y="422"/>
                  <a:pt x="230" y="431"/>
                </a:cubicBezTo>
                <a:lnTo>
                  <a:pt x="305" y="586"/>
                </a:lnTo>
                <a:cubicBezTo>
                  <a:pt x="311" y="596"/>
                  <a:pt x="321" y="601"/>
                  <a:pt x="331" y="601"/>
                </a:cubicBezTo>
                <a:cubicBezTo>
                  <a:pt x="343" y="601"/>
                  <a:pt x="354" y="594"/>
                  <a:pt x="356" y="581"/>
                </a:cubicBezTo>
                <a:lnTo>
                  <a:pt x="412" y="422"/>
                </a:lnTo>
                <a:cubicBezTo>
                  <a:pt x="417" y="417"/>
                  <a:pt x="422" y="403"/>
                  <a:pt x="436" y="403"/>
                </a:cubicBezTo>
                <a:lnTo>
                  <a:pt x="595" y="380"/>
                </a:lnTo>
                <a:cubicBezTo>
                  <a:pt x="623" y="375"/>
                  <a:pt x="632" y="347"/>
                  <a:pt x="609" y="329"/>
                </a:cubicBezTo>
                <a:lnTo>
                  <a:pt x="473" y="230"/>
                </a:lnTo>
                <a:cubicBezTo>
                  <a:pt x="464" y="221"/>
                  <a:pt x="464" y="212"/>
                  <a:pt x="464" y="198"/>
                </a:cubicBezTo>
                <a:lnTo>
                  <a:pt x="492" y="34"/>
                </a:lnTo>
                <a:cubicBezTo>
                  <a:pt x="492" y="13"/>
                  <a:pt x="471" y="0"/>
                  <a:pt x="456" y="0"/>
                </a:cubicBezTo>
                <a:close/>
              </a:path>
            </a:pathLst>
          </a:custGeom>
          <a:solidFill>
            <a:schemeClr val="lt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6"/>
          <p:cNvSpPr/>
          <p:nvPr/>
        </p:nvSpPr>
        <p:spPr>
          <a:xfrm flipH="1">
            <a:off x="448111" y="3018769"/>
            <a:ext cx="200810" cy="202279"/>
          </a:xfrm>
          <a:custGeom>
            <a:avLst/>
            <a:gdLst/>
            <a:ahLst/>
            <a:cxnLst/>
            <a:rect l="l" t="t" r="r" b="b"/>
            <a:pathLst>
              <a:path w="1371" h="1381" extrusionOk="0">
                <a:moveTo>
                  <a:pt x="379" y="24"/>
                </a:moveTo>
                <a:lnTo>
                  <a:pt x="683" y="688"/>
                </a:lnTo>
                <a:lnTo>
                  <a:pt x="941" y="1"/>
                </a:lnTo>
                <a:lnTo>
                  <a:pt x="683" y="688"/>
                </a:lnTo>
                <a:lnTo>
                  <a:pt x="1348" y="384"/>
                </a:lnTo>
                <a:lnTo>
                  <a:pt x="683" y="688"/>
                </a:lnTo>
                <a:lnTo>
                  <a:pt x="1371" y="946"/>
                </a:lnTo>
                <a:lnTo>
                  <a:pt x="683" y="688"/>
                </a:lnTo>
                <a:lnTo>
                  <a:pt x="992" y="1357"/>
                </a:lnTo>
                <a:lnTo>
                  <a:pt x="683" y="688"/>
                </a:lnTo>
                <a:lnTo>
                  <a:pt x="431" y="1381"/>
                </a:lnTo>
                <a:lnTo>
                  <a:pt x="683" y="688"/>
                </a:lnTo>
                <a:lnTo>
                  <a:pt x="14" y="1002"/>
                </a:lnTo>
                <a:lnTo>
                  <a:pt x="683" y="688"/>
                </a:lnTo>
                <a:lnTo>
                  <a:pt x="0" y="431"/>
                </a:lnTo>
                <a:lnTo>
                  <a:pt x="683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6"/>
          <p:cNvSpPr/>
          <p:nvPr/>
        </p:nvSpPr>
        <p:spPr>
          <a:xfrm flipH="1">
            <a:off x="4372669" y="47579"/>
            <a:ext cx="517332" cy="382293"/>
          </a:xfrm>
          <a:custGeom>
            <a:avLst/>
            <a:gdLst/>
            <a:ahLst/>
            <a:cxnLst/>
            <a:rect l="l" t="t" r="r" b="b"/>
            <a:pathLst>
              <a:path w="3532" h="2610" extrusionOk="0">
                <a:moveTo>
                  <a:pt x="1227" y="1"/>
                </a:moveTo>
                <a:cubicBezTo>
                  <a:pt x="1113" y="1"/>
                  <a:pt x="985" y="46"/>
                  <a:pt x="842" y="153"/>
                </a:cubicBezTo>
                <a:cubicBezTo>
                  <a:pt x="0" y="789"/>
                  <a:pt x="1310" y="2609"/>
                  <a:pt x="1310" y="2609"/>
                </a:cubicBezTo>
                <a:cubicBezTo>
                  <a:pt x="1310" y="2609"/>
                  <a:pt x="3532" y="2324"/>
                  <a:pt x="3420" y="1271"/>
                </a:cubicBezTo>
                <a:cubicBezTo>
                  <a:pt x="3377" y="864"/>
                  <a:pt x="3149" y="740"/>
                  <a:pt x="2887" y="740"/>
                </a:cubicBezTo>
                <a:cubicBezTo>
                  <a:pt x="2480" y="740"/>
                  <a:pt x="1993" y="1037"/>
                  <a:pt x="1993" y="1037"/>
                </a:cubicBezTo>
                <a:cubicBezTo>
                  <a:pt x="1993" y="1037"/>
                  <a:pt x="1775" y="1"/>
                  <a:pt x="122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6"/>
          <p:cNvSpPr/>
          <p:nvPr/>
        </p:nvSpPr>
        <p:spPr>
          <a:xfrm flipH="1">
            <a:off x="5020660" y="4684381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600" y="1"/>
                </a:moveTo>
                <a:lnTo>
                  <a:pt x="412" y="483"/>
                </a:lnTo>
                <a:lnTo>
                  <a:pt x="1" y="459"/>
                </a:lnTo>
                <a:lnTo>
                  <a:pt x="305" y="787"/>
                </a:lnTo>
                <a:lnTo>
                  <a:pt x="193" y="1189"/>
                </a:lnTo>
                <a:lnTo>
                  <a:pt x="543" y="876"/>
                </a:lnTo>
                <a:lnTo>
                  <a:pt x="824" y="1320"/>
                </a:lnTo>
                <a:lnTo>
                  <a:pt x="801" y="876"/>
                </a:lnTo>
                <a:lnTo>
                  <a:pt x="1166" y="548"/>
                </a:lnTo>
                <a:lnTo>
                  <a:pt x="754" y="492"/>
                </a:lnTo>
                <a:lnTo>
                  <a:pt x="6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6"/>
          <p:cNvSpPr/>
          <p:nvPr/>
        </p:nvSpPr>
        <p:spPr>
          <a:xfrm flipH="1">
            <a:off x="7844363" y="182215"/>
            <a:ext cx="170052" cy="192611"/>
          </a:xfrm>
          <a:custGeom>
            <a:avLst/>
            <a:gdLst/>
            <a:ahLst/>
            <a:cxnLst/>
            <a:rect l="l" t="t" r="r" b="b"/>
            <a:pathLst>
              <a:path w="1161" h="1315" extrusionOk="0">
                <a:moveTo>
                  <a:pt x="599" y="0"/>
                </a:moveTo>
                <a:lnTo>
                  <a:pt x="412" y="482"/>
                </a:lnTo>
                <a:lnTo>
                  <a:pt x="1" y="459"/>
                </a:lnTo>
                <a:lnTo>
                  <a:pt x="300" y="786"/>
                </a:lnTo>
                <a:lnTo>
                  <a:pt x="188" y="1188"/>
                </a:lnTo>
                <a:lnTo>
                  <a:pt x="539" y="870"/>
                </a:lnTo>
                <a:lnTo>
                  <a:pt x="819" y="1315"/>
                </a:lnTo>
                <a:lnTo>
                  <a:pt x="819" y="1315"/>
                </a:lnTo>
                <a:lnTo>
                  <a:pt x="796" y="870"/>
                </a:lnTo>
                <a:lnTo>
                  <a:pt x="1161" y="538"/>
                </a:lnTo>
                <a:lnTo>
                  <a:pt x="754" y="491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6"/>
          <p:cNvSpPr/>
          <p:nvPr/>
        </p:nvSpPr>
        <p:spPr>
          <a:xfrm flipH="1">
            <a:off x="8785637" y="3774254"/>
            <a:ext cx="92716" cy="88323"/>
          </a:xfrm>
          <a:custGeom>
            <a:avLst/>
            <a:gdLst/>
            <a:ahLst/>
            <a:cxnLst/>
            <a:rect l="l" t="t" r="r" b="b"/>
            <a:pathLst>
              <a:path w="633" h="603" extrusionOk="0">
                <a:moveTo>
                  <a:pt x="459" y="0"/>
                </a:moveTo>
                <a:cubicBezTo>
                  <a:pt x="456" y="0"/>
                  <a:pt x="453" y="1"/>
                  <a:pt x="450" y="2"/>
                </a:cubicBezTo>
                <a:lnTo>
                  <a:pt x="314" y="96"/>
                </a:lnTo>
                <a:cubicBezTo>
                  <a:pt x="312" y="98"/>
                  <a:pt x="309" y="100"/>
                  <a:pt x="304" y="100"/>
                </a:cubicBezTo>
                <a:cubicBezTo>
                  <a:pt x="299" y="100"/>
                  <a:pt x="293" y="98"/>
                  <a:pt x="286" y="96"/>
                </a:cubicBezTo>
                <a:lnTo>
                  <a:pt x="141" y="21"/>
                </a:lnTo>
                <a:cubicBezTo>
                  <a:pt x="136" y="18"/>
                  <a:pt x="132" y="17"/>
                  <a:pt x="127" y="17"/>
                </a:cubicBezTo>
                <a:cubicBezTo>
                  <a:pt x="109" y="17"/>
                  <a:pt x="96" y="35"/>
                  <a:pt x="99" y="54"/>
                </a:cubicBezTo>
                <a:lnTo>
                  <a:pt x="146" y="213"/>
                </a:lnTo>
                <a:cubicBezTo>
                  <a:pt x="151" y="227"/>
                  <a:pt x="146" y="236"/>
                  <a:pt x="141" y="241"/>
                </a:cubicBezTo>
                <a:lnTo>
                  <a:pt x="24" y="358"/>
                </a:lnTo>
                <a:cubicBezTo>
                  <a:pt x="1" y="377"/>
                  <a:pt x="20" y="414"/>
                  <a:pt x="43" y="414"/>
                </a:cubicBezTo>
                <a:lnTo>
                  <a:pt x="207" y="419"/>
                </a:lnTo>
                <a:cubicBezTo>
                  <a:pt x="211" y="419"/>
                  <a:pt x="221" y="423"/>
                  <a:pt x="230" y="438"/>
                </a:cubicBezTo>
                <a:lnTo>
                  <a:pt x="305" y="587"/>
                </a:lnTo>
                <a:cubicBezTo>
                  <a:pt x="309" y="598"/>
                  <a:pt x="319" y="603"/>
                  <a:pt x="329" y="603"/>
                </a:cubicBezTo>
                <a:cubicBezTo>
                  <a:pt x="341" y="603"/>
                  <a:pt x="354" y="595"/>
                  <a:pt x="356" y="583"/>
                </a:cubicBezTo>
                <a:lnTo>
                  <a:pt x="408" y="423"/>
                </a:lnTo>
                <a:cubicBezTo>
                  <a:pt x="417" y="419"/>
                  <a:pt x="422" y="405"/>
                  <a:pt x="431" y="405"/>
                </a:cubicBezTo>
                <a:lnTo>
                  <a:pt x="595" y="381"/>
                </a:lnTo>
                <a:cubicBezTo>
                  <a:pt x="618" y="377"/>
                  <a:pt x="632" y="349"/>
                  <a:pt x="609" y="330"/>
                </a:cubicBezTo>
                <a:lnTo>
                  <a:pt x="473" y="232"/>
                </a:lnTo>
                <a:cubicBezTo>
                  <a:pt x="464" y="227"/>
                  <a:pt x="464" y="213"/>
                  <a:pt x="464" y="204"/>
                </a:cubicBezTo>
                <a:lnTo>
                  <a:pt x="492" y="40"/>
                </a:lnTo>
                <a:cubicBezTo>
                  <a:pt x="496" y="20"/>
                  <a:pt x="477" y="0"/>
                  <a:pt x="459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6"/>
          <p:cNvSpPr/>
          <p:nvPr/>
        </p:nvSpPr>
        <p:spPr>
          <a:xfrm flipH="1">
            <a:off x="5713719" y="4616923"/>
            <a:ext cx="292794" cy="328245"/>
          </a:xfrm>
          <a:custGeom>
            <a:avLst/>
            <a:gdLst/>
            <a:ahLst/>
            <a:cxnLst/>
            <a:rect l="l" t="t" r="r" b="b"/>
            <a:pathLst>
              <a:path w="1999" h="2241" extrusionOk="0">
                <a:moveTo>
                  <a:pt x="992" y="0"/>
                </a:moveTo>
                <a:lnTo>
                  <a:pt x="702" y="837"/>
                </a:lnTo>
                <a:lnTo>
                  <a:pt x="1" y="819"/>
                </a:lnTo>
                <a:lnTo>
                  <a:pt x="543" y="1361"/>
                </a:lnTo>
                <a:lnTo>
                  <a:pt x="375" y="2058"/>
                </a:lnTo>
                <a:lnTo>
                  <a:pt x="375" y="2058"/>
                </a:lnTo>
                <a:lnTo>
                  <a:pt x="960" y="1497"/>
                </a:lnTo>
                <a:lnTo>
                  <a:pt x="1465" y="2241"/>
                </a:lnTo>
                <a:lnTo>
                  <a:pt x="1390" y="1478"/>
                </a:lnTo>
                <a:lnTo>
                  <a:pt x="1998" y="889"/>
                </a:lnTo>
                <a:lnTo>
                  <a:pt x="1296" y="823"/>
                </a:lnTo>
                <a:lnTo>
                  <a:pt x="992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6"/>
          <p:cNvSpPr/>
          <p:nvPr/>
        </p:nvSpPr>
        <p:spPr>
          <a:xfrm flipH="1">
            <a:off x="2322551" y="4599428"/>
            <a:ext cx="321355" cy="363252"/>
          </a:xfrm>
          <a:custGeom>
            <a:avLst/>
            <a:gdLst/>
            <a:ahLst/>
            <a:cxnLst/>
            <a:rect l="l" t="t" r="r" b="b"/>
            <a:pathLst>
              <a:path w="2194" h="2480" extrusionOk="0">
                <a:moveTo>
                  <a:pt x="1123" y="0"/>
                </a:moveTo>
                <a:lnTo>
                  <a:pt x="772" y="903"/>
                </a:lnTo>
                <a:lnTo>
                  <a:pt x="0" y="856"/>
                </a:lnTo>
                <a:lnTo>
                  <a:pt x="575" y="1478"/>
                </a:lnTo>
                <a:lnTo>
                  <a:pt x="356" y="2236"/>
                </a:lnTo>
                <a:lnTo>
                  <a:pt x="1020" y="1642"/>
                </a:lnTo>
                <a:lnTo>
                  <a:pt x="1548" y="2479"/>
                </a:lnTo>
                <a:lnTo>
                  <a:pt x="1502" y="1642"/>
                </a:lnTo>
                <a:lnTo>
                  <a:pt x="2194" y="1015"/>
                </a:lnTo>
                <a:lnTo>
                  <a:pt x="1422" y="922"/>
                </a:lnTo>
                <a:lnTo>
                  <a:pt x="1123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6"/>
          <p:cNvSpPr/>
          <p:nvPr/>
        </p:nvSpPr>
        <p:spPr>
          <a:xfrm flipH="1">
            <a:off x="241845" y="3785558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6"/>
          <p:cNvSpPr/>
          <p:nvPr/>
        </p:nvSpPr>
        <p:spPr>
          <a:xfrm flipH="1">
            <a:off x="241132" y="117150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6"/>
          <p:cNvSpPr/>
          <p:nvPr/>
        </p:nvSpPr>
        <p:spPr>
          <a:xfrm flipH="1">
            <a:off x="1066124" y="276170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6"/>
          <p:cNvSpPr/>
          <p:nvPr/>
        </p:nvSpPr>
        <p:spPr>
          <a:xfrm flipH="1">
            <a:off x="6043699" y="196520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6"/>
          <p:cNvSpPr/>
          <p:nvPr/>
        </p:nvSpPr>
        <p:spPr>
          <a:xfrm flipH="1">
            <a:off x="8340024" y="2545220"/>
            <a:ext cx="65912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6"/>
          <p:cNvSpPr/>
          <p:nvPr/>
        </p:nvSpPr>
        <p:spPr>
          <a:xfrm flipH="1">
            <a:off x="8318859" y="3337781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"/>
          <p:cNvSpPr/>
          <p:nvPr/>
        </p:nvSpPr>
        <p:spPr>
          <a:xfrm flipH="1">
            <a:off x="1044207" y="918691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6"/>
          <p:cNvSpPr/>
          <p:nvPr/>
        </p:nvSpPr>
        <p:spPr>
          <a:xfrm flipH="1">
            <a:off x="375632" y="525137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6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4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aveat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7"/>
          <p:cNvSpPr txBox="1">
            <a:spLocks noGrp="1"/>
          </p:cNvSpPr>
          <p:nvPr>
            <p:ph type="title"/>
          </p:nvPr>
        </p:nvSpPr>
        <p:spPr>
          <a:xfrm>
            <a:off x="713225" y="1163450"/>
            <a:ext cx="4598100" cy="555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veat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lab"/>
              <a:buNone/>
              <a:defRPr sz="3000"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sp>
        <p:nvSpPr>
          <p:cNvPr id="151" name="Google Shape;151;p7"/>
          <p:cNvSpPr txBox="1">
            <a:spLocks noGrp="1"/>
          </p:cNvSpPr>
          <p:nvPr>
            <p:ph type="body" idx="1"/>
          </p:nvPr>
        </p:nvSpPr>
        <p:spPr>
          <a:xfrm>
            <a:off x="713225" y="1719350"/>
            <a:ext cx="4598100" cy="22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tkinson Hyperlegible"/>
              <a:buChar char="●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○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■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●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○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■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●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○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■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9pPr>
          </a:lstStyle>
          <a:p>
            <a:endParaRPr/>
          </a:p>
        </p:txBody>
      </p:sp>
      <p:sp>
        <p:nvSpPr>
          <p:cNvPr id="152" name="Google Shape;152;p7"/>
          <p:cNvSpPr/>
          <p:nvPr/>
        </p:nvSpPr>
        <p:spPr>
          <a:xfrm flipH="1">
            <a:off x="2427844" y="229241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7"/>
          <p:cNvSpPr/>
          <p:nvPr/>
        </p:nvSpPr>
        <p:spPr>
          <a:xfrm flipH="1">
            <a:off x="3791832" y="26826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7"/>
          <p:cNvSpPr/>
          <p:nvPr/>
        </p:nvSpPr>
        <p:spPr>
          <a:xfrm flipH="1">
            <a:off x="6992818" y="257875"/>
            <a:ext cx="41305" cy="41305"/>
          </a:xfrm>
          <a:custGeom>
            <a:avLst/>
            <a:gdLst/>
            <a:ahLst/>
            <a:cxnLst/>
            <a:rect l="l" t="t" r="r" b="b"/>
            <a:pathLst>
              <a:path w="282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2"/>
                  <a:pt x="141" y="282"/>
                </a:cubicBezTo>
                <a:cubicBezTo>
                  <a:pt x="216" y="282"/>
                  <a:pt x="281" y="216"/>
                  <a:pt x="281" y="141"/>
                </a:cubicBezTo>
                <a:cubicBezTo>
                  <a:pt x="281" y="66"/>
                  <a:pt x="216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7"/>
          <p:cNvSpPr/>
          <p:nvPr/>
        </p:nvSpPr>
        <p:spPr>
          <a:xfrm flipH="1">
            <a:off x="8746963" y="2328545"/>
            <a:ext cx="170052" cy="192758"/>
          </a:xfrm>
          <a:custGeom>
            <a:avLst/>
            <a:gdLst/>
            <a:ahLst/>
            <a:cxnLst/>
            <a:rect l="l" t="t" r="r" b="b"/>
            <a:pathLst>
              <a:path w="1161" h="1316" extrusionOk="0">
                <a:moveTo>
                  <a:pt x="594" y="1"/>
                </a:moveTo>
                <a:lnTo>
                  <a:pt x="407" y="483"/>
                </a:lnTo>
                <a:lnTo>
                  <a:pt x="0" y="459"/>
                </a:lnTo>
                <a:lnTo>
                  <a:pt x="304" y="787"/>
                </a:lnTo>
                <a:lnTo>
                  <a:pt x="187" y="1189"/>
                </a:lnTo>
                <a:lnTo>
                  <a:pt x="187" y="1189"/>
                </a:lnTo>
                <a:lnTo>
                  <a:pt x="543" y="871"/>
                </a:lnTo>
                <a:lnTo>
                  <a:pt x="819" y="1315"/>
                </a:lnTo>
                <a:lnTo>
                  <a:pt x="795" y="871"/>
                </a:lnTo>
                <a:lnTo>
                  <a:pt x="1160" y="544"/>
                </a:lnTo>
                <a:lnTo>
                  <a:pt x="753" y="492"/>
                </a:lnTo>
                <a:lnTo>
                  <a:pt x="5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7"/>
          <p:cNvSpPr/>
          <p:nvPr/>
        </p:nvSpPr>
        <p:spPr>
          <a:xfrm flipH="1">
            <a:off x="415251" y="4684385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599" y="0"/>
                </a:moveTo>
                <a:lnTo>
                  <a:pt x="412" y="487"/>
                </a:lnTo>
                <a:lnTo>
                  <a:pt x="1" y="454"/>
                </a:lnTo>
                <a:lnTo>
                  <a:pt x="305" y="791"/>
                </a:lnTo>
                <a:lnTo>
                  <a:pt x="188" y="1189"/>
                </a:lnTo>
                <a:lnTo>
                  <a:pt x="543" y="870"/>
                </a:lnTo>
                <a:lnTo>
                  <a:pt x="824" y="1320"/>
                </a:lnTo>
                <a:lnTo>
                  <a:pt x="796" y="870"/>
                </a:lnTo>
                <a:lnTo>
                  <a:pt x="1165" y="543"/>
                </a:lnTo>
                <a:lnTo>
                  <a:pt x="754" y="492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7"/>
          <p:cNvSpPr/>
          <p:nvPr/>
        </p:nvSpPr>
        <p:spPr>
          <a:xfrm flipH="1">
            <a:off x="165057" y="2276550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7"/>
          <p:cNvSpPr/>
          <p:nvPr/>
        </p:nvSpPr>
        <p:spPr>
          <a:xfrm flipH="1">
            <a:off x="1353232" y="4533458"/>
            <a:ext cx="202129" cy="202279"/>
          </a:xfrm>
          <a:custGeom>
            <a:avLst/>
            <a:gdLst/>
            <a:ahLst/>
            <a:cxnLst/>
            <a:rect l="l" t="t" r="r" b="b"/>
            <a:pathLst>
              <a:path w="1380" h="1381" extrusionOk="0">
                <a:moveTo>
                  <a:pt x="384" y="24"/>
                </a:moveTo>
                <a:lnTo>
                  <a:pt x="688" y="688"/>
                </a:lnTo>
                <a:lnTo>
                  <a:pt x="945" y="1"/>
                </a:lnTo>
                <a:lnTo>
                  <a:pt x="688" y="688"/>
                </a:lnTo>
                <a:lnTo>
                  <a:pt x="1357" y="384"/>
                </a:lnTo>
                <a:lnTo>
                  <a:pt x="688" y="688"/>
                </a:lnTo>
                <a:lnTo>
                  <a:pt x="1380" y="946"/>
                </a:lnTo>
                <a:lnTo>
                  <a:pt x="688" y="688"/>
                </a:lnTo>
                <a:lnTo>
                  <a:pt x="992" y="1357"/>
                </a:lnTo>
                <a:lnTo>
                  <a:pt x="688" y="688"/>
                </a:lnTo>
                <a:lnTo>
                  <a:pt x="430" y="1381"/>
                </a:lnTo>
                <a:lnTo>
                  <a:pt x="688" y="688"/>
                </a:lnTo>
                <a:lnTo>
                  <a:pt x="23" y="1002"/>
                </a:lnTo>
                <a:lnTo>
                  <a:pt x="688" y="688"/>
                </a:lnTo>
                <a:lnTo>
                  <a:pt x="0" y="440"/>
                </a:lnTo>
                <a:lnTo>
                  <a:pt x="688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7"/>
          <p:cNvSpPr/>
          <p:nvPr/>
        </p:nvSpPr>
        <p:spPr>
          <a:xfrm flipH="1">
            <a:off x="448111" y="3018769"/>
            <a:ext cx="200810" cy="202279"/>
          </a:xfrm>
          <a:custGeom>
            <a:avLst/>
            <a:gdLst/>
            <a:ahLst/>
            <a:cxnLst/>
            <a:rect l="l" t="t" r="r" b="b"/>
            <a:pathLst>
              <a:path w="1371" h="1381" extrusionOk="0">
                <a:moveTo>
                  <a:pt x="379" y="24"/>
                </a:moveTo>
                <a:lnTo>
                  <a:pt x="683" y="688"/>
                </a:lnTo>
                <a:lnTo>
                  <a:pt x="941" y="1"/>
                </a:lnTo>
                <a:lnTo>
                  <a:pt x="683" y="688"/>
                </a:lnTo>
                <a:lnTo>
                  <a:pt x="1348" y="384"/>
                </a:lnTo>
                <a:lnTo>
                  <a:pt x="683" y="688"/>
                </a:lnTo>
                <a:lnTo>
                  <a:pt x="1371" y="946"/>
                </a:lnTo>
                <a:lnTo>
                  <a:pt x="683" y="688"/>
                </a:lnTo>
                <a:lnTo>
                  <a:pt x="992" y="1357"/>
                </a:lnTo>
                <a:lnTo>
                  <a:pt x="683" y="688"/>
                </a:lnTo>
                <a:lnTo>
                  <a:pt x="431" y="1381"/>
                </a:lnTo>
                <a:lnTo>
                  <a:pt x="683" y="688"/>
                </a:lnTo>
                <a:lnTo>
                  <a:pt x="14" y="1002"/>
                </a:lnTo>
                <a:lnTo>
                  <a:pt x="683" y="688"/>
                </a:lnTo>
                <a:lnTo>
                  <a:pt x="0" y="431"/>
                </a:lnTo>
                <a:lnTo>
                  <a:pt x="683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7"/>
          <p:cNvSpPr/>
          <p:nvPr/>
        </p:nvSpPr>
        <p:spPr>
          <a:xfrm flipH="1">
            <a:off x="5020660" y="4684381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600" y="1"/>
                </a:moveTo>
                <a:lnTo>
                  <a:pt x="412" y="483"/>
                </a:lnTo>
                <a:lnTo>
                  <a:pt x="1" y="459"/>
                </a:lnTo>
                <a:lnTo>
                  <a:pt x="305" y="787"/>
                </a:lnTo>
                <a:lnTo>
                  <a:pt x="193" y="1189"/>
                </a:lnTo>
                <a:lnTo>
                  <a:pt x="543" y="876"/>
                </a:lnTo>
                <a:lnTo>
                  <a:pt x="824" y="1320"/>
                </a:lnTo>
                <a:lnTo>
                  <a:pt x="801" y="876"/>
                </a:lnTo>
                <a:lnTo>
                  <a:pt x="1166" y="548"/>
                </a:lnTo>
                <a:lnTo>
                  <a:pt x="754" y="492"/>
                </a:lnTo>
                <a:lnTo>
                  <a:pt x="6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7"/>
          <p:cNvSpPr/>
          <p:nvPr/>
        </p:nvSpPr>
        <p:spPr>
          <a:xfrm flipH="1">
            <a:off x="7844363" y="182215"/>
            <a:ext cx="170052" cy="192611"/>
          </a:xfrm>
          <a:custGeom>
            <a:avLst/>
            <a:gdLst/>
            <a:ahLst/>
            <a:cxnLst/>
            <a:rect l="l" t="t" r="r" b="b"/>
            <a:pathLst>
              <a:path w="1161" h="1315" extrusionOk="0">
                <a:moveTo>
                  <a:pt x="599" y="0"/>
                </a:moveTo>
                <a:lnTo>
                  <a:pt x="412" y="482"/>
                </a:lnTo>
                <a:lnTo>
                  <a:pt x="1" y="459"/>
                </a:lnTo>
                <a:lnTo>
                  <a:pt x="300" y="786"/>
                </a:lnTo>
                <a:lnTo>
                  <a:pt x="188" y="1188"/>
                </a:lnTo>
                <a:lnTo>
                  <a:pt x="539" y="870"/>
                </a:lnTo>
                <a:lnTo>
                  <a:pt x="819" y="1315"/>
                </a:lnTo>
                <a:lnTo>
                  <a:pt x="819" y="1315"/>
                </a:lnTo>
                <a:lnTo>
                  <a:pt x="796" y="870"/>
                </a:lnTo>
                <a:lnTo>
                  <a:pt x="1161" y="538"/>
                </a:lnTo>
                <a:lnTo>
                  <a:pt x="754" y="491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7"/>
          <p:cNvSpPr/>
          <p:nvPr/>
        </p:nvSpPr>
        <p:spPr>
          <a:xfrm flipH="1">
            <a:off x="8785637" y="3317054"/>
            <a:ext cx="92716" cy="88323"/>
          </a:xfrm>
          <a:custGeom>
            <a:avLst/>
            <a:gdLst/>
            <a:ahLst/>
            <a:cxnLst/>
            <a:rect l="l" t="t" r="r" b="b"/>
            <a:pathLst>
              <a:path w="633" h="603" extrusionOk="0">
                <a:moveTo>
                  <a:pt x="459" y="0"/>
                </a:moveTo>
                <a:cubicBezTo>
                  <a:pt x="456" y="0"/>
                  <a:pt x="453" y="1"/>
                  <a:pt x="450" y="2"/>
                </a:cubicBezTo>
                <a:lnTo>
                  <a:pt x="314" y="96"/>
                </a:lnTo>
                <a:cubicBezTo>
                  <a:pt x="312" y="98"/>
                  <a:pt x="309" y="100"/>
                  <a:pt x="304" y="100"/>
                </a:cubicBezTo>
                <a:cubicBezTo>
                  <a:pt x="299" y="100"/>
                  <a:pt x="293" y="98"/>
                  <a:pt x="286" y="96"/>
                </a:cubicBezTo>
                <a:lnTo>
                  <a:pt x="141" y="21"/>
                </a:lnTo>
                <a:cubicBezTo>
                  <a:pt x="136" y="18"/>
                  <a:pt x="132" y="17"/>
                  <a:pt x="127" y="17"/>
                </a:cubicBezTo>
                <a:cubicBezTo>
                  <a:pt x="109" y="17"/>
                  <a:pt x="96" y="35"/>
                  <a:pt x="99" y="54"/>
                </a:cubicBezTo>
                <a:lnTo>
                  <a:pt x="146" y="213"/>
                </a:lnTo>
                <a:cubicBezTo>
                  <a:pt x="151" y="227"/>
                  <a:pt x="146" y="236"/>
                  <a:pt x="141" y="241"/>
                </a:cubicBezTo>
                <a:lnTo>
                  <a:pt x="24" y="358"/>
                </a:lnTo>
                <a:cubicBezTo>
                  <a:pt x="1" y="377"/>
                  <a:pt x="20" y="414"/>
                  <a:pt x="43" y="414"/>
                </a:cubicBezTo>
                <a:lnTo>
                  <a:pt x="207" y="419"/>
                </a:lnTo>
                <a:cubicBezTo>
                  <a:pt x="211" y="419"/>
                  <a:pt x="221" y="423"/>
                  <a:pt x="230" y="438"/>
                </a:cubicBezTo>
                <a:lnTo>
                  <a:pt x="305" y="587"/>
                </a:lnTo>
                <a:cubicBezTo>
                  <a:pt x="309" y="598"/>
                  <a:pt x="319" y="603"/>
                  <a:pt x="329" y="603"/>
                </a:cubicBezTo>
                <a:cubicBezTo>
                  <a:pt x="341" y="603"/>
                  <a:pt x="354" y="595"/>
                  <a:pt x="356" y="583"/>
                </a:cubicBezTo>
                <a:lnTo>
                  <a:pt x="408" y="423"/>
                </a:lnTo>
                <a:cubicBezTo>
                  <a:pt x="417" y="419"/>
                  <a:pt x="422" y="405"/>
                  <a:pt x="431" y="405"/>
                </a:cubicBezTo>
                <a:lnTo>
                  <a:pt x="595" y="381"/>
                </a:lnTo>
                <a:cubicBezTo>
                  <a:pt x="618" y="377"/>
                  <a:pt x="632" y="349"/>
                  <a:pt x="609" y="330"/>
                </a:cubicBezTo>
                <a:lnTo>
                  <a:pt x="473" y="232"/>
                </a:lnTo>
                <a:cubicBezTo>
                  <a:pt x="464" y="227"/>
                  <a:pt x="464" y="213"/>
                  <a:pt x="464" y="204"/>
                </a:cubicBezTo>
                <a:lnTo>
                  <a:pt x="492" y="40"/>
                </a:lnTo>
                <a:cubicBezTo>
                  <a:pt x="496" y="20"/>
                  <a:pt x="477" y="0"/>
                  <a:pt x="459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7"/>
          <p:cNvSpPr/>
          <p:nvPr/>
        </p:nvSpPr>
        <p:spPr>
          <a:xfrm flipH="1">
            <a:off x="3664389" y="4496302"/>
            <a:ext cx="529050" cy="381414"/>
          </a:xfrm>
          <a:custGeom>
            <a:avLst/>
            <a:gdLst/>
            <a:ahLst/>
            <a:cxnLst/>
            <a:rect l="l" t="t" r="r" b="b"/>
            <a:pathLst>
              <a:path w="3612" h="2604" extrusionOk="0">
                <a:moveTo>
                  <a:pt x="2402" y="1"/>
                </a:moveTo>
                <a:cubicBezTo>
                  <a:pt x="1870" y="1"/>
                  <a:pt x="1605" y="995"/>
                  <a:pt x="1605" y="995"/>
                </a:cubicBezTo>
                <a:cubicBezTo>
                  <a:pt x="1605" y="995"/>
                  <a:pt x="1100" y="654"/>
                  <a:pt x="685" y="654"/>
                </a:cubicBezTo>
                <a:cubicBezTo>
                  <a:pt x="438" y="654"/>
                  <a:pt x="223" y="775"/>
                  <a:pt x="164" y="1158"/>
                </a:cubicBezTo>
                <a:cubicBezTo>
                  <a:pt x="0" y="2206"/>
                  <a:pt x="2208" y="2604"/>
                  <a:pt x="2208" y="2604"/>
                </a:cubicBezTo>
                <a:cubicBezTo>
                  <a:pt x="2208" y="2604"/>
                  <a:pt x="3611" y="854"/>
                  <a:pt x="2797" y="171"/>
                </a:cubicBezTo>
                <a:cubicBezTo>
                  <a:pt x="2652" y="50"/>
                  <a:pt x="2520" y="1"/>
                  <a:pt x="2402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"/>
          <p:cNvSpPr/>
          <p:nvPr/>
        </p:nvSpPr>
        <p:spPr>
          <a:xfrm flipH="1">
            <a:off x="5713719" y="4616923"/>
            <a:ext cx="292794" cy="328245"/>
          </a:xfrm>
          <a:custGeom>
            <a:avLst/>
            <a:gdLst/>
            <a:ahLst/>
            <a:cxnLst/>
            <a:rect l="l" t="t" r="r" b="b"/>
            <a:pathLst>
              <a:path w="1999" h="2241" extrusionOk="0">
                <a:moveTo>
                  <a:pt x="992" y="0"/>
                </a:moveTo>
                <a:lnTo>
                  <a:pt x="702" y="837"/>
                </a:lnTo>
                <a:lnTo>
                  <a:pt x="1" y="819"/>
                </a:lnTo>
                <a:lnTo>
                  <a:pt x="543" y="1361"/>
                </a:lnTo>
                <a:lnTo>
                  <a:pt x="375" y="2058"/>
                </a:lnTo>
                <a:lnTo>
                  <a:pt x="375" y="2058"/>
                </a:lnTo>
                <a:lnTo>
                  <a:pt x="960" y="1497"/>
                </a:lnTo>
                <a:lnTo>
                  <a:pt x="1465" y="2241"/>
                </a:lnTo>
                <a:lnTo>
                  <a:pt x="1390" y="1478"/>
                </a:lnTo>
                <a:lnTo>
                  <a:pt x="1998" y="889"/>
                </a:lnTo>
                <a:lnTo>
                  <a:pt x="1296" y="823"/>
                </a:lnTo>
                <a:lnTo>
                  <a:pt x="992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7"/>
          <p:cNvSpPr/>
          <p:nvPr/>
        </p:nvSpPr>
        <p:spPr>
          <a:xfrm flipH="1">
            <a:off x="2322551" y="4599428"/>
            <a:ext cx="321355" cy="363252"/>
          </a:xfrm>
          <a:custGeom>
            <a:avLst/>
            <a:gdLst/>
            <a:ahLst/>
            <a:cxnLst/>
            <a:rect l="l" t="t" r="r" b="b"/>
            <a:pathLst>
              <a:path w="2194" h="2480" extrusionOk="0">
                <a:moveTo>
                  <a:pt x="1123" y="0"/>
                </a:moveTo>
                <a:lnTo>
                  <a:pt x="772" y="903"/>
                </a:lnTo>
                <a:lnTo>
                  <a:pt x="0" y="856"/>
                </a:lnTo>
                <a:lnTo>
                  <a:pt x="575" y="1478"/>
                </a:lnTo>
                <a:lnTo>
                  <a:pt x="356" y="2236"/>
                </a:lnTo>
                <a:lnTo>
                  <a:pt x="1020" y="1642"/>
                </a:lnTo>
                <a:lnTo>
                  <a:pt x="1548" y="2479"/>
                </a:lnTo>
                <a:lnTo>
                  <a:pt x="1502" y="1642"/>
                </a:lnTo>
                <a:lnTo>
                  <a:pt x="2194" y="1015"/>
                </a:lnTo>
                <a:lnTo>
                  <a:pt x="1422" y="922"/>
                </a:lnTo>
                <a:lnTo>
                  <a:pt x="1123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7"/>
          <p:cNvSpPr/>
          <p:nvPr/>
        </p:nvSpPr>
        <p:spPr>
          <a:xfrm flipH="1">
            <a:off x="241845" y="3785558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7"/>
          <p:cNvSpPr/>
          <p:nvPr/>
        </p:nvSpPr>
        <p:spPr>
          <a:xfrm flipH="1">
            <a:off x="241132" y="117150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7"/>
          <p:cNvSpPr/>
          <p:nvPr/>
        </p:nvSpPr>
        <p:spPr>
          <a:xfrm flipH="1">
            <a:off x="1066124" y="276170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7"/>
          <p:cNvSpPr/>
          <p:nvPr/>
        </p:nvSpPr>
        <p:spPr>
          <a:xfrm flipH="1">
            <a:off x="6043699" y="196520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7"/>
          <p:cNvSpPr/>
          <p:nvPr/>
        </p:nvSpPr>
        <p:spPr>
          <a:xfrm flipH="1">
            <a:off x="375632" y="525137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5"/>
        </a:solid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1"/>
          <p:cNvSpPr txBox="1">
            <a:spLocks noGrp="1"/>
          </p:cNvSpPr>
          <p:nvPr>
            <p:ph type="title" hasCustomPrompt="1"/>
          </p:nvPr>
        </p:nvSpPr>
        <p:spPr>
          <a:xfrm>
            <a:off x="2112450" y="1636350"/>
            <a:ext cx="4940100" cy="132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7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22" name="Google Shape;222;p11"/>
          <p:cNvSpPr txBox="1">
            <a:spLocks noGrp="1"/>
          </p:cNvSpPr>
          <p:nvPr>
            <p:ph type="subTitle" idx="1"/>
          </p:nvPr>
        </p:nvSpPr>
        <p:spPr>
          <a:xfrm>
            <a:off x="2102000" y="3037650"/>
            <a:ext cx="4940100" cy="393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7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11"/>
          <p:cNvSpPr/>
          <p:nvPr/>
        </p:nvSpPr>
        <p:spPr>
          <a:xfrm>
            <a:off x="5537025" y="4599416"/>
            <a:ext cx="233849" cy="232963"/>
          </a:xfrm>
          <a:custGeom>
            <a:avLst/>
            <a:gdLst/>
            <a:ahLst/>
            <a:cxnLst/>
            <a:rect l="l" t="t" r="r" b="b"/>
            <a:pathLst>
              <a:path w="1056" h="1052" extrusionOk="0">
                <a:moveTo>
                  <a:pt x="461" y="0"/>
                </a:moveTo>
                <a:cubicBezTo>
                  <a:pt x="438" y="0"/>
                  <a:pt x="415" y="15"/>
                  <a:pt x="412" y="43"/>
                </a:cubicBezTo>
                <a:lnTo>
                  <a:pt x="360" y="319"/>
                </a:lnTo>
                <a:cubicBezTo>
                  <a:pt x="356" y="342"/>
                  <a:pt x="342" y="352"/>
                  <a:pt x="323" y="361"/>
                </a:cubicBezTo>
                <a:lnTo>
                  <a:pt x="56" y="436"/>
                </a:lnTo>
                <a:cubicBezTo>
                  <a:pt x="14" y="445"/>
                  <a:pt x="0" y="506"/>
                  <a:pt x="42" y="529"/>
                </a:cubicBezTo>
                <a:lnTo>
                  <a:pt x="290" y="670"/>
                </a:lnTo>
                <a:cubicBezTo>
                  <a:pt x="300" y="679"/>
                  <a:pt x="314" y="698"/>
                  <a:pt x="314" y="717"/>
                </a:cubicBezTo>
                <a:lnTo>
                  <a:pt x="300" y="997"/>
                </a:lnTo>
                <a:cubicBezTo>
                  <a:pt x="296" y="1030"/>
                  <a:pt x="321" y="1051"/>
                  <a:pt x="349" y="1051"/>
                </a:cubicBezTo>
                <a:cubicBezTo>
                  <a:pt x="360" y="1051"/>
                  <a:pt x="373" y="1048"/>
                  <a:pt x="384" y="1039"/>
                </a:cubicBezTo>
                <a:lnTo>
                  <a:pt x="585" y="843"/>
                </a:lnTo>
                <a:cubicBezTo>
                  <a:pt x="599" y="836"/>
                  <a:pt x="612" y="832"/>
                  <a:pt x="626" y="832"/>
                </a:cubicBezTo>
                <a:cubicBezTo>
                  <a:pt x="631" y="832"/>
                  <a:pt x="636" y="832"/>
                  <a:pt x="641" y="834"/>
                </a:cubicBezTo>
                <a:lnTo>
                  <a:pt x="903" y="927"/>
                </a:lnTo>
                <a:cubicBezTo>
                  <a:pt x="907" y="928"/>
                  <a:pt x="912" y="929"/>
                  <a:pt x="916" y="929"/>
                </a:cubicBezTo>
                <a:cubicBezTo>
                  <a:pt x="952" y="929"/>
                  <a:pt x="981" y="895"/>
                  <a:pt x="968" y="857"/>
                </a:cubicBezTo>
                <a:lnTo>
                  <a:pt x="852" y="600"/>
                </a:lnTo>
                <a:cubicBezTo>
                  <a:pt x="842" y="581"/>
                  <a:pt x="842" y="562"/>
                  <a:pt x="856" y="548"/>
                </a:cubicBezTo>
                <a:lnTo>
                  <a:pt x="1029" y="324"/>
                </a:lnTo>
                <a:cubicBezTo>
                  <a:pt x="1055" y="293"/>
                  <a:pt x="1033" y="243"/>
                  <a:pt x="996" y="243"/>
                </a:cubicBezTo>
                <a:cubicBezTo>
                  <a:pt x="993" y="243"/>
                  <a:pt x="990" y="243"/>
                  <a:pt x="987" y="244"/>
                </a:cubicBezTo>
                <a:lnTo>
                  <a:pt x="706" y="277"/>
                </a:lnTo>
                <a:cubicBezTo>
                  <a:pt x="688" y="277"/>
                  <a:pt x="669" y="272"/>
                  <a:pt x="660" y="254"/>
                </a:cubicBezTo>
                <a:lnTo>
                  <a:pt x="501" y="20"/>
                </a:lnTo>
                <a:cubicBezTo>
                  <a:pt x="491" y="7"/>
                  <a:pt x="476" y="0"/>
                  <a:pt x="461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1"/>
          <p:cNvSpPr/>
          <p:nvPr/>
        </p:nvSpPr>
        <p:spPr>
          <a:xfrm>
            <a:off x="160738" y="3485624"/>
            <a:ext cx="457068" cy="470354"/>
          </a:xfrm>
          <a:custGeom>
            <a:avLst/>
            <a:gdLst/>
            <a:ahLst/>
            <a:cxnLst/>
            <a:rect l="l" t="t" r="r" b="b"/>
            <a:pathLst>
              <a:path w="2064" h="2124" extrusionOk="0">
                <a:moveTo>
                  <a:pt x="702" y="0"/>
                </a:moveTo>
                <a:lnTo>
                  <a:pt x="646" y="739"/>
                </a:lnTo>
                <a:lnTo>
                  <a:pt x="1" y="1114"/>
                </a:lnTo>
                <a:lnTo>
                  <a:pt x="688" y="1394"/>
                </a:lnTo>
                <a:lnTo>
                  <a:pt x="838" y="2124"/>
                </a:lnTo>
                <a:lnTo>
                  <a:pt x="1324" y="1558"/>
                </a:lnTo>
                <a:lnTo>
                  <a:pt x="2064" y="1637"/>
                </a:lnTo>
                <a:lnTo>
                  <a:pt x="1675" y="1001"/>
                </a:lnTo>
                <a:lnTo>
                  <a:pt x="1975" y="323"/>
                </a:lnTo>
                <a:lnTo>
                  <a:pt x="1254" y="501"/>
                </a:lnTo>
                <a:lnTo>
                  <a:pt x="702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1"/>
          <p:cNvSpPr/>
          <p:nvPr/>
        </p:nvSpPr>
        <p:spPr>
          <a:xfrm>
            <a:off x="2387396" y="4835579"/>
            <a:ext cx="75956" cy="74849"/>
          </a:xfrm>
          <a:custGeom>
            <a:avLst/>
            <a:gdLst/>
            <a:ahLst/>
            <a:cxnLst/>
            <a:rect l="l" t="t" r="r" b="b"/>
            <a:pathLst>
              <a:path w="343" h="338" extrusionOk="0">
                <a:moveTo>
                  <a:pt x="169" y="1"/>
                </a:moveTo>
                <a:cubicBezTo>
                  <a:pt x="71" y="1"/>
                  <a:pt x="1" y="76"/>
                  <a:pt x="1" y="169"/>
                </a:cubicBezTo>
                <a:cubicBezTo>
                  <a:pt x="1" y="263"/>
                  <a:pt x="80" y="338"/>
                  <a:pt x="169" y="338"/>
                </a:cubicBezTo>
                <a:cubicBezTo>
                  <a:pt x="263" y="338"/>
                  <a:pt x="342" y="263"/>
                  <a:pt x="342" y="169"/>
                </a:cubicBezTo>
                <a:cubicBezTo>
                  <a:pt x="342" y="76"/>
                  <a:pt x="263" y="1"/>
                  <a:pt x="16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11"/>
          <p:cNvSpPr/>
          <p:nvPr/>
        </p:nvSpPr>
        <p:spPr>
          <a:xfrm>
            <a:off x="347485" y="1953363"/>
            <a:ext cx="41305" cy="41305"/>
          </a:xfrm>
          <a:custGeom>
            <a:avLst/>
            <a:gdLst/>
            <a:ahLst/>
            <a:cxnLst/>
            <a:rect l="l" t="t" r="r" b="b"/>
            <a:pathLst>
              <a:path w="282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2"/>
                  <a:pt x="141" y="282"/>
                </a:cubicBezTo>
                <a:cubicBezTo>
                  <a:pt x="216" y="282"/>
                  <a:pt x="281" y="216"/>
                  <a:pt x="281" y="141"/>
                </a:cubicBezTo>
                <a:cubicBezTo>
                  <a:pt x="281" y="66"/>
                  <a:pt x="216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1"/>
          <p:cNvSpPr/>
          <p:nvPr/>
        </p:nvSpPr>
        <p:spPr>
          <a:xfrm>
            <a:off x="281246" y="878004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11"/>
          <p:cNvSpPr/>
          <p:nvPr/>
        </p:nvSpPr>
        <p:spPr>
          <a:xfrm>
            <a:off x="4766613" y="365508"/>
            <a:ext cx="170784" cy="192611"/>
          </a:xfrm>
          <a:custGeom>
            <a:avLst/>
            <a:gdLst/>
            <a:ahLst/>
            <a:cxnLst/>
            <a:rect l="l" t="t" r="r" b="b"/>
            <a:pathLst>
              <a:path w="1166" h="1315" extrusionOk="0">
                <a:moveTo>
                  <a:pt x="600" y="0"/>
                </a:moveTo>
                <a:lnTo>
                  <a:pt x="412" y="477"/>
                </a:lnTo>
                <a:lnTo>
                  <a:pt x="1" y="454"/>
                </a:lnTo>
                <a:lnTo>
                  <a:pt x="305" y="781"/>
                </a:lnTo>
                <a:lnTo>
                  <a:pt x="188" y="1183"/>
                </a:lnTo>
                <a:lnTo>
                  <a:pt x="539" y="870"/>
                </a:lnTo>
                <a:lnTo>
                  <a:pt x="819" y="1314"/>
                </a:lnTo>
                <a:lnTo>
                  <a:pt x="796" y="870"/>
                </a:lnTo>
                <a:lnTo>
                  <a:pt x="1166" y="543"/>
                </a:lnTo>
                <a:lnTo>
                  <a:pt x="759" y="491"/>
                </a:lnTo>
                <a:lnTo>
                  <a:pt x="60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CUSTOM_54">
    <p:bg>
      <p:bgPr>
        <a:solidFill>
          <a:schemeClr val="accent5"/>
        </a:solid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4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4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aveat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sp>
        <p:nvSpPr>
          <p:cNvPr id="264" name="Google Shape;264;p14"/>
          <p:cNvSpPr txBox="1">
            <a:spLocks noGrp="1"/>
          </p:cNvSpPr>
          <p:nvPr>
            <p:ph type="subTitle" idx="1"/>
          </p:nvPr>
        </p:nvSpPr>
        <p:spPr>
          <a:xfrm>
            <a:off x="868913" y="1906925"/>
            <a:ext cx="2240400" cy="3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0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9pPr>
          </a:lstStyle>
          <a:p>
            <a:endParaRPr/>
          </a:p>
        </p:txBody>
      </p:sp>
      <p:sp>
        <p:nvSpPr>
          <p:cNvPr id="265" name="Google Shape;265;p14"/>
          <p:cNvSpPr txBox="1">
            <a:spLocks noGrp="1"/>
          </p:cNvSpPr>
          <p:nvPr>
            <p:ph type="title" idx="2" hasCustomPrompt="1"/>
          </p:nvPr>
        </p:nvSpPr>
        <p:spPr>
          <a:xfrm>
            <a:off x="1651763" y="1289067"/>
            <a:ext cx="674700" cy="485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66" name="Google Shape;266;p14"/>
          <p:cNvSpPr txBox="1">
            <a:spLocks noGrp="1"/>
          </p:cNvSpPr>
          <p:nvPr>
            <p:ph type="subTitle" idx="3"/>
          </p:nvPr>
        </p:nvSpPr>
        <p:spPr>
          <a:xfrm>
            <a:off x="869963" y="2283418"/>
            <a:ext cx="22383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p14"/>
          <p:cNvSpPr/>
          <p:nvPr/>
        </p:nvSpPr>
        <p:spPr>
          <a:xfrm>
            <a:off x="1634213" y="4673468"/>
            <a:ext cx="215311" cy="215168"/>
          </a:xfrm>
          <a:custGeom>
            <a:avLst/>
            <a:gdLst/>
            <a:ahLst/>
            <a:cxnLst/>
            <a:rect l="l" t="t" r="r" b="b"/>
            <a:pathLst>
              <a:path w="1470" h="1469" extrusionOk="0">
                <a:moveTo>
                  <a:pt x="730" y="0"/>
                </a:moveTo>
                <a:lnTo>
                  <a:pt x="730" y="730"/>
                </a:lnTo>
                <a:lnTo>
                  <a:pt x="1249" y="215"/>
                </a:lnTo>
                <a:lnTo>
                  <a:pt x="730" y="730"/>
                </a:lnTo>
                <a:lnTo>
                  <a:pt x="1469" y="730"/>
                </a:lnTo>
                <a:lnTo>
                  <a:pt x="730" y="730"/>
                </a:lnTo>
                <a:lnTo>
                  <a:pt x="1249" y="1254"/>
                </a:lnTo>
                <a:lnTo>
                  <a:pt x="730" y="730"/>
                </a:lnTo>
                <a:lnTo>
                  <a:pt x="730" y="1469"/>
                </a:lnTo>
                <a:lnTo>
                  <a:pt x="730" y="730"/>
                </a:lnTo>
                <a:lnTo>
                  <a:pt x="211" y="1254"/>
                </a:lnTo>
                <a:lnTo>
                  <a:pt x="730" y="730"/>
                </a:lnTo>
                <a:lnTo>
                  <a:pt x="0" y="730"/>
                </a:lnTo>
                <a:lnTo>
                  <a:pt x="730" y="730"/>
                </a:lnTo>
                <a:lnTo>
                  <a:pt x="211" y="215"/>
                </a:lnTo>
                <a:lnTo>
                  <a:pt x="730" y="73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14"/>
          <p:cNvSpPr/>
          <p:nvPr/>
        </p:nvSpPr>
        <p:spPr>
          <a:xfrm>
            <a:off x="6597305" y="229241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4"/>
          <p:cNvSpPr/>
          <p:nvPr/>
        </p:nvSpPr>
        <p:spPr>
          <a:xfrm>
            <a:off x="7685831" y="4533458"/>
            <a:ext cx="202129" cy="202279"/>
          </a:xfrm>
          <a:custGeom>
            <a:avLst/>
            <a:gdLst/>
            <a:ahLst/>
            <a:cxnLst/>
            <a:rect l="l" t="t" r="r" b="b"/>
            <a:pathLst>
              <a:path w="1380" h="1381" extrusionOk="0">
                <a:moveTo>
                  <a:pt x="384" y="24"/>
                </a:moveTo>
                <a:lnTo>
                  <a:pt x="688" y="688"/>
                </a:lnTo>
                <a:lnTo>
                  <a:pt x="945" y="1"/>
                </a:lnTo>
                <a:lnTo>
                  <a:pt x="688" y="688"/>
                </a:lnTo>
                <a:lnTo>
                  <a:pt x="1357" y="384"/>
                </a:lnTo>
                <a:lnTo>
                  <a:pt x="688" y="688"/>
                </a:lnTo>
                <a:lnTo>
                  <a:pt x="1380" y="946"/>
                </a:lnTo>
                <a:lnTo>
                  <a:pt x="688" y="688"/>
                </a:lnTo>
                <a:lnTo>
                  <a:pt x="992" y="1357"/>
                </a:lnTo>
                <a:lnTo>
                  <a:pt x="688" y="688"/>
                </a:lnTo>
                <a:lnTo>
                  <a:pt x="430" y="1381"/>
                </a:lnTo>
                <a:lnTo>
                  <a:pt x="688" y="688"/>
                </a:lnTo>
                <a:lnTo>
                  <a:pt x="23" y="1002"/>
                </a:lnTo>
                <a:lnTo>
                  <a:pt x="688" y="688"/>
                </a:lnTo>
                <a:lnTo>
                  <a:pt x="0" y="440"/>
                </a:lnTo>
                <a:lnTo>
                  <a:pt x="688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4"/>
          <p:cNvSpPr/>
          <p:nvPr/>
        </p:nvSpPr>
        <p:spPr>
          <a:xfrm>
            <a:off x="5047753" y="4496302"/>
            <a:ext cx="529050" cy="381414"/>
          </a:xfrm>
          <a:custGeom>
            <a:avLst/>
            <a:gdLst/>
            <a:ahLst/>
            <a:cxnLst/>
            <a:rect l="l" t="t" r="r" b="b"/>
            <a:pathLst>
              <a:path w="3612" h="2604" extrusionOk="0">
                <a:moveTo>
                  <a:pt x="2402" y="1"/>
                </a:moveTo>
                <a:cubicBezTo>
                  <a:pt x="1870" y="1"/>
                  <a:pt x="1605" y="995"/>
                  <a:pt x="1605" y="995"/>
                </a:cubicBezTo>
                <a:cubicBezTo>
                  <a:pt x="1605" y="995"/>
                  <a:pt x="1100" y="654"/>
                  <a:pt x="685" y="654"/>
                </a:cubicBezTo>
                <a:cubicBezTo>
                  <a:pt x="438" y="654"/>
                  <a:pt x="223" y="775"/>
                  <a:pt x="164" y="1158"/>
                </a:cubicBezTo>
                <a:cubicBezTo>
                  <a:pt x="0" y="2206"/>
                  <a:pt x="2208" y="2604"/>
                  <a:pt x="2208" y="2604"/>
                </a:cubicBezTo>
                <a:cubicBezTo>
                  <a:pt x="2208" y="2604"/>
                  <a:pt x="3611" y="854"/>
                  <a:pt x="2797" y="171"/>
                </a:cubicBezTo>
                <a:cubicBezTo>
                  <a:pt x="2652" y="50"/>
                  <a:pt x="2520" y="1"/>
                  <a:pt x="2402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14"/>
          <p:cNvSpPr/>
          <p:nvPr/>
        </p:nvSpPr>
        <p:spPr>
          <a:xfrm>
            <a:off x="8364240" y="351213"/>
            <a:ext cx="1525924" cy="376581"/>
          </a:xfrm>
          <a:custGeom>
            <a:avLst/>
            <a:gdLst/>
            <a:ahLst/>
            <a:cxnLst/>
            <a:rect l="l" t="t" r="r" b="b"/>
            <a:pathLst>
              <a:path w="10418" h="2571" extrusionOk="0">
                <a:moveTo>
                  <a:pt x="5307" y="0"/>
                </a:moveTo>
                <a:cubicBezTo>
                  <a:pt x="4683" y="0"/>
                  <a:pt x="4073" y="376"/>
                  <a:pt x="3799" y="933"/>
                </a:cubicBezTo>
                <a:cubicBezTo>
                  <a:pt x="3435" y="563"/>
                  <a:pt x="2915" y="365"/>
                  <a:pt x="2399" y="365"/>
                </a:cubicBezTo>
                <a:cubicBezTo>
                  <a:pt x="2137" y="365"/>
                  <a:pt x="1877" y="416"/>
                  <a:pt x="1638" y="521"/>
                </a:cubicBezTo>
                <a:cubicBezTo>
                  <a:pt x="922" y="835"/>
                  <a:pt x="445" y="1611"/>
                  <a:pt x="0" y="2477"/>
                </a:cubicBezTo>
                <a:cubicBezTo>
                  <a:pt x="3471" y="2505"/>
                  <a:pt x="6947" y="2542"/>
                  <a:pt x="10418" y="2570"/>
                </a:cubicBezTo>
                <a:cubicBezTo>
                  <a:pt x="10357" y="2097"/>
                  <a:pt x="9878" y="1754"/>
                  <a:pt x="9413" y="1754"/>
                </a:cubicBezTo>
                <a:cubicBezTo>
                  <a:pt x="9267" y="1754"/>
                  <a:pt x="9121" y="1789"/>
                  <a:pt x="8991" y="1864"/>
                </a:cubicBezTo>
                <a:cubicBezTo>
                  <a:pt x="9113" y="1326"/>
                  <a:pt x="8794" y="722"/>
                  <a:pt x="8271" y="535"/>
                </a:cubicBezTo>
                <a:cubicBezTo>
                  <a:pt x="8153" y="493"/>
                  <a:pt x="8029" y="472"/>
                  <a:pt x="7904" y="472"/>
                </a:cubicBezTo>
                <a:cubicBezTo>
                  <a:pt x="7483" y="472"/>
                  <a:pt x="7057" y="704"/>
                  <a:pt x="6863" y="1083"/>
                </a:cubicBezTo>
                <a:cubicBezTo>
                  <a:pt x="6633" y="475"/>
                  <a:pt x="6025" y="30"/>
                  <a:pt x="5384" y="2"/>
                </a:cubicBezTo>
                <a:cubicBezTo>
                  <a:pt x="5359" y="1"/>
                  <a:pt x="5333" y="0"/>
                  <a:pt x="5307" y="0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4"/>
          <p:cNvSpPr/>
          <p:nvPr/>
        </p:nvSpPr>
        <p:spPr>
          <a:xfrm>
            <a:off x="5387549" y="26826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4"/>
          <p:cNvSpPr/>
          <p:nvPr/>
        </p:nvSpPr>
        <p:spPr>
          <a:xfrm>
            <a:off x="2207069" y="257875"/>
            <a:ext cx="41305" cy="41305"/>
          </a:xfrm>
          <a:custGeom>
            <a:avLst/>
            <a:gdLst/>
            <a:ahLst/>
            <a:cxnLst/>
            <a:rect l="l" t="t" r="r" b="b"/>
            <a:pathLst>
              <a:path w="282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2"/>
                  <a:pt x="141" y="282"/>
                </a:cubicBezTo>
                <a:cubicBezTo>
                  <a:pt x="216" y="282"/>
                  <a:pt x="281" y="216"/>
                  <a:pt x="281" y="141"/>
                </a:cubicBezTo>
                <a:cubicBezTo>
                  <a:pt x="281" y="66"/>
                  <a:pt x="216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4"/>
          <p:cNvSpPr/>
          <p:nvPr/>
        </p:nvSpPr>
        <p:spPr>
          <a:xfrm>
            <a:off x="8655157" y="4684385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599" y="0"/>
                </a:moveTo>
                <a:lnTo>
                  <a:pt x="412" y="487"/>
                </a:lnTo>
                <a:lnTo>
                  <a:pt x="1" y="454"/>
                </a:lnTo>
                <a:lnTo>
                  <a:pt x="305" y="791"/>
                </a:lnTo>
                <a:lnTo>
                  <a:pt x="188" y="1189"/>
                </a:lnTo>
                <a:lnTo>
                  <a:pt x="543" y="870"/>
                </a:lnTo>
                <a:lnTo>
                  <a:pt x="824" y="1320"/>
                </a:lnTo>
                <a:lnTo>
                  <a:pt x="796" y="870"/>
                </a:lnTo>
                <a:lnTo>
                  <a:pt x="1165" y="543"/>
                </a:lnTo>
                <a:lnTo>
                  <a:pt x="754" y="492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14"/>
          <p:cNvSpPr/>
          <p:nvPr/>
        </p:nvSpPr>
        <p:spPr>
          <a:xfrm>
            <a:off x="8466810" y="1566868"/>
            <a:ext cx="250903" cy="283717"/>
          </a:xfrm>
          <a:custGeom>
            <a:avLst/>
            <a:gdLst/>
            <a:ahLst/>
            <a:cxnLst/>
            <a:rect l="l" t="t" r="r" b="b"/>
            <a:pathLst>
              <a:path w="1713" h="1937" extrusionOk="0">
                <a:moveTo>
                  <a:pt x="885" y="0"/>
                </a:moveTo>
                <a:lnTo>
                  <a:pt x="604" y="707"/>
                </a:lnTo>
                <a:lnTo>
                  <a:pt x="1" y="674"/>
                </a:lnTo>
                <a:lnTo>
                  <a:pt x="450" y="1151"/>
                </a:lnTo>
                <a:lnTo>
                  <a:pt x="281" y="1740"/>
                </a:lnTo>
                <a:lnTo>
                  <a:pt x="801" y="1282"/>
                </a:lnTo>
                <a:lnTo>
                  <a:pt x="1212" y="1937"/>
                </a:lnTo>
                <a:lnTo>
                  <a:pt x="1175" y="1282"/>
                </a:lnTo>
                <a:lnTo>
                  <a:pt x="1713" y="796"/>
                </a:lnTo>
                <a:lnTo>
                  <a:pt x="1119" y="721"/>
                </a:lnTo>
                <a:lnTo>
                  <a:pt x="88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14"/>
          <p:cNvSpPr/>
          <p:nvPr/>
        </p:nvSpPr>
        <p:spPr>
          <a:xfrm>
            <a:off x="8826110" y="2276550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14"/>
          <p:cNvSpPr/>
          <p:nvPr/>
        </p:nvSpPr>
        <p:spPr>
          <a:xfrm>
            <a:off x="8463461" y="4114883"/>
            <a:ext cx="92716" cy="88176"/>
          </a:xfrm>
          <a:custGeom>
            <a:avLst/>
            <a:gdLst/>
            <a:ahLst/>
            <a:cxnLst/>
            <a:rect l="l" t="t" r="r" b="b"/>
            <a:pathLst>
              <a:path w="633" h="602" extrusionOk="0">
                <a:moveTo>
                  <a:pt x="456" y="0"/>
                </a:moveTo>
                <a:cubicBezTo>
                  <a:pt x="454" y="0"/>
                  <a:pt x="452" y="0"/>
                  <a:pt x="450" y="1"/>
                </a:cubicBezTo>
                <a:lnTo>
                  <a:pt x="319" y="95"/>
                </a:lnTo>
                <a:cubicBezTo>
                  <a:pt x="314" y="97"/>
                  <a:pt x="310" y="98"/>
                  <a:pt x="304" y="98"/>
                </a:cubicBezTo>
                <a:cubicBezTo>
                  <a:pt x="299" y="98"/>
                  <a:pt x="293" y="97"/>
                  <a:pt x="286" y="95"/>
                </a:cubicBezTo>
                <a:lnTo>
                  <a:pt x="141" y="20"/>
                </a:lnTo>
                <a:cubicBezTo>
                  <a:pt x="136" y="17"/>
                  <a:pt x="131" y="16"/>
                  <a:pt x="127" y="16"/>
                </a:cubicBezTo>
                <a:cubicBezTo>
                  <a:pt x="109" y="16"/>
                  <a:pt x="95" y="34"/>
                  <a:pt x="99" y="53"/>
                </a:cubicBezTo>
                <a:lnTo>
                  <a:pt x="146" y="212"/>
                </a:lnTo>
                <a:cubicBezTo>
                  <a:pt x="155" y="221"/>
                  <a:pt x="146" y="235"/>
                  <a:pt x="141" y="240"/>
                </a:cubicBezTo>
                <a:lnTo>
                  <a:pt x="24" y="357"/>
                </a:lnTo>
                <a:cubicBezTo>
                  <a:pt x="1" y="375"/>
                  <a:pt x="19" y="408"/>
                  <a:pt x="43" y="408"/>
                </a:cubicBezTo>
                <a:lnTo>
                  <a:pt x="207" y="417"/>
                </a:lnTo>
                <a:cubicBezTo>
                  <a:pt x="211" y="417"/>
                  <a:pt x="225" y="422"/>
                  <a:pt x="230" y="431"/>
                </a:cubicBezTo>
                <a:lnTo>
                  <a:pt x="305" y="586"/>
                </a:lnTo>
                <a:cubicBezTo>
                  <a:pt x="311" y="596"/>
                  <a:pt x="321" y="601"/>
                  <a:pt x="331" y="601"/>
                </a:cubicBezTo>
                <a:cubicBezTo>
                  <a:pt x="343" y="601"/>
                  <a:pt x="354" y="594"/>
                  <a:pt x="356" y="581"/>
                </a:cubicBezTo>
                <a:lnTo>
                  <a:pt x="412" y="422"/>
                </a:lnTo>
                <a:cubicBezTo>
                  <a:pt x="417" y="417"/>
                  <a:pt x="422" y="403"/>
                  <a:pt x="436" y="403"/>
                </a:cubicBezTo>
                <a:lnTo>
                  <a:pt x="595" y="380"/>
                </a:lnTo>
                <a:cubicBezTo>
                  <a:pt x="623" y="375"/>
                  <a:pt x="632" y="347"/>
                  <a:pt x="609" y="329"/>
                </a:cubicBezTo>
                <a:lnTo>
                  <a:pt x="473" y="230"/>
                </a:lnTo>
                <a:cubicBezTo>
                  <a:pt x="464" y="221"/>
                  <a:pt x="464" y="212"/>
                  <a:pt x="464" y="198"/>
                </a:cubicBezTo>
                <a:lnTo>
                  <a:pt x="492" y="34"/>
                </a:lnTo>
                <a:cubicBezTo>
                  <a:pt x="492" y="13"/>
                  <a:pt x="471" y="0"/>
                  <a:pt x="456" y="0"/>
                </a:cubicBezTo>
                <a:close/>
              </a:path>
            </a:pathLst>
          </a:custGeom>
          <a:solidFill>
            <a:schemeClr val="lt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4"/>
          <p:cNvSpPr/>
          <p:nvPr/>
        </p:nvSpPr>
        <p:spPr>
          <a:xfrm>
            <a:off x="8592271" y="3018769"/>
            <a:ext cx="200810" cy="202279"/>
          </a:xfrm>
          <a:custGeom>
            <a:avLst/>
            <a:gdLst/>
            <a:ahLst/>
            <a:cxnLst/>
            <a:rect l="l" t="t" r="r" b="b"/>
            <a:pathLst>
              <a:path w="1371" h="1381" extrusionOk="0">
                <a:moveTo>
                  <a:pt x="379" y="24"/>
                </a:moveTo>
                <a:lnTo>
                  <a:pt x="683" y="688"/>
                </a:lnTo>
                <a:lnTo>
                  <a:pt x="941" y="1"/>
                </a:lnTo>
                <a:lnTo>
                  <a:pt x="683" y="688"/>
                </a:lnTo>
                <a:lnTo>
                  <a:pt x="1348" y="384"/>
                </a:lnTo>
                <a:lnTo>
                  <a:pt x="683" y="688"/>
                </a:lnTo>
                <a:lnTo>
                  <a:pt x="1371" y="946"/>
                </a:lnTo>
                <a:lnTo>
                  <a:pt x="683" y="688"/>
                </a:lnTo>
                <a:lnTo>
                  <a:pt x="992" y="1357"/>
                </a:lnTo>
                <a:lnTo>
                  <a:pt x="683" y="688"/>
                </a:lnTo>
                <a:lnTo>
                  <a:pt x="431" y="1381"/>
                </a:lnTo>
                <a:lnTo>
                  <a:pt x="683" y="688"/>
                </a:lnTo>
                <a:lnTo>
                  <a:pt x="14" y="1002"/>
                </a:lnTo>
                <a:lnTo>
                  <a:pt x="683" y="688"/>
                </a:lnTo>
                <a:lnTo>
                  <a:pt x="0" y="431"/>
                </a:lnTo>
                <a:lnTo>
                  <a:pt x="683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4"/>
          <p:cNvSpPr/>
          <p:nvPr/>
        </p:nvSpPr>
        <p:spPr>
          <a:xfrm>
            <a:off x="4049748" y="4684381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600" y="1"/>
                </a:moveTo>
                <a:lnTo>
                  <a:pt x="412" y="483"/>
                </a:lnTo>
                <a:lnTo>
                  <a:pt x="1" y="459"/>
                </a:lnTo>
                <a:lnTo>
                  <a:pt x="305" y="787"/>
                </a:lnTo>
                <a:lnTo>
                  <a:pt x="193" y="1189"/>
                </a:lnTo>
                <a:lnTo>
                  <a:pt x="543" y="876"/>
                </a:lnTo>
                <a:lnTo>
                  <a:pt x="824" y="1320"/>
                </a:lnTo>
                <a:lnTo>
                  <a:pt x="801" y="876"/>
                </a:lnTo>
                <a:lnTo>
                  <a:pt x="1166" y="548"/>
                </a:lnTo>
                <a:lnTo>
                  <a:pt x="754" y="492"/>
                </a:lnTo>
                <a:lnTo>
                  <a:pt x="6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4"/>
          <p:cNvSpPr/>
          <p:nvPr/>
        </p:nvSpPr>
        <p:spPr>
          <a:xfrm>
            <a:off x="1226777" y="182215"/>
            <a:ext cx="170052" cy="192611"/>
          </a:xfrm>
          <a:custGeom>
            <a:avLst/>
            <a:gdLst/>
            <a:ahLst/>
            <a:cxnLst/>
            <a:rect l="l" t="t" r="r" b="b"/>
            <a:pathLst>
              <a:path w="1161" h="1315" extrusionOk="0">
                <a:moveTo>
                  <a:pt x="599" y="0"/>
                </a:moveTo>
                <a:lnTo>
                  <a:pt x="412" y="482"/>
                </a:lnTo>
                <a:lnTo>
                  <a:pt x="1" y="459"/>
                </a:lnTo>
                <a:lnTo>
                  <a:pt x="300" y="786"/>
                </a:lnTo>
                <a:lnTo>
                  <a:pt x="188" y="1188"/>
                </a:lnTo>
                <a:lnTo>
                  <a:pt x="539" y="870"/>
                </a:lnTo>
                <a:lnTo>
                  <a:pt x="819" y="1315"/>
                </a:lnTo>
                <a:lnTo>
                  <a:pt x="819" y="1315"/>
                </a:lnTo>
                <a:lnTo>
                  <a:pt x="796" y="870"/>
                </a:lnTo>
                <a:lnTo>
                  <a:pt x="1161" y="538"/>
                </a:lnTo>
                <a:lnTo>
                  <a:pt x="754" y="491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4"/>
          <p:cNvSpPr/>
          <p:nvPr/>
        </p:nvSpPr>
        <p:spPr>
          <a:xfrm>
            <a:off x="3234679" y="4616923"/>
            <a:ext cx="292794" cy="328245"/>
          </a:xfrm>
          <a:custGeom>
            <a:avLst/>
            <a:gdLst/>
            <a:ahLst/>
            <a:cxnLst/>
            <a:rect l="l" t="t" r="r" b="b"/>
            <a:pathLst>
              <a:path w="1999" h="2241" extrusionOk="0">
                <a:moveTo>
                  <a:pt x="992" y="0"/>
                </a:moveTo>
                <a:lnTo>
                  <a:pt x="702" y="837"/>
                </a:lnTo>
                <a:lnTo>
                  <a:pt x="1" y="819"/>
                </a:lnTo>
                <a:lnTo>
                  <a:pt x="543" y="1361"/>
                </a:lnTo>
                <a:lnTo>
                  <a:pt x="375" y="2058"/>
                </a:lnTo>
                <a:lnTo>
                  <a:pt x="375" y="2058"/>
                </a:lnTo>
                <a:lnTo>
                  <a:pt x="960" y="1497"/>
                </a:lnTo>
                <a:lnTo>
                  <a:pt x="1465" y="2241"/>
                </a:lnTo>
                <a:lnTo>
                  <a:pt x="1390" y="1478"/>
                </a:lnTo>
                <a:lnTo>
                  <a:pt x="1998" y="889"/>
                </a:lnTo>
                <a:lnTo>
                  <a:pt x="1296" y="823"/>
                </a:lnTo>
                <a:lnTo>
                  <a:pt x="992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14"/>
          <p:cNvSpPr/>
          <p:nvPr/>
        </p:nvSpPr>
        <p:spPr>
          <a:xfrm>
            <a:off x="6597286" y="4599428"/>
            <a:ext cx="321355" cy="363252"/>
          </a:xfrm>
          <a:custGeom>
            <a:avLst/>
            <a:gdLst/>
            <a:ahLst/>
            <a:cxnLst/>
            <a:rect l="l" t="t" r="r" b="b"/>
            <a:pathLst>
              <a:path w="2194" h="2480" extrusionOk="0">
                <a:moveTo>
                  <a:pt x="1123" y="0"/>
                </a:moveTo>
                <a:lnTo>
                  <a:pt x="772" y="903"/>
                </a:lnTo>
                <a:lnTo>
                  <a:pt x="0" y="856"/>
                </a:lnTo>
                <a:lnTo>
                  <a:pt x="575" y="1478"/>
                </a:lnTo>
                <a:lnTo>
                  <a:pt x="356" y="2236"/>
                </a:lnTo>
                <a:lnTo>
                  <a:pt x="1020" y="1642"/>
                </a:lnTo>
                <a:lnTo>
                  <a:pt x="1548" y="2479"/>
                </a:lnTo>
                <a:lnTo>
                  <a:pt x="1502" y="1642"/>
                </a:lnTo>
                <a:lnTo>
                  <a:pt x="2194" y="1015"/>
                </a:lnTo>
                <a:lnTo>
                  <a:pt x="1422" y="922"/>
                </a:lnTo>
                <a:lnTo>
                  <a:pt x="1123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4"/>
          <p:cNvSpPr/>
          <p:nvPr/>
        </p:nvSpPr>
        <p:spPr>
          <a:xfrm>
            <a:off x="8958042" y="3785558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4"/>
          <p:cNvSpPr/>
          <p:nvPr/>
        </p:nvSpPr>
        <p:spPr>
          <a:xfrm>
            <a:off x="8938249" y="117150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4"/>
          <p:cNvSpPr/>
          <p:nvPr/>
        </p:nvSpPr>
        <p:spPr>
          <a:xfrm>
            <a:off x="8109156" y="276170"/>
            <a:ext cx="65912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4"/>
          <p:cNvSpPr/>
          <p:nvPr/>
        </p:nvSpPr>
        <p:spPr>
          <a:xfrm>
            <a:off x="3131581" y="196520"/>
            <a:ext cx="65912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4"/>
          <p:cNvSpPr txBox="1">
            <a:spLocks noGrp="1"/>
          </p:cNvSpPr>
          <p:nvPr>
            <p:ph type="subTitle" idx="4"/>
          </p:nvPr>
        </p:nvSpPr>
        <p:spPr>
          <a:xfrm>
            <a:off x="3461337" y="1906925"/>
            <a:ext cx="2238300" cy="3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0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9pPr>
          </a:lstStyle>
          <a:p>
            <a:endParaRPr/>
          </a:p>
        </p:txBody>
      </p:sp>
      <p:sp>
        <p:nvSpPr>
          <p:cNvPr id="288" name="Google Shape;288;p14"/>
          <p:cNvSpPr txBox="1">
            <a:spLocks noGrp="1"/>
          </p:cNvSpPr>
          <p:nvPr>
            <p:ph type="title" idx="5" hasCustomPrompt="1"/>
          </p:nvPr>
        </p:nvSpPr>
        <p:spPr>
          <a:xfrm>
            <a:off x="4243137" y="1289067"/>
            <a:ext cx="674700" cy="485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89" name="Google Shape;289;p14"/>
          <p:cNvSpPr txBox="1">
            <a:spLocks noGrp="1"/>
          </p:cNvSpPr>
          <p:nvPr>
            <p:ph type="subTitle" idx="6"/>
          </p:nvPr>
        </p:nvSpPr>
        <p:spPr>
          <a:xfrm>
            <a:off x="3460287" y="2283418"/>
            <a:ext cx="22404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14"/>
          <p:cNvSpPr txBox="1">
            <a:spLocks noGrp="1"/>
          </p:cNvSpPr>
          <p:nvPr>
            <p:ph type="subTitle" idx="7"/>
          </p:nvPr>
        </p:nvSpPr>
        <p:spPr>
          <a:xfrm>
            <a:off x="6036687" y="1906925"/>
            <a:ext cx="2238300" cy="3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0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9pPr>
          </a:lstStyle>
          <a:p>
            <a:endParaRPr/>
          </a:p>
        </p:txBody>
      </p:sp>
      <p:sp>
        <p:nvSpPr>
          <p:cNvPr id="291" name="Google Shape;291;p14"/>
          <p:cNvSpPr txBox="1">
            <a:spLocks noGrp="1"/>
          </p:cNvSpPr>
          <p:nvPr>
            <p:ph type="title" idx="8" hasCustomPrompt="1"/>
          </p:nvPr>
        </p:nvSpPr>
        <p:spPr>
          <a:xfrm>
            <a:off x="6818487" y="1289067"/>
            <a:ext cx="674700" cy="485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92" name="Google Shape;292;p14"/>
          <p:cNvSpPr txBox="1">
            <a:spLocks noGrp="1"/>
          </p:cNvSpPr>
          <p:nvPr>
            <p:ph type="subTitle" idx="9"/>
          </p:nvPr>
        </p:nvSpPr>
        <p:spPr>
          <a:xfrm>
            <a:off x="6035637" y="2283418"/>
            <a:ext cx="22404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3" name="Google Shape;293;p14"/>
          <p:cNvSpPr txBox="1">
            <a:spLocks noGrp="1"/>
          </p:cNvSpPr>
          <p:nvPr>
            <p:ph type="subTitle" idx="13"/>
          </p:nvPr>
        </p:nvSpPr>
        <p:spPr>
          <a:xfrm>
            <a:off x="868913" y="3538409"/>
            <a:ext cx="2240400" cy="3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0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9pPr>
          </a:lstStyle>
          <a:p>
            <a:endParaRPr/>
          </a:p>
        </p:txBody>
      </p:sp>
      <p:sp>
        <p:nvSpPr>
          <p:cNvPr id="294" name="Google Shape;294;p14"/>
          <p:cNvSpPr txBox="1">
            <a:spLocks noGrp="1"/>
          </p:cNvSpPr>
          <p:nvPr>
            <p:ph type="title" idx="14" hasCustomPrompt="1"/>
          </p:nvPr>
        </p:nvSpPr>
        <p:spPr>
          <a:xfrm>
            <a:off x="1651763" y="2920555"/>
            <a:ext cx="674700" cy="485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95" name="Google Shape;295;p14"/>
          <p:cNvSpPr txBox="1">
            <a:spLocks noGrp="1"/>
          </p:cNvSpPr>
          <p:nvPr>
            <p:ph type="subTitle" idx="15"/>
          </p:nvPr>
        </p:nvSpPr>
        <p:spPr>
          <a:xfrm>
            <a:off x="869963" y="3914901"/>
            <a:ext cx="22383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6" name="Google Shape;296;p14"/>
          <p:cNvSpPr txBox="1">
            <a:spLocks noGrp="1"/>
          </p:cNvSpPr>
          <p:nvPr>
            <p:ph type="subTitle" idx="16"/>
          </p:nvPr>
        </p:nvSpPr>
        <p:spPr>
          <a:xfrm>
            <a:off x="3461337" y="3538409"/>
            <a:ext cx="2238300" cy="3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0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9pPr>
          </a:lstStyle>
          <a:p>
            <a:endParaRPr/>
          </a:p>
        </p:txBody>
      </p:sp>
      <p:sp>
        <p:nvSpPr>
          <p:cNvPr id="297" name="Google Shape;297;p14"/>
          <p:cNvSpPr txBox="1">
            <a:spLocks noGrp="1"/>
          </p:cNvSpPr>
          <p:nvPr>
            <p:ph type="title" idx="17" hasCustomPrompt="1"/>
          </p:nvPr>
        </p:nvSpPr>
        <p:spPr>
          <a:xfrm>
            <a:off x="4243137" y="2920555"/>
            <a:ext cx="674700" cy="485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98" name="Google Shape;298;p14"/>
          <p:cNvSpPr txBox="1">
            <a:spLocks noGrp="1"/>
          </p:cNvSpPr>
          <p:nvPr>
            <p:ph type="subTitle" idx="18"/>
          </p:nvPr>
        </p:nvSpPr>
        <p:spPr>
          <a:xfrm>
            <a:off x="3460287" y="3914901"/>
            <a:ext cx="22404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9" name="Google Shape;299;p14"/>
          <p:cNvSpPr txBox="1">
            <a:spLocks noGrp="1"/>
          </p:cNvSpPr>
          <p:nvPr>
            <p:ph type="subTitle" idx="19"/>
          </p:nvPr>
        </p:nvSpPr>
        <p:spPr>
          <a:xfrm>
            <a:off x="6036687" y="3538409"/>
            <a:ext cx="2238300" cy="3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0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9pPr>
          </a:lstStyle>
          <a:p>
            <a:endParaRPr/>
          </a:p>
        </p:txBody>
      </p:sp>
      <p:sp>
        <p:nvSpPr>
          <p:cNvPr id="300" name="Google Shape;300;p14"/>
          <p:cNvSpPr txBox="1">
            <a:spLocks noGrp="1"/>
          </p:cNvSpPr>
          <p:nvPr>
            <p:ph type="title" idx="20" hasCustomPrompt="1"/>
          </p:nvPr>
        </p:nvSpPr>
        <p:spPr>
          <a:xfrm>
            <a:off x="6818487" y="2920555"/>
            <a:ext cx="674700" cy="485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301" name="Google Shape;301;p14"/>
          <p:cNvSpPr txBox="1">
            <a:spLocks noGrp="1"/>
          </p:cNvSpPr>
          <p:nvPr>
            <p:ph type="subTitle" idx="21"/>
          </p:nvPr>
        </p:nvSpPr>
        <p:spPr>
          <a:xfrm>
            <a:off x="6035637" y="3914901"/>
            <a:ext cx="22404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14"/>
          <p:cNvSpPr/>
          <p:nvPr/>
        </p:nvSpPr>
        <p:spPr>
          <a:xfrm>
            <a:off x="259582" y="4684385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599" y="0"/>
                </a:moveTo>
                <a:lnTo>
                  <a:pt x="412" y="487"/>
                </a:lnTo>
                <a:lnTo>
                  <a:pt x="1" y="454"/>
                </a:lnTo>
                <a:lnTo>
                  <a:pt x="305" y="791"/>
                </a:lnTo>
                <a:lnTo>
                  <a:pt x="188" y="1189"/>
                </a:lnTo>
                <a:lnTo>
                  <a:pt x="543" y="870"/>
                </a:lnTo>
                <a:lnTo>
                  <a:pt x="824" y="1320"/>
                </a:lnTo>
                <a:lnTo>
                  <a:pt x="796" y="870"/>
                </a:lnTo>
                <a:lnTo>
                  <a:pt x="1165" y="543"/>
                </a:lnTo>
                <a:lnTo>
                  <a:pt x="754" y="492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14"/>
          <p:cNvSpPr/>
          <p:nvPr/>
        </p:nvSpPr>
        <p:spPr>
          <a:xfrm>
            <a:off x="71235" y="1566868"/>
            <a:ext cx="250903" cy="283717"/>
          </a:xfrm>
          <a:custGeom>
            <a:avLst/>
            <a:gdLst/>
            <a:ahLst/>
            <a:cxnLst/>
            <a:rect l="l" t="t" r="r" b="b"/>
            <a:pathLst>
              <a:path w="1713" h="1937" extrusionOk="0">
                <a:moveTo>
                  <a:pt x="885" y="0"/>
                </a:moveTo>
                <a:lnTo>
                  <a:pt x="604" y="707"/>
                </a:lnTo>
                <a:lnTo>
                  <a:pt x="1" y="674"/>
                </a:lnTo>
                <a:lnTo>
                  <a:pt x="450" y="1151"/>
                </a:lnTo>
                <a:lnTo>
                  <a:pt x="281" y="1740"/>
                </a:lnTo>
                <a:lnTo>
                  <a:pt x="801" y="1282"/>
                </a:lnTo>
                <a:lnTo>
                  <a:pt x="1212" y="1937"/>
                </a:lnTo>
                <a:lnTo>
                  <a:pt x="1175" y="1282"/>
                </a:lnTo>
                <a:lnTo>
                  <a:pt x="1713" y="796"/>
                </a:lnTo>
                <a:lnTo>
                  <a:pt x="1119" y="721"/>
                </a:lnTo>
                <a:lnTo>
                  <a:pt x="88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4"/>
          <p:cNvSpPr/>
          <p:nvPr/>
        </p:nvSpPr>
        <p:spPr>
          <a:xfrm>
            <a:off x="430535" y="2276550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4"/>
          <p:cNvSpPr/>
          <p:nvPr/>
        </p:nvSpPr>
        <p:spPr>
          <a:xfrm>
            <a:off x="67886" y="4114883"/>
            <a:ext cx="92716" cy="88176"/>
          </a:xfrm>
          <a:custGeom>
            <a:avLst/>
            <a:gdLst/>
            <a:ahLst/>
            <a:cxnLst/>
            <a:rect l="l" t="t" r="r" b="b"/>
            <a:pathLst>
              <a:path w="633" h="602" extrusionOk="0">
                <a:moveTo>
                  <a:pt x="456" y="0"/>
                </a:moveTo>
                <a:cubicBezTo>
                  <a:pt x="454" y="0"/>
                  <a:pt x="452" y="0"/>
                  <a:pt x="450" y="1"/>
                </a:cubicBezTo>
                <a:lnTo>
                  <a:pt x="319" y="95"/>
                </a:lnTo>
                <a:cubicBezTo>
                  <a:pt x="314" y="97"/>
                  <a:pt x="310" y="98"/>
                  <a:pt x="304" y="98"/>
                </a:cubicBezTo>
                <a:cubicBezTo>
                  <a:pt x="299" y="98"/>
                  <a:pt x="293" y="97"/>
                  <a:pt x="286" y="95"/>
                </a:cubicBezTo>
                <a:lnTo>
                  <a:pt x="141" y="20"/>
                </a:lnTo>
                <a:cubicBezTo>
                  <a:pt x="136" y="17"/>
                  <a:pt x="131" y="16"/>
                  <a:pt x="127" y="16"/>
                </a:cubicBezTo>
                <a:cubicBezTo>
                  <a:pt x="109" y="16"/>
                  <a:pt x="95" y="34"/>
                  <a:pt x="99" y="53"/>
                </a:cubicBezTo>
                <a:lnTo>
                  <a:pt x="146" y="212"/>
                </a:lnTo>
                <a:cubicBezTo>
                  <a:pt x="155" y="221"/>
                  <a:pt x="146" y="235"/>
                  <a:pt x="141" y="240"/>
                </a:cubicBezTo>
                <a:lnTo>
                  <a:pt x="24" y="357"/>
                </a:lnTo>
                <a:cubicBezTo>
                  <a:pt x="1" y="375"/>
                  <a:pt x="19" y="408"/>
                  <a:pt x="43" y="408"/>
                </a:cubicBezTo>
                <a:lnTo>
                  <a:pt x="207" y="417"/>
                </a:lnTo>
                <a:cubicBezTo>
                  <a:pt x="211" y="417"/>
                  <a:pt x="225" y="422"/>
                  <a:pt x="230" y="431"/>
                </a:cubicBezTo>
                <a:lnTo>
                  <a:pt x="305" y="586"/>
                </a:lnTo>
                <a:cubicBezTo>
                  <a:pt x="311" y="596"/>
                  <a:pt x="321" y="601"/>
                  <a:pt x="331" y="601"/>
                </a:cubicBezTo>
                <a:cubicBezTo>
                  <a:pt x="343" y="601"/>
                  <a:pt x="354" y="594"/>
                  <a:pt x="356" y="581"/>
                </a:cubicBezTo>
                <a:lnTo>
                  <a:pt x="412" y="422"/>
                </a:lnTo>
                <a:cubicBezTo>
                  <a:pt x="417" y="417"/>
                  <a:pt x="422" y="403"/>
                  <a:pt x="436" y="403"/>
                </a:cubicBezTo>
                <a:lnTo>
                  <a:pt x="595" y="380"/>
                </a:lnTo>
                <a:cubicBezTo>
                  <a:pt x="623" y="375"/>
                  <a:pt x="632" y="347"/>
                  <a:pt x="609" y="329"/>
                </a:cubicBezTo>
                <a:lnTo>
                  <a:pt x="473" y="230"/>
                </a:lnTo>
                <a:cubicBezTo>
                  <a:pt x="464" y="221"/>
                  <a:pt x="464" y="212"/>
                  <a:pt x="464" y="198"/>
                </a:cubicBezTo>
                <a:lnTo>
                  <a:pt x="492" y="34"/>
                </a:lnTo>
                <a:cubicBezTo>
                  <a:pt x="492" y="13"/>
                  <a:pt x="471" y="0"/>
                  <a:pt x="456" y="0"/>
                </a:cubicBezTo>
                <a:close/>
              </a:path>
            </a:pathLst>
          </a:custGeom>
          <a:solidFill>
            <a:schemeClr val="lt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4"/>
          <p:cNvSpPr/>
          <p:nvPr/>
        </p:nvSpPr>
        <p:spPr>
          <a:xfrm>
            <a:off x="196696" y="3018769"/>
            <a:ext cx="200810" cy="202279"/>
          </a:xfrm>
          <a:custGeom>
            <a:avLst/>
            <a:gdLst/>
            <a:ahLst/>
            <a:cxnLst/>
            <a:rect l="l" t="t" r="r" b="b"/>
            <a:pathLst>
              <a:path w="1371" h="1381" extrusionOk="0">
                <a:moveTo>
                  <a:pt x="379" y="24"/>
                </a:moveTo>
                <a:lnTo>
                  <a:pt x="683" y="688"/>
                </a:lnTo>
                <a:lnTo>
                  <a:pt x="941" y="1"/>
                </a:lnTo>
                <a:lnTo>
                  <a:pt x="683" y="688"/>
                </a:lnTo>
                <a:lnTo>
                  <a:pt x="1348" y="384"/>
                </a:lnTo>
                <a:lnTo>
                  <a:pt x="683" y="688"/>
                </a:lnTo>
                <a:lnTo>
                  <a:pt x="1371" y="946"/>
                </a:lnTo>
                <a:lnTo>
                  <a:pt x="683" y="688"/>
                </a:lnTo>
                <a:lnTo>
                  <a:pt x="992" y="1357"/>
                </a:lnTo>
                <a:lnTo>
                  <a:pt x="683" y="688"/>
                </a:lnTo>
                <a:lnTo>
                  <a:pt x="431" y="1381"/>
                </a:lnTo>
                <a:lnTo>
                  <a:pt x="683" y="688"/>
                </a:lnTo>
                <a:lnTo>
                  <a:pt x="14" y="1002"/>
                </a:lnTo>
                <a:lnTo>
                  <a:pt x="683" y="688"/>
                </a:lnTo>
                <a:lnTo>
                  <a:pt x="0" y="431"/>
                </a:lnTo>
                <a:lnTo>
                  <a:pt x="683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14"/>
          <p:cNvSpPr/>
          <p:nvPr/>
        </p:nvSpPr>
        <p:spPr>
          <a:xfrm>
            <a:off x="562467" y="3785558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4"/>
          <p:cNvSpPr/>
          <p:nvPr/>
        </p:nvSpPr>
        <p:spPr>
          <a:xfrm>
            <a:off x="542674" y="117150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4"/>
          <p:cNvSpPr/>
          <p:nvPr/>
        </p:nvSpPr>
        <p:spPr>
          <a:xfrm>
            <a:off x="-566285" y="635713"/>
            <a:ext cx="1525924" cy="376581"/>
          </a:xfrm>
          <a:custGeom>
            <a:avLst/>
            <a:gdLst/>
            <a:ahLst/>
            <a:cxnLst/>
            <a:rect l="l" t="t" r="r" b="b"/>
            <a:pathLst>
              <a:path w="10418" h="2571" extrusionOk="0">
                <a:moveTo>
                  <a:pt x="5307" y="0"/>
                </a:moveTo>
                <a:cubicBezTo>
                  <a:pt x="4683" y="0"/>
                  <a:pt x="4073" y="376"/>
                  <a:pt x="3799" y="933"/>
                </a:cubicBezTo>
                <a:cubicBezTo>
                  <a:pt x="3435" y="563"/>
                  <a:pt x="2915" y="365"/>
                  <a:pt x="2399" y="365"/>
                </a:cubicBezTo>
                <a:cubicBezTo>
                  <a:pt x="2137" y="365"/>
                  <a:pt x="1877" y="416"/>
                  <a:pt x="1638" y="521"/>
                </a:cubicBezTo>
                <a:cubicBezTo>
                  <a:pt x="922" y="835"/>
                  <a:pt x="445" y="1611"/>
                  <a:pt x="0" y="2477"/>
                </a:cubicBezTo>
                <a:cubicBezTo>
                  <a:pt x="3471" y="2505"/>
                  <a:pt x="6947" y="2542"/>
                  <a:pt x="10418" y="2570"/>
                </a:cubicBezTo>
                <a:cubicBezTo>
                  <a:pt x="10357" y="2097"/>
                  <a:pt x="9878" y="1754"/>
                  <a:pt x="9413" y="1754"/>
                </a:cubicBezTo>
                <a:cubicBezTo>
                  <a:pt x="9267" y="1754"/>
                  <a:pt x="9121" y="1789"/>
                  <a:pt x="8991" y="1864"/>
                </a:cubicBezTo>
                <a:cubicBezTo>
                  <a:pt x="9113" y="1326"/>
                  <a:pt x="8794" y="722"/>
                  <a:pt x="8271" y="535"/>
                </a:cubicBezTo>
                <a:cubicBezTo>
                  <a:pt x="8153" y="493"/>
                  <a:pt x="8029" y="472"/>
                  <a:pt x="7904" y="472"/>
                </a:cubicBezTo>
                <a:cubicBezTo>
                  <a:pt x="7483" y="472"/>
                  <a:pt x="7057" y="704"/>
                  <a:pt x="6863" y="1083"/>
                </a:cubicBezTo>
                <a:cubicBezTo>
                  <a:pt x="6633" y="475"/>
                  <a:pt x="6025" y="30"/>
                  <a:pt x="5384" y="2"/>
                </a:cubicBezTo>
                <a:cubicBezTo>
                  <a:pt x="5359" y="1"/>
                  <a:pt x="5333" y="0"/>
                  <a:pt x="5307" y="0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4"/>
          <p:cNvSpPr/>
          <p:nvPr/>
        </p:nvSpPr>
        <p:spPr>
          <a:xfrm>
            <a:off x="4108660" y="214525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2">
  <p:cSld name="CUSTOM_55">
    <p:bg>
      <p:bgPr>
        <a:solidFill>
          <a:schemeClr val="accent5"/>
        </a:solidFill>
        <a:effectLst/>
      </p:bgPr>
    </p:bg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5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4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aveat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sp>
        <p:nvSpPr>
          <p:cNvPr id="313" name="Google Shape;313;p15"/>
          <p:cNvSpPr txBox="1">
            <a:spLocks noGrp="1"/>
          </p:cNvSpPr>
          <p:nvPr>
            <p:ph type="subTitle" idx="1"/>
          </p:nvPr>
        </p:nvSpPr>
        <p:spPr>
          <a:xfrm>
            <a:off x="1765620" y="1645800"/>
            <a:ext cx="21150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0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9pPr>
          </a:lstStyle>
          <a:p>
            <a:endParaRPr/>
          </a:p>
        </p:txBody>
      </p:sp>
      <p:sp>
        <p:nvSpPr>
          <p:cNvPr id="314" name="Google Shape;314;p15"/>
          <p:cNvSpPr txBox="1">
            <a:spLocks noGrp="1"/>
          </p:cNvSpPr>
          <p:nvPr>
            <p:ph type="title" idx="2" hasCustomPrompt="1"/>
          </p:nvPr>
        </p:nvSpPr>
        <p:spPr>
          <a:xfrm>
            <a:off x="920348" y="1665313"/>
            <a:ext cx="674700" cy="485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315" name="Google Shape;315;p15"/>
          <p:cNvSpPr txBox="1">
            <a:spLocks noGrp="1"/>
          </p:cNvSpPr>
          <p:nvPr>
            <p:ph type="subTitle" idx="3"/>
          </p:nvPr>
        </p:nvSpPr>
        <p:spPr>
          <a:xfrm>
            <a:off x="1764462" y="2101313"/>
            <a:ext cx="21150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6" name="Google Shape;316;p15"/>
          <p:cNvSpPr/>
          <p:nvPr/>
        </p:nvSpPr>
        <p:spPr>
          <a:xfrm flipH="1">
            <a:off x="7391667" y="4673468"/>
            <a:ext cx="215311" cy="215168"/>
          </a:xfrm>
          <a:custGeom>
            <a:avLst/>
            <a:gdLst/>
            <a:ahLst/>
            <a:cxnLst/>
            <a:rect l="l" t="t" r="r" b="b"/>
            <a:pathLst>
              <a:path w="1470" h="1469" extrusionOk="0">
                <a:moveTo>
                  <a:pt x="730" y="0"/>
                </a:moveTo>
                <a:lnTo>
                  <a:pt x="730" y="730"/>
                </a:lnTo>
                <a:lnTo>
                  <a:pt x="1249" y="215"/>
                </a:lnTo>
                <a:lnTo>
                  <a:pt x="730" y="730"/>
                </a:lnTo>
                <a:lnTo>
                  <a:pt x="1469" y="730"/>
                </a:lnTo>
                <a:lnTo>
                  <a:pt x="730" y="730"/>
                </a:lnTo>
                <a:lnTo>
                  <a:pt x="1249" y="1254"/>
                </a:lnTo>
                <a:lnTo>
                  <a:pt x="730" y="730"/>
                </a:lnTo>
                <a:lnTo>
                  <a:pt x="730" y="1469"/>
                </a:lnTo>
                <a:lnTo>
                  <a:pt x="730" y="730"/>
                </a:lnTo>
                <a:lnTo>
                  <a:pt x="211" y="1254"/>
                </a:lnTo>
                <a:lnTo>
                  <a:pt x="730" y="730"/>
                </a:lnTo>
                <a:lnTo>
                  <a:pt x="0" y="730"/>
                </a:lnTo>
                <a:lnTo>
                  <a:pt x="730" y="730"/>
                </a:lnTo>
                <a:lnTo>
                  <a:pt x="211" y="215"/>
                </a:lnTo>
                <a:lnTo>
                  <a:pt x="730" y="73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15"/>
          <p:cNvSpPr/>
          <p:nvPr/>
        </p:nvSpPr>
        <p:spPr>
          <a:xfrm flipH="1">
            <a:off x="2427844" y="229241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15"/>
          <p:cNvSpPr/>
          <p:nvPr/>
        </p:nvSpPr>
        <p:spPr>
          <a:xfrm flipH="1">
            <a:off x="1353232" y="4533458"/>
            <a:ext cx="202129" cy="202279"/>
          </a:xfrm>
          <a:custGeom>
            <a:avLst/>
            <a:gdLst/>
            <a:ahLst/>
            <a:cxnLst/>
            <a:rect l="l" t="t" r="r" b="b"/>
            <a:pathLst>
              <a:path w="1380" h="1381" extrusionOk="0">
                <a:moveTo>
                  <a:pt x="384" y="24"/>
                </a:moveTo>
                <a:lnTo>
                  <a:pt x="688" y="688"/>
                </a:lnTo>
                <a:lnTo>
                  <a:pt x="945" y="1"/>
                </a:lnTo>
                <a:lnTo>
                  <a:pt x="688" y="688"/>
                </a:lnTo>
                <a:lnTo>
                  <a:pt x="1357" y="384"/>
                </a:lnTo>
                <a:lnTo>
                  <a:pt x="688" y="688"/>
                </a:lnTo>
                <a:lnTo>
                  <a:pt x="1380" y="946"/>
                </a:lnTo>
                <a:lnTo>
                  <a:pt x="688" y="688"/>
                </a:lnTo>
                <a:lnTo>
                  <a:pt x="992" y="1357"/>
                </a:lnTo>
                <a:lnTo>
                  <a:pt x="688" y="688"/>
                </a:lnTo>
                <a:lnTo>
                  <a:pt x="430" y="1381"/>
                </a:lnTo>
                <a:lnTo>
                  <a:pt x="688" y="688"/>
                </a:lnTo>
                <a:lnTo>
                  <a:pt x="23" y="1002"/>
                </a:lnTo>
                <a:lnTo>
                  <a:pt x="688" y="688"/>
                </a:lnTo>
                <a:lnTo>
                  <a:pt x="0" y="440"/>
                </a:lnTo>
                <a:lnTo>
                  <a:pt x="688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15"/>
          <p:cNvSpPr/>
          <p:nvPr/>
        </p:nvSpPr>
        <p:spPr>
          <a:xfrm flipH="1">
            <a:off x="3664389" y="4496302"/>
            <a:ext cx="529050" cy="381414"/>
          </a:xfrm>
          <a:custGeom>
            <a:avLst/>
            <a:gdLst/>
            <a:ahLst/>
            <a:cxnLst/>
            <a:rect l="l" t="t" r="r" b="b"/>
            <a:pathLst>
              <a:path w="3612" h="2604" extrusionOk="0">
                <a:moveTo>
                  <a:pt x="2402" y="1"/>
                </a:moveTo>
                <a:cubicBezTo>
                  <a:pt x="1870" y="1"/>
                  <a:pt x="1605" y="995"/>
                  <a:pt x="1605" y="995"/>
                </a:cubicBezTo>
                <a:cubicBezTo>
                  <a:pt x="1605" y="995"/>
                  <a:pt x="1100" y="654"/>
                  <a:pt x="685" y="654"/>
                </a:cubicBezTo>
                <a:cubicBezTo>
                  <a:pt x="438" y="654"/>
                  <a:pt x="223" y="775"/>
                  <a:pt x="164" y="1158"/>
                </a:cubicBezTo>
                <a:cubicBezTo>
                  <a:pt x="0" y="2206"/>
                  <a:pt x="2208" y="2604"/>
                  <a:pt x="2208" y="2604"/>
                </a:cubicBezTo>
                <a:cubicBezTo>
                  <a:pt x="2208" y="2604"/>
                  <a:pt x="3611" y="854"/>
                  <a:pt x="2797" y="171"/>
                </a:cubicBezTo>
                <a:cubicBezTo>
                  <a:pt x="2652" y="50"/>
                  <a:pt x="2520" y="1"/>
                  <a:pt x="2402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15"/>
          <p:cNvSpPr/>
          <p:nvPr/>
        </p:nvSpPr>
        <p:spPr>
          <a:xfrm flipH="1">
            <a:off x="-648973" y="351213"/>
            <a:ext cx="1525924" cy="376581"/>
          </a:xfrm>
          <a:custGeom>
            <a:avLst/>
            <a:gdLst/>
            <a:ahLst/>
            <a:cxnLst/>
            <a:rect l="l" t="t" r="r" b="b"/>
            <a:pathLst>
              <a:path w="10418" h="2571" extrusionOk="0">
                <a:moveTo>
                  <a:pt x="5307" y="0"/>
                </a:moveTo>
                <a:cubicBezTo>
                  <a:pt x="4683" y="0"/>
                  <a:pt x="4073" y="376"/>
                  <a:pt x="3799" y="933"/>
                </a:cubicBezTo>
                <a:cubicBezTo>
                  <a:pt x="3435" y="563"/>
                  <a:pt x="2915" y="365"/>
                  <a:pt x="2399" y="365"/>
                </a:cubicBezTo>
                <a:cubicBezTo>
                  <a:pt x="2137" y="365"/>
                  <a:pt x="1877" y="416"/>
                  <a:pt x="1638" y="521"/>
                </a:cubicBezTo>
                <a:cubicBezTo>
                  <a:pt x="922" y="835"/>
                  <a:pt x="445" y="1611"/>
                  <a:pt x="0" y="2477"/>
                </a:cubicBezTo>
                <a:cubicBezTo>
                  <a:pt x="3471" y="2505"/>
                  <a:pt x="6947" y="2542"/>
                  <a:pt x="10418" y="2570"/>
                </a:cubicBezTo>
                <a:cubicBezTo>
                  <a:pt x="10357" y="2097"/>
                  <a:pt x="9878" y="1754"/>
                  <a:pt x="9413" y="1754"/>
                </a:cubicBezTo>
                <a:cubicBezTo>
                  <a:pt x="9267" y="1754"/>
                  <a:pt x="9121" y="1789"/>
                  <a:pt x="8991" y="1864"/>
                </a:cubicBezTo>
                <a:cubicBezTo>
                  <a:pt x="9113" y="1326"/>
                  <a:pt x="8794" y="722"/>
                  <a:pt x="8271" y="535"/>
                </a:cubicBezTo>
                <a:cubicBezTo>
                  <a:pt x="8153" y="493"/>
                  <a:pt x="8029" y="472"/>
                  <a:pt x="7904" y="472"/>
                </a:cubicBezTo>
                <a:cubicBezTo>
                  <a:pt x="7483" y="472"/>
                  <a:pt x="7057" y="704"/>
                  <a:pt x="6863" y="1083"/>
                </a:cubicBezTo>
                <a:cubicBezTo>
                  <a:pt x="6633" y="475"/>
                  <a:pt x="6025" y="30"/>
                  <a:pt x="5384" y="2"/>
                </a:cubicBezTo>
                <a:cubicBezTo>
                  <a:pt x="5359" y="1"/>
                  <a:pt x="5333" y="0"/>
                  <a:pt x="5307" y="0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15"/>
          <p:cNvSpPr/>
          <p:nvPr/>
        </p:nvSpPr>
        <p:spPr>
          <a:xfrm flipH="1">
            <a:off x="3791832" y="26826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15"/>
          <p:cNvSpPr/>
          <p:nvPr/>
        </p:nvSpPr>
        <p:spPr>
          <a:xfrm flipH="1">
            <a:off x="6992818" y="257875"/>
            <a:ext cx="41305" cy="41305"/>
          </a:xfrm>
          <a:custGeom>
            <a:avLst/>
            <a:gdLst/>
            <a:ahLst/>
            <a:cxnLst/>
            <a:rect l="l" t="t" r="r" b="b"/>
            <a:pathLst>
              <a:path w="282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2"/>
                  <a:pt x="141" y="282"/>
                </a:cubicBezTo>
                <a:cubicBezTo>
                  <a:pt x="216" y="282"/>
                  <a:pt x="281" y="216"/>
                  <a:pt x="281" y="141"/>
                </a:cubicBezTo>
                <a:cubicBezTo>
                  <a:pt x="281" y="66"/>
                  <a:pt x="216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15"/>
          <p:cNvSpPr/>
          <p:nvPr/>
        </p:nvSpPr>
        <p:spPr>
          <a:xfrm flipH="1">
            <a:off x="415251" y="4684385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599" y="0"/>
                </a:moveTo>
                <a:lnTo>
                  <a:pt x="412" y="487"/>
                </a:lnTo>
                <a:lnTo>
                  <a:pt x="1" y="454"/>
                </a:lnTo>
                <a:lnTo>
                  <a:pt x="305" y="791"/>
                </a:lnTo>
                <a:lnTo>
                  <a:pt x="188" y="1189"/>
                </a:lnTo>
                <a:lnTo>
                  <a:pt x="543" y="870"/>
                </a:lnTo>
                <a:lnTo>
                  <a:pt x="824" y="1320"/>
                </a:lnTo>
                <a:lnTo>
                  <a:pt x="796" y="870"/>
                </a:lnTo>
                <a:lnTo>
                  <a:pt x="1165" y="543"/>
                </a:lnTo>
                <a:lnTo>
                  <a:pt x="754" y="492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15"/>
          <p:cNvSpPr/>
          <p:nvPr/>
        </p:nvSpPr>
        <p:spPr>
          <a:xfrm flipH="1">
            <a:off x="523478" y="1566868"/>
            <a:ext cx="250903" cy="283717"/>
          </a:xfrm>
          <a:custGeom>
            <a:avLst/>
            <a:gdLst/>
            <a:ahLst/>
            <a:cxnLst/>
            <a:rect l="l" t="t" r="r" b="b"/>
            <a:pathLst>
              <a:path w="1713" h="1937" extrusionOk="0">
                <a:moveTo>
                  <a:pt x="885" y="0"/>
                </a:moveTo>
                <a:lnTo>
                  <a:pt x="604" y="707"/>
                </a:lnTo>
                <a:lnTo>
                  <a:pt x="1" y="674"/>
                </a:lnTo>
                <a:lnTo>
                  <a:pt x="450" y="1151"/>
                </a:lnTo>
                <a:lnTo>
                  <a:pt x="281" y="1740"/>
                </a:lnTo>
                <a:lnTo>
                  <a:pt x="801" y="1282"/>
                </a:lnTo>
                <a:lnTo>
                  <a:pt x="1212" y="1937"/>
                </a:lnTo>
                <a:lnTo>
                  <a:pt x="1175" y="1282"/>
                </a:lnTo>
                <a:lnTo>
                  <a:pt x="1713" y="796"/>
                </a:lnTo>
                <a:lnTo>
                  <a:pt x="1119" y="721"/>
                </a:lnTo>
                <a:lnTo>
                  <a:pt x="88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15"/>
          <p:cNvSpPr/>
          <p:nvPr/>
        </p:nvSpPr>
        <p:spPr>
          <a:xfrm flipH="1">
            <a:off x="165057" y="2276550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5"/>
          <p:cNvSpPr/>
          <p:nvPr/>
        </p:nvSpPr>
        <p:spPr>
          <a:xfrm flipH="1">
            <a:off x="685015" y="4114883"/>
            <a:ext cx="92716" cy="88176"/>
          </a:xfrm>
          <a:custGeom>
            <a:avLst/>
            <a:gdLst/>
            <a:ahLst/>
            <a:cxnLst/>
            <a:rect l="l" t="t" r="r" b="b"/>
            <a:pathLst>
              <a:path w="633" h="602" extrusionOk="0">
                <a:moveTo>
                  <a:pt x="456" y="0"/>
                </a:moveTo>
                <a:cubicBezTo>
                  <a:pt x="454" y="0"/>
                  <a:pt x="452" y="0"/>
                  <a:pt x="450" y="1"/>
                </a:cubicBezTo>
                <a:lnTo>
                  <a:pt x="319" y="95"/>
                </a:lnTo>
                <a:cubicBezTo>
                  <a:pt x="314" y="97"/>
                  <a:pt x="310" y="98"/>
                  <a:pt x="304" y="98"/>
                </a:cubicBezTo>
                <a:cubicBezTo>
                  <a:pt x="299" y="98"/>
                  <a:pt x="293" y="97"/>
                  <a:pt x="286" y="95"/>
                </a:cubicBezTo>
                <a:lnTo>
                  <a:pt x="141" y="20"/>
                </a:lnTo>
                <a:cubicBezTo>
                  <a:pt x="136" y="17"/>
                  <a:pt x="131" y="16"/>
                  <a:pt x="127" y="16"/>
                </a:cubicBezTo>
                <a:cubicBezTo>
                  <a:pt x="109" y="16"/>
                  <a:pt x="95" y="34"/>
                  <a:pt x="99" y="53"/>
                </a:cubicBezTo>
                <a:lnTo>
                  <a:pt x="146" y="212"/>
                </a:lnTo>
                <a:cubicBezTo>
                  <a:pt x="155" y="221"/>
                  <a:pt x="146" y="235"/>
                  <a:pt x="141" y="240"/>
                </a:cubicBezTo>
                <a:lnTo>
                  <a:pt x="24" y="357"/>
                </a:lnTo>
                <a:cubicBezTo>
                  <a:pt x="1" y="375"/>
                  <a:pt x="19" y="408"/>
                  <a:pt x="43" y="408"/>
                </a:cubicBezTo>
                <a:lnTo>
                  <a:pt x="207" y="417"/>
                </a:lnTo>
                <a:cubicBezTo>
                  <a:pt x="211" y="417"/>
                  <a:pt x="225" y="422"/>
                  <a:pt x="230" y="431"/>
                </a:cubicBezTo>
                <a:lnTo>
                  <a:pt x="305" y="586"/>
                </a:lnTo>
                <a:cubicBezTo>
                  <a:pt x="311" y="596"/>
                  <a:pt x="321" y="601"/>
                  <a:pt x="331" y="601"/>
                </a:cubicBezTo>
                <a:cubicBezTo>
                  <a:pt x="343" y="601"/>
                  <a:pt x="354" y="594"/>
                  <a:pt x="356" y="581"/>
                </a:cubicBezTo>
                <a:lnTo>
                  <a:pt x="412" y="422"/>
                </a:lnTo>
                <a:cubicBezTo>
                  <a:pt x="417" y="417"/>
                  <a:pt x="422" y="403"/>
                  <a:pt x="436" y="403"/>
                </a:cubicBezTo>
                <a:lnTo>
                  <a:pt x="595" y="380"/>
                </a:lnTo>
                <a:cubicBezTo>
                  <a:pt x="623" y="375"/>
                  <a:pt x="632" y="347"/>
                  <a:pt x="609" y="329"/>
                </a:cubicBezTo>
                <a:lnTo>
                  <a:pt x="473" y="230"/>
                </a:lnTo>
                <a:cubicBezTo>
                  <a:pt x="464" y="221"/>
                  <a:pt x="464" y="212"/>
                  <a:pt x="464" y="198"/>
                </a:cubicBezTo>
                <a:lnTo>
                  <a:pt x="492" y="34"/>
                </a:lnTo>
                <a:cubicBezTo>
                  <a:pt x="492" y="13"/>
                  <a:pt x="471" y="0"/>
                  <a:pt x="456" y="0"/>
                </a:cubicBezTo>
                <a:close/>
              </a:path>
            </a:pathLst>
          </a:custGeom>
          <a:solidFill>
            <a:schemeClr val="lt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15"/>
          <p:cNvSpPr/>
          <p:nvPr/>
        </p:nvSpPr>
        <p:spPr>
          <a:xfrm flipH="1">
            <a:off x="448111" y="3018769"/>
            <a:ext cx="200810" cy="202279"/>
          </a:xfrm>
          <a:custGeom>
            <a:avLst/>
            <a:gdLst/>
            <a:ahLst/>
            <a:cxnLst/>
            <a:rect l="l" t="t" r="r" b="b"/>
            <a:pathLst>
              <a:path w="1371" h="1381" extrusionOk="0">
                <a:moveTo>
                  <a:pt x="379" y="24"/>
                </a:moveTo>
                <a:lnTo>
                  <a:pt x="683" y="688"/>
                </a:lnTo>
                <a:lnTo>
                  <a:pt x="941" y="1"/>
                </a:lnTo>
                <a:lnTo>
                  <a:pt x="683" y="688"/>
                </a:lnTo>
                <a:lnTo>
                  <a:pt x="1348" y="384"/>
                </a:lnTo>
                <a:lnTo>
                  <a:pt x="683" y="688"/>
                </a:lnTo>
                <a:lnTo>
                  <a:pt x="1371" y="946"/>
                </a:lnTo>
                <a:lnTo>
                  <a:pt x="683" y="688"/>
                </a:lnTo>
                <a:lnTo>
                  <a:pt x="992" y="1357"/>
                </a:lnTo>
                <a:lnTo>
                  <a:pt x="683" y="688"/>
                </a:lnTo>
                <a:lnTo>
                  <a:pt x="431" y="1381"/>
                </a:lnTo>
                <a:lnTo>
                  <a:pt x="683" y="688"/>
                </a:lnTo>
                <a:lnTo>
                  <a:pt x="14" y="1002"/>
                </a:lnTo>
                <a:lnTo>
                  <a:pt x="683" y="688"/>
                </a:lnTo>
                <a:lnTo>
                  <a:pt x="0" y="431"/>
                </a:lnTo>
                <a:lnTo>
                  <a:pt x="683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15"/>
          <p:cNvSpPr/>
          <p:nvPr/>
        </p:nvSpPr>
        <p:spPr>
          <a:xfrm flipH="1">
            <a:off x="4690006" y="28379"/>
            <a:ext cx="517332" cy="382293"/>
          </a:xfrm>
          <a:custGeom>
            <a:avLst/>
            <a:gdLst/>
            <a:ahLst/>
            <a:cxnLst/>
            <a:rect l="l" t="t" r="r" b="b"/>
            <a:pathLst>
              <a:path w="3532" h="2610" extrusionOk="0">
                <a:moveTo>
                  <a:pt x="1227" y="1"/>
                </a:moveTo>
                <a:cubicBezTo>
                  <a:pt x="1113" y="1"/>
                  <a:pt x="985" y="46"/>
                  <a:pt x="842" y="153"/>
                </a:cubicBezTo>
                <a:cubicBezTo>
                  <a:pt x="0" y="789"/>
                  <a:pt x="1310" y="2609"/>
                  <a:pt x="1310" y="2609"/>
                </a:cubicBezTo>
                <a:cubicBezTo>
                  <a:pt x="1310" y="2609"/>
                  <a:pt x="3532" y="2324"/>
                  <a:pt x="3420" y="1271"/>
                </a:cubicBezTo>
                <a:cubicBezTo>
                  <a:pt x="3377" y="864"/>
                  <a:pt x="3149" y="740"/>
                  <a:pt x="2887" y="740"/>
                </a:cubicBezTo>
                <a:cubicBezTo>
                  <a:pt x="2480" y="740"/>
                  <a:pt x="1993" y="1037"/>
                  <a:pt x="1993" y="1037"/>
                </a:cubicBezTo>
                <a:cubicBezTo>
                  <a:pt x="1993" y="1037"/>
                  <a:pt x="1775" y="1"/>
                  <a:pt x="122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15"/>
          <p:cNvSpPr/>
          <p:nvPr/>
        </p:nvSpPr>
        <p:spPr>
          <a:xfrm flipH="1">
            <a:off x="5020660" y="4684381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600" y="1"/>
                </a:moveTo>
                <a:lnTo>
                  <a:pt x="412" y="483"/>
                </a:lnTo>
                <a:lnTo>
                  <a:pt x="1" y="459"/>
                </a:lnTo>
                <a:lnTo>
                  <a:pt x="305" y="787"/>
                </a:lnTo>
                <a:lnTo>
                  <a:pt x="193" y="1189"/>
                </a:lnTo>
                <a:lnTo>
                  <a:pt x="543" y="876"/>
                </a:lnTo>
                <a:lnTo>
                  <a:pt x="824" y="1320"/>
                </a:lnTo>
                <a:lnTo>
                  <a:pt x="801" y="876"/>
                </a:lnTo>
                <a:lnTo>
                  <a:pt x="1166" y="548"/>
                </a:lnTo>
                <a:lnTo>
                  <a:pt x="754" y="492"/>
                </a:lnTo>
                <a:lnTo>
                  <a:pt x="600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15"/>
          <p:cNvSpPr/>
          <p:nvPr/>
        </p:nvSpPr>
        <p:spPr>
          <a:xfrm flipH="1">
            <a:off x="7844363" y="182215"/>
            <a:ext cx="170052" cy="192611"/>
          </a:xfrm>
          <a:custGeom>
            <a:avLst/>
            <a:gdLst/>
            <a:ahLst/>
            <a:cxnLst/>
            <a:rect l="l" t="t" r="r" b="b"/>
            <a:pathLst>
              <a:path w="1161" h="1315" extrusionOk="0">
                <a:moveTo>
                  <a:pt x="599" y="0"/>
                </a:moveTo>
                <a:lnTo>
                  <a:pt x="412" y="482"/>
                </a:lnTo>
                <a:lnTo>
                  <a:pt x="1" y="459"/>
                </a:lnTo>
                <a:lnTo>
                  <a:pt x="300" y="786"/>
                </a:lnTo>
                <a:lnTo>
                  <a:pt x="188" y="1188"/>
                </a:lnTo>
                <a:lnTo>
                  <a:pt x="539" y="870"/>
                </a:lnTo>
                <a:lnTo>
                  <a:pt x="819" y="1315"/>
                </a:lnTo>
                <a:lnTo>
                  <a:pt x="819" y="1315"/>
                </a:lnTo>
                <a:lnTo>
                  <a:pt x="796" y="870"/>
                </a:lnTo>
                <a:lnTo>
                  <a:pt x="1161" y="538"/>
                </a:lnTo>
                <a:lnTo>
                  <a:pt x="754" y="491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15"/>
          <p:cNvSpPr/>
          <p:nvPr/>
        </p:nvSpPr>
        <p:spPr>
          <a:xfrm flipH="1">
            <a:off x="5713719" y="4616923"/>
            <a:ext cx="292794" cy="328245"/>
          </a:xfrm>
          <a:custGeom>
            <a:avLst/>
            <a:gdLst/>
            <a:ahLst/>
            <a:cxnLst/>
            <a:rect l="l" t="t" r="r" b="b"/>
            <a:pathLst>
              <a:path w="1999" h="2241" extrusionOk="0">
                <a:moveTo>
                  <a:pt x="992" y="0"/>
                </a:moveTo>
                <a:lnTo>
                  <a:pt x="702" y="837"/>
                </a:lnTo>
                <a:lnTo>
                  <a:pt x="1" y="819"/>
                </a:lnTo>
                <a:lnTo>
                  <a:pt x="543" y="1361"/>
                </a:lnTo>
                <a:lnTo>
                  <a:pt x="375" y="2058"/>
                </a:lnTo>
                <a:lnTo>
                  <a:pt x="375" y="2058"/>
                </a:lnTo>
                <a:lnTo>
                  <a:pt x="960" y="1497"/>
                </a:lnTo>
                <a:lnTo>
                  <a:pt x="1465" y="2241"/>
                </a:lnTo>
                <a:lnTo>
                  <a:pt x="1390" y="1478"/>
                </a:lnTo>
                <a:lnTo>
                  <a:pt x="1998" y="889"/>
                </a:lnTo>
                <a:lnTo>
                  <a:pt x="1296" y="823"/>
                </a:lnTo>
                <a:lnTo>
                  <a:pt x="992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15"/>
          <p:cNvSpPr/>
          <p:nvPr/>
        </p:nvSpPr>
        <p:spPr>
          <a:xfrm flipH="1">
            <a:off x="2322551" y="4599428"/>
            <a:ext cx="321355" cy="363252"/>
          </a:xfrm>
          <a:custGeom>
            <a:avLst/>
            <a:gdLst/>
            <a:ahLst/>
            <a:cxnLst/>
            <a:rect l="l" t="t" r="r" b="b"/>
            <a:pathLst>
              <a:path w="2194" h="2480" extrusionOk="0">
                <a:moveTo>
                  <a:pt x="1123" y="0"/>
                </a:moveTo>
                <a:lnTo>
                  <a:pt x="772" y="903"/>
                </a:lnTo>
                <a:lnTo>
                  <a:pt x="0" y="856"/>
                </a:lnTo>
                <a:lnTo>
                  <a:pt x="575" y="1478"/>
                </a:lnTo>
                <a:lnTo>
                  <a:pt x="356" y="2236"/>
                </a:lnTo>
                <a:lnTo>
                  <a:pt x="1020" y="1642"/>
                </a:lnTo>
                <a:lnTo>
                  <a:pt x="1548" y="2479"/>
                </a:lnTo>
                <a:lnTo>
                  <a:pt x="1502" y="1642"/>
                </a:lnTo>
                <a:lnTo>
                  <a:pt x="2194" y="1015"/>
                </a:lnTo>
                <a:lnTo>
                  <a:pt x="1422" y="922"/>
                </a:lnTo>
                <a:lnTo>
                  <a:pt x="1123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15"/>
          <p:cNvSpPr/>
          <p:nvPr/>
        </p:nvSpPr>
        <p:spPr>
          <a:xfrm flipH="1">
            <a:off x="241845" y="3785558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15"/>
          <p:cNvSpPr/>
          <p:nvPr/>
        </p:nvSpPr>
        <p:spPr>
          <a:xfrm flipH="1">
            <a:off x="241132" y="117150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15"/>
          <p:cNvSpPr/>
          <p:nvPr/>
        </p:nvSpPr>
        <p:spPr>
          <a:xfrm flipH="1">
            <a:off x="1066124" y="276170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15"/>
          <p:cNvSpPr/>
          <p:nvPr/>
        </p:nvSpPr>
        <p:spPr>
          <a:xfrm flipH="1">
            <a:off x="6043699" y="196520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15"/>
          <p:cNvSpPr txBox="1">
            <a:spLocks noGrp="1"/>
          </p:cNvSpPr>
          <p:nvPr>
            <p:ph type="subTitle" idx="4"/>
          </p:nvPr>
        </p:nvSpPr>
        <p:spPr>
          <a:xfrm>
            <a:off x="1765620" y="3017272"/>
            <a:ext cx="21150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0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9pPr>
          </a:lstStyle>
          <a:p>
            <a:endParaRPr/>
          </a:p>
        </p:txBody>
      </p:sp>
      <p:sp>
        <p:nvSpPr>
          <p:cNvPr id="338" name="Google Shape;338;p15"/>
          <p:cNvSpPr txBox="1">
            <a:spLocks noGrp="1"/>
          </p:cNvSpPr>
          <p:nvPr>
            <p:ph type="title" idx="5" hasCustomPrompt="1"/>
          </p:nvPr>
        </p:nvSpPr>
        <p:spPr>
          <a:xfrm>
            <a:off x="920348" y="3036775"/>
            <a:ext cx="674700" cy="485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339" name="Google Shape;339;p15"/>
          <p:cNvSpPr txBox="1">
            <a:spLocks noGrp="1"/>
          </p:cNvSpPr>
          <p:nvPr>
            <p:ph type="subTitle" idx="6"/>
          </p:nvPr>
        </p:nvSpPr>
        <p:spPr>
          <a:xfrm>
            <a:off x="1764462" y="3472775"/>
            <a:ext cx="21150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0" name="Google Shape;340;p15"/>
          <p:cNvSpPr txBox="1">
            <a:spLocks noGrp="1"/>
          </p:cNvSpPr>
          <p:nvPr>
            <p:ph type="subTitle" idx="7"/>
          </p:nvPr>
        </p:nvSpPr>
        <p:spPr>
          <a:xfrm>
            <a:off x="5131520" y="1645800"/>
            <a:ext cx="21150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0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9pPr>
          </a:lstStyle>
          <a:p>
            <a:endParaRPr/>
          </a:p>
        </p:txBody>
      </p:sp>
      <p:sp>
        <p:nvSpPr>
          <p:cNvPr id="341" name="Google Shape;341;p15"/>
          <p:cNvSpPr txBox="1">
            <a:spLocks noGrp="1"/>
          </p:cNvSpPr>
          <p:nvPr>
            <p:ph type="title" idx="8" hasCustomPrompt="1"/>
          </p:nvPr>
        </p:nvSpPr>
        <p:spPr>
          <a:xfrm>
            <a:off x="4286248" y="1665313"/>
            <a:ext cx="674700" cy="485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342" name="Google Shape;342;p15"/>
          <p:cNvSpPr txBox="1">
            <a:spLocks noGrp="1"/>
          </p:cNvSpPr>
          <p:nvPr>
            <p:ph type="subTitle" idx="9"/>
          </p:nvPr>
        </p:nvSpPr>
        <p:spPr>
          <a:xfrm>
            <a:off x="5130362" y="2101313"/>
            <a:ext cx="21150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15"/>
          <p:cNvSpPr txBox="1">
            <a:spLocks noGrp="1"/>
          </p:cNvSpPr>
          <p:nvPr>
            <p:ph type="subTitle" idx="13"/>
          </p:nvPr>
        </p:nvSpPr>
        <p:spPr>
          <a:xfrm>
            <a:off x="5131520" y="3017272"/>
            <a:ext cx="21150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0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rancois One"/>
              <a:buNone/>
              <a:defRPr sz="2400">
                <a:latin typeface="Francois One"/>
                <a:ea typeface="Francois One"/>
                <a:cs typeface="Francois One"/>
                <a:sym typeface="Francois One"/>
              </a:defRPr>
            </a:lvl9pPr>
          </a:lstStyle>
          <a:p>
            <a:endParaRPr/>
          </a:p>
        </p:txBody>
      </p:sp>
      <p:sp>
        <p:nvSpPr>
          <p:cNvPr id="344" name="Google Shape;344;p15"/>
          <p:cNvSpPr txBox="1">
            <a:spLocks noGrp="1"/>
          </p:cNvSpPr>
          <p:nvPr>
            <p:ph type="title" idx="14" hasCustomPrompt="1"/>
          </p:nvPr>
        </p:nvSpPr>
        <p:spPr>
          <a:xfrm>
            <a:off x="4286248" y="3036775"/>
            <a:ext cx="674700" cy="485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345" name="Google Shape;345;p15"/>
          <p:cNvSpPr txBox="1">
            <a:spLocks noGrp="1"/>
          </p:cNvSpPr>
          <p:nvPr>
            <p:ph type="subTitle" idx="15"/>
          </p:nvPr>
        </p:nvSpPr>
        <p:spPr>
          <a:xfrm>
            <a:off x="5130362" y="3472775"/>
            <a:ext cx="2115000" cy="52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44"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3" name="Google Shape;443;p19"/>
          <p:cNvGrpSpPr/>
          <p:nvPr/>
        </p:nvGrpSpPr>
        <p:grpSpPr>
          <a:xfrm>
            <a:off x="162680" y="182215"/>
            <a:ext cx="8779521" cy="4780465"/>
            <a:chOff x="162680" y="182215"/>
            <a:chExt cx="8779521" cy="4780465"/>
          </a:xfrm>
        </p:grpSpPr>
        <p:sp>
          <p:nvSpPr>
            <p:cNvPr id="444" name="Google Shape;444;p19"/>
            <p:cNvSpPr/>
            <p:nvPr/>
          </p:nvSpPr>
          <p:spPr>
            <a:xfrm>
              <a:off x="522857" y="1677823"/>
              <a:ext cx="61810" cy="61811"/>
            </a:xfrm>
            <a:custGeom>
              <a:avLst/>
              <a:gdLst/>
              <a:ahLst/>
              <a:cxnLst/>
              <a:rect l="l" t="t" r="r" b="b"/>
              <a:pathLst>
                <a:path w="422" h="422" extrusionOk="0">
                  <a:moveTo>
                    <a:pt x="211" y="0"/>
                  </a:moveTo>
                  <a:cubicBezTo>
                    <a:pt x="94" y="0"/>
                    <a:pt x="1" y="94"/>
                    <a:pt x="1" y="211"/>
                  </a:cubicBezTo>
                  <a:cubicBezTo>
                    <a:pt x="1" y="328"/>
                    <a:pt x="94" y="421"/>
                    <a:pt x="211" y="421"/>
                  </a:cubicBezTo>
                  <a:cubicBezTo>
                    <a:pt x="328" y="421"/>
                    <a:pt x="422" y="328"/>
                    <a:pt x="422" y="211"/>
                  </a:cubicBezTo>
                  <a:cubicBezTo>
                    <a:pt x="422" y="94"/>
                    <a:pt x="328" y="0"/>
                    <a:pt x="2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19"/>
            <p:cNvSpPr/>
            <p:nvPr/>
          </p:nvSpPr>
          <p:spPr>
            <a:xfrm>
              <a:off x="1625117" y="4673468"/>
              <a:ext cx="215311" cy="215168"/>
            </a:xfrm>
            <a:custGeom>
              <a:avLst/>
              <a:gdLst/>
              <a:ahLst/>
              <a:cxnLst/>
              <a:rect l="l" t="t" r="r" b="b"/>
              <a:pathLst>
                <a:path w="1470" h="1469" extrusionOk="0">
                  <a:moveTo>
                    <a:pt x="730" y="0"/>
                  </a:moveTo>
                  <a:lnTo>
                    <a:pt x="730" y="730"/>
                  </a:lnTo>
                  <a:lnTo>
                    <a:pt x="1249" y="215"/>
                  </a:lnTo>
                  <a:lnTo>
                    <a:pt x="730" y="730"/>
                  </a:lnTo>
                  <a:lnTo>
                    <a:pt x="1469" y="730"/>
                  </a:lnTo>
                  <a:lnTo>
                    <a:pt x="730" y="730"/>
                  </a:lnTo>
                  <a:lnTo>
                    <a:pt x="1249" y="1254"/>
                  </a:lnTo>
                  <a:lnTo>
                    <a:pt x="730" y="730"/>
                  </a:lnTo>
                  <a:lnTo>
                    <a:pt x="730" y="1469"/>
                  </a:lnTo>
                  <a:lnTo>
                    <a:pt x="730" y="730"/>
                  </a:lnTo>
                  <a:lnTo>
                    <a:pt x="211" y="1254"/>
                  </a:lnTo>
                  <a:lnTo>
                    <a:pt x="730" y="730"/>
                  </a:lnTo>
                  <a:lnTo>
                    <a:pt x="0" y="730"/>
                  </a:lnTo>
                  <a:lnTo>
                    <a:pt x="730" y="730"/>
                  </a:lnTo>
                  <a:lnTo>
                    <a:pt x="211" y="215"/>
                  </a:lnTo>
                  <a:lnTo>
                    <a:pt x="730" y="730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19"/>
            <p:cNvSpPr/>
            <p:nvPr/>
          </p:nvSpPr>
          <p:spPr>
            <a:xfrm>
              <a:off x="6435808" y="229241"/>
              <a:ext cx="216043" cy="215315"/>
            </a:xfrm>
            <a:custGeom>
              <a:avLst/>
              <a:gdLst/>
              <a:ahLst/>
              <a:cxnLst/>
              <a:rect l="l" t="t" r="r" b="b"/>
              <a:pathLst>
                <a:path w="1475" h="1470" extrusionOk="0">
                  <a:moveTo>
                    <a:pt x="735" y="1"/>
                  </a:moveTo>
                  <a:lnTo>
                    <a:pt x="735" y="735"/>
                  </a:lnTo>
                  <a:lnTo>
                    <a:pt x="1259" y="211"/>
                  </a:lnTo>
                  <a:lnTo>
                    <a:pt x="735" y="735"/>
                  </a:lnTo>
                  <a:lnTo>
                    <a:pt x="1474" y="735"/>
                  </a:lnTo>
                  <a:lnTo>
                    <a:pt x="735" y="735"/>
                  </a:lnTo>
                  <a:lnTo>
                    <a:pt x="1259" y="1254"/>
                  </a:lnTo>
                  <a:lnTo>
                    <a:pt x="735" y="735"/>
                  </a:lnTo>
                  <a:lnTo>
                    <a:pt x="735" y="1469"/>
                  </a:lnTo>
                  <a:lnTo>
                    <a:pt x="735" y="735"/>
                  </a:lnTo>
                  <a:lnTo>
                    <a:pt x="216" y="1254"/>
                  </a:lnTo>
                  <a:lnTo>
                    <a:pt x="735" y="735"/>
                  </a:lnTo>
                  <a:lnTo>
                    <a:pt x="1" y="735"/>
                  </a:lnTo>
                  <a:lnTo>
                    <a:pt x="735" y="735"/>
                  </a:lnTo>
                  <a:lnTo>
                    <a:pt x="216" y="211"/>
                  </a:lnTo>
                  <a:lnTo>
                    <a:pt x="735" y="735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19"/>
            <p:cNvSpPr/>
            <p:nvPr/>
          </p:nvSpPr>
          <p:spPr>
            <a:xfrm>
              <a:off x="7371935" y="4609658"/>
              <a:ext cx="202129" cy="202279"/>
            </a:xfrm>
            <a:custGeom>
              <a:avLst/>
              <a:gdLst/>
              <a:ahLst/>
              <a:cxnLst/>
              <a:rect l="l" t="t" r="r" b="b"/>
              <a:pathLst>
                <a:path w="1380" h="1381" extrusionOk="0">
                  <a:moveTo>
                    <a:pt x="384" y="24"/>
                  </a:moveTo>
                  <a:lnTo>
                    <a:pt x="688" y="688"/>
                  </a:lnTo>
                  <a:lnTo>
                    <a:pt x="945" y="1"/>
                  </a:lnTo>
                  <a:lnTo>
                    <a:pt x="688" y="688"/>
                  </a:lnTo>
                  <a:lnTo>
                    <a:pt x="1357" y="384"/>
                  </a:lnTo>
                  <a:lnTo>
                    <a:pt x="688" y="688"/>
                  </a:lnTo>
                  <a:lnTo>
                    <a:pt x="1380" y="946"/>
                  </a:lnTo>
                  <a:lnTo>
                    <a:pt x="688" y="688"/>
                  </a:lnTo>
                  <a:lnTo>
                    <a:pt x="992" y="1357"/>
                  </a:lnTo>
                  <a:lnTo>
                    <a:pt x="688" y="688"/>
                  </a:lnTo>
                  <a:lnTo>
                    <a:pt x="430" y="1381"/>
                  </a:lnTo>
                  <a:lnTo>
                    <a:pt x="688" y="688"/>
                  </a:lnTo>
                  <a:lnTo>
                    <a:pt x="23" y="1002"/>
                  </a:lnTo>
                  <a:lnTo>
                    <a:pt x="688" y="688"/>
                  </a:lnTo>
                  <a:lnTo>
                    <a:pt x="0" y="440"/>
                  </a:lnTo>
                  <a:lnTo>
                    <a:pt x="688" y="688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19"/>
            <p:cNvSpPr/>
            <p:nvPr/>
          </p:nvSpPr>
          <p:spPr>
            <a:xfrm>
              <a:off x="4886257" y="4496302"/>
              <a:ext cx="529050" cy="381414"/>
            </a:xfrm>
            <a:custGeom>
              <a:avLst/>
              <a:gdLst/>
              <a:ahLst/>
              <a:cxnLst/>
              <a:rect l="l" t="t" r="r" b="b"/>
              <a:pathLst>
                <a:path w="3612" h="2604" extrusionOk="0">
                  <a:moveTo>
                    <a:pt x="2402" y="1"/>
                  </a:moveTo>
                  <a:cubicBezTo>
                    <a:pt x="1870" y="1"/>
                    <a:pt x="1605" y="995"/>
                    <a:pt x="1605" y="995"/>
                  </a:cubicBezTo>
                  <a:cubicBezTo>
                    <a:pt x="1605" y="995"/>
                    <a:pt x="1100" y="654"/>
                    <a:pt x="685" y="654"/>
                  </a:cubicBezTo>
                  <a:cubicBezTo>
                    <a:pt x="438" y="654"/>
                    <a:pt x="223" y="775"/>
                    <a:pt x="164" y="1158"/>
                  </a:cubicBezTo>
                  <a:cubicBezTo>
                    <a:pt x="0" y="2206"/>
                    <a:pt x="2208" y="2604"/>
                    <a:pt x="2208" y="2604"/>
                  </a:cubicBezTo>
                  <a:cubicBezTo>
                    <a:pt x="2208" y="2604"/>
                    <a:pt x="3611" y="854"/>
                    <a:pt x="2797" y="171"/>
                  </a:cubicBezTo>
                  <a:cubicBezTo>
                    <a:pt x="2652" y="50"/>
                    <a:pt x="2520" y="1"/>
                    <a:pt x="2402" y="1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19"/>
            <p:cNvSpPr/>
            <p:nvPr/>
          </p:nvSpPr>
          <p:spPr>
            <a:xfrm>
              <a:off x="5226052" y="268266"/>
              <a:ext cx="61810" cy="61811"/>
            </a:xfrm>
            <a:custGeom>
              <a:avLst/>
              <a:gdLst/>
              <a:ahLst/>
              <a:cxnLst/>
              <a:rect l="l" t="t" r="r" b="b"/>
              <a:pathLst>
                <a:path w="422" h="422" extrusionOk="0">
                  <a:moveTo>
                    <a:pt x="211" y="1"/>
                  </a:moveTo>
                  <a:cubicBezTo>
                    <a:pt x="94" y="1"/>
                    <a:pt x="0" y="94"/>
                    <a:pt x="0" y="211"/>
                  </a:cubicBezTo>
                  <a:cubicBezTo>
                    <a:pt x="0" y="328"/>
                    <a:pt x="94" y="422"/>
                    <a:pt x="211" y="422"/>
                  </a:cubicBezTo>
                  <a:cubicBezTo>
                    <a:pt x="328" y="422"/>
                    <a:pt x="421" y="328"/>
                    <a:pt x="421" y="211"/>
                  </a:cubicBezTo>
                  <a:cubicBezTo>
                    <a:pt x="421" y="94"/>
                    <a:pt x="328" y="1"/>
                    <a:pt x="2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19"/>
            <p:cNvSpPr/>
            <p:nvPr/>
          </p:nvSpPr>
          <p:spPr>
            <a:xfrm>
              <a:off x="631867" y="781020"/>
              <a:ext cx="41890" cy="41305"/>
            </a:xfrm>
            <a:custGeom>
              <a:avLst/>
              <a:gdLst/>
              <a:ahLst/>
              <a:cxnLst/>
              <a:rect l="l" t="t" r="r" b="b"/>
              <a:pathLst>
                <a:path w="286" h="282" extrusionOk="0">
                  <a:moveTo>
                    <a:pt x="141" y="1"/>
                  </a:moveTo>
                  <a:cubicBezTo>
                    <a:pt x="66" y="1"/>
                    <a:pt x="0" y="66"/>
                    <a:pt x="0" y="141"/>
                  </a:cubicBezTo>
                  <a:cubicBezTo>
                    <a:pt x="0" y="216"/>
                    <a:pt x="66" y="281"/>
                    <a:pt x="141" y="281"/>
                  </a:cubicBezTo>
                  <a:cubicBezTo>
                    <a:pt x="220" y="281"/>
                    <a:pt x="286" y="216"/>
                    <a:pt x="286" y="141"/>
                  </a:cubicBezTo>
                  <a:cubicBezTo>
                    <a:pt x="286" y="66"/>
                    <a:pt x="220" y="1"/>
                    <a:pt x="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19"/>
            <p:cNvSpPr/>
            <p:nvPr/>
          </p:nvSpPr>
          <p:spPr>
            <a:xfrm>
              <a:off x="2045573" y="257875"/>
              <a:ext cx="41305" cy="41305"/>
            </a:xfrm>
            <a:custGeom>
              <a:avLst/>
              <a:gdLst/>
              <a:ahLst/>
              <a:cxnLst/>
              <a:rect l="l" t="t" r="r" b="b"/>
              <a:pathLst>
                <a:path w="282" h="282" extrusionOk="0">
                  <a:moveTo>
                    <a:pt x="141" y="1"/>
                  </a:moveTo>
                  <a:cubicBezTo>
                    <a:pt x="66" y="1"/>
                    <a:pt x="0" y="66"/>
                    <a:pt x="0" y="141"/>
                  </a:cubicBezTo>
                  <a:cubicBezTo>
                    <a:pt x="0" y="216"/>
                    <a:pt x="66" y="282"/>
                    <a:pt x="141" y="282"/>
                  </a:cubicBezTo>
                  <a:cubicBezTo>
                    <a:pt x="216" y="282"/>
                    <a:pt x="281" y="216"/>
                    <a:pt x="281" y="141"/>
                  </a:cubicBezTo>
                  <a:cubicBezTo>
                    <a:pt x="281" y="66"/>
                    <a:pt x="216" y="1"/>
                    <a:pt x="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19"/>
            <p:cNvSpPr/>
            <p:nvPr/>
          </p:nvSpPr>
          <p:spPr>
            <a:xfrm>
              <a:off x="162680" y="2328545"/>
              <a:ext cx="170052" cy="192758"/>
            </a:xfrm>
            <a:custGeom>
              <a:avLst/>
              <a:gdLst/>
              <a:ahLst/>
              <a:cxnLst/>
              <a:rect l="l" t="t" r="r" b="b"/>
              <a:pathLst>
                <a:path w="1161" h="1316" extrusionOk="0">
                  <a:moveTo>
                    <a:pt x="594" y="1"/>
                  </a:moveTo>
                  <a:lnTo>
                    <a:pt x="407" y="483"/>
                  </a:lnTo>
                  <a:lnTo>
                    <a:pt x="0" y="459"/>
                  </a:lnTo>
                  <a:lnTo>
                    <a:pt x="304" y="787"/>
                  </a:lnTo>
                  <a:lnTo>
                    <a:pt x="187" y="1189"/>
                  </a:lnTo>
                  <a:lnTo>
                    <a:pt x="187" y="1189"/>
                  </a:lnTo>
                  <a:lnTo>
                    <a:pt x="543" y="871"/>
                  </a:lnTo>
                  <a:lnTo>
                    <a:pt x="819" y="1315"/>
                  </a:lnTo>
                  <a:lnTo>
                    <a:pt x="795" y="871"/>
                  </a:lnTo>
                  <a:lnTo>
                    <a:pt x="1160" y="544"/>
                  </a:lnTo>
                  <a:lnTo>
                    <a:pt x="753" y="492"/>
                  </a:lnTo>
                  <a:lnTo>
                    <a:pt x="5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19"/>
            <p:cNvSpPr/>
            <p:nvPr/>
          </p:nvSpPr>
          <p:spPr>
            <a:xfrm>
              <a:off x="261145" y="4564410"/>
              <a:ext cx="250024" cy="245195"/>
            </a:xfrm>
            <a:custGeom>
              <a:avLst/>
              <a:gdLst/>
              <a:ahLst/>
              <a:cxnLst/>
              <a:rect l="l" t="t" r="r" b="b"/>
              <a:pathLst>
                <a:path w="1707" h="1674" extrusionOk="0">
                  <a:moveTo>
                    <a:pt x="747" y="0"/>
                  </a:moveTo>
                  <a:cubicBezTo>
                    <a:pt x="710" y="0"/>
                    <a:pt x="673" y="26"/>
                    <a:pt x="665" y="67"/>
                  </a:cubicBezTo>
                  <a:lnTo>
                    <a:pt x="576" y="512"/>
                  </a:lnTo>
                  <a:cubicBezTo>
                    <a:pt x="572" y="549"/>
                    <a:pt x="548" y="572"/>
                    <a:pt x="515" y="577"/>
                  </a:cubicBezTo>
                  <a:lnTo>
                    <a:pt x="85" y="699"/>
                  </a:lnTo>
                  <a:cubicBezTo>
                    <a:pt x="15" y="717"/>
                    <a:pt x="1" y="811"/>
                    <a:pt x="66" y="844"/>
                  </a:cubicBezTo>
                  <a:lnTo>
                    <a:pt x="459" y="1068"/>
                  </a:lnTo>
                  <a:cubicBezTo>
                    <a:pt x="483" y="1078"/>
                    <a:pt x="501" y="1110"/>
                    <a:pt x="501" y="1138"/>
                  </a:cubicBezTo>
                  <a:lnTo>
                    <a:pt x="483" y="1587"/>
                  </a:lnTo>
                  <a:cubicBezTo>
                    <a:pt x="483" y="1640"/>
                    <a:pt x="521" y="1674"/>
                    <a:pt x="564" y="1674"/>
                  </a:cubicBezTo>
                  <a:cubicBezTo>
                    <a:pt x="582" y="1674"/>
                    <a:pt x="601" y="1667"/>
                    <a:pt x="618" y="1653"/>
                  </a:cubicBezTo>
                  <a:lnTo>
                    <a:pt x="950" y="1349"/>
                  </a:lnTo>
                  <a:cubicBezTo>
                    <a:pt x="966" y="1333"/>
                    <a:pt x="985" y="1326"/>
                    <a:pt x="1003" y="1326"/>
                  </a:cubicBezTo>
                  <a:cubicBezTo>
                    <a:pt x="1012" y="1326"/>
                    <a:pt x="1021" y="1327"/>
                    <a:pt x="1030" y="1330"/>
                  </a:cubicBezTo>
                  <a:lnTo>
                    <a:pt x="1460" y="1485"/>
                  </a:lnTo>
                  <a:cubicBezTo>
                    <a:pt x="1467" y="1487"/>
                    <a:pt x="1474" y="1488"/>
                    <a:pt x="1481" y="1488"/>
                  </a:cubicBezTo>
                  <a:cubicBezTo>
                    <a:pt x="1535" y="1488"/>
                    <a:pt x="1584" y="1426"/>
                    <a:pt x="1559" y="1372"/>
                  </a:cubicBezTo>
                  <a:lnTo>
                    <a:pt x="1371" y="961"/>
                  </a:lnTo>
                  <a:cubicBezTo>
                    <a:pt x="1357" y="937"/>
                    <a:pt x="1362" y="904"/>
                    <a:pt x="1381" y="881"/>
                  </a:cubicBezTo>
                  <a:lnTo>
                    <a:pt x="1661" y="526"/>
                  </a:lnTo>
                  <a:cubicBezTo>
                    <a:pt x="1707" y="467"/>
                    <a:pt x="1664" y="394"/>
                    <a:pt x="1598" y="394"/>
                  </a:cubicBezTo>
                  <a:cubicBezTo>
                    <a:pt x="1596" y="394"/>
                    <a:pt x="1593" y="394"/>
                    <a:pt x="1591" y="395"/>
                  </a:cubicBezTo>
                  <a:lnTo>
                    <a:pt x="1142" y="446"/>
                  </a:lnTo>
                  <a:cubicBezTo>
                    <a:pt x="1137" y="448"/>
                    <a:pt x="1132" y="449"/>
                    <a:pt x="1127" y="449"/>
                  </a:cubicBezTo>
                  <a:cubicBezTo>
                    <a:pt x="1104" y="449"/>
                    <a:pt x="1083" y="432"/>
                    <a:pt x="1067" y="413"/>
                  </a:cubicBezTo>
                  <a:lnTo>
                    <a:pt x="815" y="39"/>
                  </a:lnTo>
                  <a:cubicBezTo>
                    <a:pt x="798" y="12"/>
                    <a:pt x="772" y="0"/>
                    <a:pt x="747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19"/>
            <p:cNvSpPr/>
            <p:nvPr/>
          </p:nvSpPr>
          <p:spPr>
            <a:xfrm>
              <a:off x="8692176" y="2401425"/>
              <a:ext cx="250024" cy="244756"/>
            </a:xfrm>
            <a:custGeom>
              <a:avLst/>
              <a:gdLst/>
              <a:ahLst/>
              <a:cxnLst/>
              <a:rect l="l" t="t" r="r" b="b"/>
              <a:pathLst>
                <a:path w="1707" h="1671" extrusionOk="0">
                  <a:moveTo>
                    <a:pt x="744" y="1"/>
                  </a:moveTo>
                  <a:cubicBezTo>
                    <a:pt x="707" y="1"/>
                    <a:pt x="671" y="22"/>
                    <a:pt x="660" y="63"/>
                  </a:cubicBezTo>
                  <a:lnTo>
                    <a:pt x="571" y="508"/>
                  </a:lnTo>
                  <a:cubicBezTo>
                    <a:pt x="566" y="545"/>
                    <a:pt x="543" y="569"/>
                    <a:pt x="515" y="573"/>
                  </a:cubicBezTo>
                  <a:lnTo>
                    <a:pt x="80" y="695"/>
                  </a:lnTo>
                  <a:cubicBezTo>
                    <a:pt x="14" y="714"/>
                    <a:pt x="0" y="807"/>
                    <a:pt x="66" y="844"/>
                  </a:cubicBezTo>
                  <a:lnTo>
                    <a:pt x="459" y="1064"/>
                  </a:lnTo>
                  <a:cubicBezTo>
                    <a:pt x="482" y="1078"/>
                    <a:pt x="496" y="1106"/>
                    <a:pt x="496" y="1135"/>
                  </a:cubicBezTo>
                  <a:lnTo>
                    <a:pt x="482" y="1584"/>
                  </a:lnTo>
                  <a:cubicBezTo>
                    <a:pt x="482" y="1638"/>
                    <a:pt x="519" y="1671"/>
                    <a:pt x="559" y="1671"/>
                  </a:cubicBezTo>
                  <a:cubicBezTo>
                    <a:pt x="578" y="1671"/>
                    <a:pt x="597" y="1664"/>
                    <a:pt x="613" y="1649"/>
                  </a:cubicBezTo>
                  <a:lnTo>
                    <a:pt x="950" y="1345"/>
                  </a:lnTo>
                  <a:cubicBezTo>
                    <a:pt x="966" y="1329"/>
                    <a:pt x="984" y="1322"/>
                    <a:pt x="1003" y="1322"/>
                  </a:cubicBezTo>
                  <a:cubicBezTo>
                    <a:pt x="1011" y="1322"/>
                    <a:pt x="1020" y="1323"/>
                    <a:pt x="1029" y="1326"/>
                  </a:cubicBezTo>
                  <a:lnTo>
                    <a:pt x="1455" y="1481"/>
                  </a:lnTo>
                  <a:cubicBezTo>
                    <a:pt x="1464" y="1484"/>
                    <a:pt x="1473" y="1485"/>
                    <a:pt x="1481" y="1485"/>
                  </a:cubicBezTo>
                  <a:cubicBezTo>
                    <a:pt x="1536" y="1485"/>
                    <a:pt x="1582" y="1425"/>
                    <a:pt x="1558" y="1368"/>
                  </a:cubicBezTo>
                  <a:lnTo>
                    <a:pt x="1371" y="961"/>
                  </a:lnTo>
                  <a:cubicBezTo>
                    <a:pt x="1357" y="938"/>
                    <a:pt x="1361" y="901"/>
                    <a:pt x="1380" y="877"/>
                  </a:cubicBezTo>
                  <a:lnTo>
                    <a:pt x="1661" y="522"/>
                  </a:lnTo>
                  <a:cubicBezTo>
                    <a:pt x="1706" y="463"/>
                    <a:pt x="1663" y="391"/>
                    <a:pt x="1597" y="391"/>
                  </a:cubicBezTo>
                  <a:cubicBezTo>
                    <a:pt x="1595" y="391"/>
                    <a:pt x="1593" y="391"/>
                    <a:pt x="1591" y="391"/>
                  </a:cubicBezTo>
                  <a:lnTo>
                    <a:pt x="1142" y="447"/>
                  </a:lnTo>
                  <a:cubicBezTo>
                    <a:pt x="1138" y="447"/>
                    <a:pt x="1135" y="448"/>
                    <a:pt x="1131" y="448"/>
                  </a:cubicBezTo>
                  <a:cubicBezTo>
                    <a:pt x="1103" y="448"/>
                    <a:pt x="1079" y="430"/>
                    <a:pt x="1067" y="409"/>
                  </a:cubicBezTo>
                  <a:lnTo>
                    <a:pt x="814" y="35"/>
                  </a:lnTo>
                  <a:cubicBezTo>
                    <a:pt x="796" y="12"/>
                    <a:pt x="770" y="1"/>
                    <a:pt x="744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19"/>
            <p:cNvSpPr/>
            <p:nvPr/>
          </p:nvSpPr>
          <p:spPr>
            <a:xfrm>
              <a:off x="201357" y="1025252"/>
              <a:ext cx="321502" cy="354317"/>
            </a:xfrm>
            <a:custGeom>
              <a:avLst/>
              <a:gdLst/>
              <a:ahLst/>
              <a:cxnLst/>
              <a:rect l="l" t="t" r="r" b="b"/>
              <a:pathLst>
                <a:path w="2195" h="2419" extrusionOk="0">
                  <a:moveTo>
                    <a:pt x="1021" y="1"/>
                  </a:moveTo>
                  <a:lnTo>
                    <a:pt x="773" y="941"/>
                  </a:lnTo>
                  <a:lnTo>
                    <a:pt x="1" y="983"/>
                  </a:lnTo>
                  <a:lnTo>
                    <a:pt x="637" y="1530"/>
                  </a:lnTo>
                  <a:lnTo>
                    <a:pt x="511" y="2311"/>
                  </a:lnTo>
                  <a:lnTo>
                    <a:pt x="1100" y="1643"/>
                  </a:lnTo>
                  <a:lnTo>
                    <a:pt x="1722" y="2419"/>
                  </a:lnTo>
                  <a:lnTo>
                    <a:pt x="1582" y="1591"/>
                  </a:lnTo>
                  <a:lnTo>
                    <a:pt x="2195" y="894"/>
                  </a:lnTo>
                  <a:lnTo>
                    <a:pt x="1423" y="885"/>
                  </a:lnTo>
                  <a:lnTo>
                    <a:pt x="1021" y="1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19"/>
            <p:cNvSpPr/>
            <p:nvPr/>
          </p:nvSpPr>
          <p:spPr>
            <a:xfrm>
              <a:off x="619860" y="3878920"/>
              <a:ext cx="65911" cy="45992"/>
            </a:xfrm>
            <a:custGeom>
              <a:avLst/>
              <a:gdLst/>
              <a:ahLst/>
              <a:cxnLst/>
              <a:rect l="l" t="t" r="r" b="b"/>
              <a:pathLst>
                <a:path w="450" h="314" extrusionOk="0">
                  <a:moveTo>
                    <a:pt x="225" y="0"/>
                  </a:moveTo>
                  <a:cubicBezTo>
                    <a:pt x="178" y="0"/>
                    <a:pt x="131" y="19"/>
                    <a:pt x="108" y="37"/>
                  </a:cubicBezTo>
                  <a:cubicBezTo>
                    <a:pt x="61" y="66"/>
                    <a:pt x="0" y="117"/>
                    <a:pt x="89" y="243"/>
                  </a:cubicBezTo>
                  <a:cubicBezTo>
                    <a:pt x="117" y="290"/>
                    <a:pt x="178" y="313"/>
                    <a:pt x="234" y="313"/>
                  </a:cubicBezTo>
                  <a:cubicBezTo>
                    <a:pt x="342" y="313"/>
                    <a:pt x="449" y="248"/>
                    <a:pt x="398" y="112"/>
                  </a:cubicBezTo>
                  <a:cubicBezTo>
                    <a:pt x="365" y="23"/>
                    <a:pt x="285" y="0"/>
                    <a:pt x="225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19"/>
            <p:cNvSpPr/>
            <p:nvPr/>
          </p:nvSpPr>
          <p:spPr>
            <a:xfrm>
              <a:off x="8707262" y="2924231"/>
              <a:ext cx="200810" cy="202279"/>
            </a:xfrm>
            <a:custGeom>
              <a:avLst/>
              <a:gdLst/>
              <a:ahLst/>
              <a:cxnLst/>
              <a:rect l="l" t="t" r="r" b="b"/>
              <a:pathLst>
                <a:path w="1371" h="1381" extrusionOk="0">
                  <a:moveTo>
                    <a:pt x="379" y="24"/>
                  </a:moveTo>
                  <a:lnTo>
                    <a:pt x="683" y="688"/>
                  </a:lnTo>
                  <a:lnTo>
                    <a:pt x="941" y="1"/>
                  </a:lnTo>
                  <a:lnTo>
                    <a:pt x="683" y="688"/>
                  </a:lnTo>
                  <a:lnTo>
                    <a:pt x="1348" y="384"/>
                  </a:lnTo>
                  <a:lnTo>
                    <a:pt x="683" y="688"/>
                  </a:lnTo>
                  <a:lnTo>
                    <a:pt x="1371" y="946"/>
                  </a:lnTo>
                  <a:lnTo>
                    <a:pt x="683" y="688"/>
                  </a:lnTo>
                  <a:lnTo>
                    <a:pt x="992" y="1357"/>
                  </a:lnTo>
                  <a:lnTo>
                    <a:pt x="683" y="688"/>
                  </a:lnTo>
                  <a:lnTo>
                    <a:pt x="431" y="1381"/>
                  </a:lnTo>
                  <a:lnTo>
                    <a:pt x="683" y="688"/>
                  </a:lnTo>
                  <a:lnTo>
                    <a:pt x="14" y="1002"/>
                  </a:lnTo>
                  <a:lnTo>
                    <a:pt x="683" y="688"/>
                  </a:lnTo>
                  <a:lnTo>
                    <a:pt x="0" y="431"/>
                  </a:lnTo>
                  <a:lnTo>
                    <a:pt x="683" y="688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19"/>
            <p:cNvSpPr/>
            <p:nvPr/>
          </p:nvSpPr>
          <p:spPr>
            <a:xfrm>
              <a:off x="3888251" y="4684381"/>
              <a:ext cx="170784" cy="193344"/>
            </a:xfrm>
            <a:custGeom>
              <a:avLst/>
              <a:gdLst/>
              <a:ahLst/>
              <a:cxnLst/>
              <a:rect l="l" t="t" r="r" b="b"/>
              <a:pathLst>
                <a:path w="1166" h="1320" extrusionOk="0">
                  <a:moveTo>
                    <a:pt x="600" y="1"/>
                  </a:moveTo>
                  <a:lnTo>
                    <a:pt x="412" y="483"/>
                  </a:lnTo>
                  <a:lnTo>
                    <a:pt x="1" y="459"/>
                  </a:lnTo>
                  <a:lnTo>
                    <a:pt x="305" y="787"/>
                  </a:lnTo>
                  <a:lnTo>
                    <a:pt x="193" y="1189"/>
                  </a:lnTo>
                  <a:lnTo>
                    <a:pt x="543" y="876"/>
                  </a:lnTo>
                  <a:lnTo>
                    <a:pt x="824" y="1320"/>
                  </a:lnTo>
                  <a:lnTo>
                    <a:pt x="801" y="876"/>
                  </a:lnTo>
                  <a:lnTo>
                    <a:pt x="1166" y="548"/>
                  </a:lnTo>
                  <a:lnTo>
                    <a:pt x="754" y="492"/>
                  </a:lnTo>
                  <a:lnTo>
                    <a:pt x="6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19"/>
            <p:cNvSpPr/>
            <p:nvPr/>
          </p:nvSpPr>
          <p:spPr>
            <a:xfrm>
              <a:off x="1065281" y="182215"/>
              <a:ext cx="170052" cy="192611"/>
            </a:xfrm>
            <a:custGeom>
              <a:avLst/>
              <a:gdLst/>
              <a:ahLst/>
              <a:cxnLst/>
              <a:rect l="l" t="t" r="r" b="b"/>
              <a:pathLst>
                <a:path w="1161" h="1315" extrusionOk="0">
                  <a:moveTo>
                    <a:pt x="599" y="0"/>
                  </a:moveTo>
                  <a:lnTo>
                    <a:pt x="412" y="482"/>
                  </a:lnTo>
                  <a:lnTo>
                    <a:pt x="1" y="459"/>
                  </a:lnTo>
                  <a:lnTo>
                    <a:pt x="300" y="786"/>
                  </a:lnTo>
                  <a:lnTo>
                    <a:pt x="188" y="1188"/>
                  </a:lnTo>
                  <a:lnTo>
                    <a:pt x="539" y="870"/>
                  </a:lnTo>
                  <a:lnTo>
                    <a:pt x="819" y="1315"/>
                  </a:lnTo>
                  <a:lnTo>
                    <a:pt x="819" y="1315"/>
                  </a:lnTo>
                  <a:lnTo>
                    <a:pt x="796" y="870"/>
                  </a:lnTo>
                  <a:lnTo>
                    <a:pt x="1161" y="538"/>
                  </a:lnTo>
                  <a:lnTo>
                    <a:pt x="754" y="491"/>
                  </a:lnTo>
                  <a:lnTo>
                    <a:pt x="5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19"/>
            <p:cNvSpPr/>
            <p:nvPr/>
          </p:nvSpPr>
          <p:spPr>
            <a:xfrm>
              <a:off x="201343" y="3317054"/>
              <a:ext cx="92716" cy="88323"/>
            </a:xfrm>
            <a:custGeom>
              <a:avLst/>
              <a:gdLst/>
              <a:ahLst/>
              <a:cxnLst/>
              <a:rect l="l" t="t" r="r" b="b"/>
              <a:pathLst>
                <a:path w="633" h="603" extrusionOk="0">
                  <a:moveTo>
                    <a:pt x="459" y="0"/>
                  </a:moveTo>
                  <a:cubicBezTo>
                    <a:pt x="456" y="0"/>
                    <a:pt x="453" y="1"/>
                    <a:pt x="450" y="2"/>
                  </a:cubicBezTo>
                  <a:lnTo>
                    <a:pt x="314" y="96"/>
                  </a:lnTo>
                  <a:cubicBezTo>
                    <a:pt x="312" y="98"/>
                    <a:pt x="309" y="100"/>
                    <a:pt x="304" y="100"/>
                  </a:cubicBezTo>
                  <a:cubicBezTo>
                    <a:pt x="299" y="100"/>
                    <a:pt x="293" y="98"/>
                    <a:pt x="286" y="96"/>
                  </a:cubicBezTo>
                  <a:lnTo>
                    <a:pt x="141" y="21"/>
                  </a:lnTo>
                  <a:cubicBezTo>
                    <a:pt x="136" y="18"/>
                    <a:pt x="132" y="17"/>
                    <a:pt x="127" y="17"/>
                  </a:cubicBezTo>
                  <a:cubicBezTo>
                    <a:pt x="109" y="17"/>
                    <a:pt x="96" y="35"/>
                    <a:pt x="99" y="54"/>
                  </a:cubicBezTo>
                  <a:lnTo>
                    <a:pt x="146" y="213"/>
                  </a:lnTo>
                  <a:cubicBezTo>
                    <a:pt x="151" y="227"/>
                    <a:pt x="146" y="236"/>
                    <a:pt x="141" y="241"/>
                  </a:cubicBezTo>
                  <a:lnTo>
                    <a:pt x="24" y="358"/>
                  </a:lnTo>
                  <a:cubicBezTo>
                    <a:pt x="1" y="377"/>
                    <a:pt x="20" y="414"/>
                    <a:pt x="43" y="414"/>
                  </a:cubicBezTo>
                  <a:lnTo>
                    <a:pt x="207" y="419"/>
                  </a:lnTo>
                  <a:cubicBezTo>
                    <a:pt x="211" y="419"/>
                    <a:pt x="221" y="423"/>
                    <a:pt x="230" y="438"/>
                  </a:cubicBezTo>
                  <a:lnTo>
                    <a:pt x="305" y="587"/>
                  </a:lnTo>
                  <a:cubicBezTo>
                    <a:pt x="309" y="598"/>
                    <a:pt x="319" y="603"/>
                    <a:pt x="329" y="603"/>
                  </a:cubicBezTo>
                  <a:cubicBezTo>
                    <a:pt x="341" y="603"/>
                    <a:pt x="354" y="595"/>
                    <a:pt x="356" y="583"/>
                  </a:cubicBezTo>
                  <a:lnTo>
                    <a:pt x="408" y="423"/>
                  </a:lnTo>
                  <a:cubicBezTo>
                    <a:pt x="417" y="419"/>
                    <a:pt x="422" y="405"/>
                    <a:pt x="431" y="405"/>
                  </a:cubicBezTo>
                  <a:lnTo>
                    <a:pt x="595" y="381"/>
                  </a:lnTo>
                  <a:cubicBezTo>
                    <a:pt x="618" y="377"/>
                    <a:pt x="632" y="349"/>
                    <a:pt x="609" y="330"/>
                  </a:cubicBezTo>
                  <a:lnTo>
                    <a:pt x="473" y="232"/>
                  </a:lnTo>
                  <a:cubicBezTo>
                    <a:pt x="464" y="227"/>
                    <a:pt x="464" y="213"/>
                    <a:pt x="464" y="204"/>
                  </a:cubicBezTo>
                  <a:lnTo>
                    <a:pt x="492" y="40"/>
                  </a:lnTo>
                  <a:cubicBezTo>
                    <a:pt x="496" y="20"/>
                    <a:pt x="477" y="0"/>
                    <a:pt x="459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19"/>
            <p:cNvSpPr/>
            <p:nvPr/>
          </p:nvSpPr>
          <p:spPr>
            <a:xfrm>
              <a:off x="339797" y="292664"/>
              <a:ext cx="92716" cy="88469"/>
            </a:xfrm>
            <a:custGeom>
              <a:avLst/>
              <a:gdLst/>
              <a:ahLst/>
              <a:cxnLst/>
              <a:rect l="l" t="t" r="r" b="b"/>
              <a:pathLst>
                <a:path w="633" h="604" extrusionOk="0">
                  <a:moveTo>
                    <a:pt x="465" y="0"/>
                  </a:moveTo>
                  <a:cubicBezTo>
                    <a:pt x="461" y="0"/>
                    <a:pt x="458" y="1"/>
                    <a:pt x="455" y="3"/>
                  </a:cubicBezTo>
                  <a:lnTo>
                    <a:pt x="319" y="97"/>
                  </a:lnTo>
                  <a:cubicBezTo>
                    <a:pt x="317" y="99"/>
                    <a:pt x="312" y="100"/>
                    <a:pt x="307" y="100"/>
                  </a:cubicBezTo>
                  <a:cubicBezTo>
                    <a:pt x="301" y="100"/>
                    <a:pt x="296" y="99"/>
                    <a:pt x="291" y="97"/>
                  </a:cubicBezTo>
                  <a:lnTo>
                    <a:pt x="141" y="22"/>
                  </a:lnTo>
                  <a:cubicBezTo>
                    <a:pt x="136" y="19"/>
                    <a:pt x="131" y="17"/>
                    <a:pt x="127" y="17"/>
                  </a:cubicBezTo>
                  <a:cubicBezTo>
                    <a:pt x="110" y="17"/>
                    <a:pt x="96" y="36"/>
                    <a:pt x="104" y="54"/>
                  </a:cubicBezTo>
                  <a:lnTo>
                    <a:pt x="151" y="213"/>
                  </a:lnTo>
                  <a:cubicBezTo>
                    <a:pt x="155" y="228"/>
                    <a:pt x="151" y="237"/>
                    <a:pt x="141" y="242"/>
                  </a:cubicBezTo>
                  <a:lnTo>
                    <a:pt x="24" y="358"/>
                  </a:lnTo>
                  <a:cubicBezTo>
                    <a:pt x="1" y="377"/>
                    <a:pt x="20" y="415"/>
                    <a:pt x="43" y="415"/>
                  </a:cubicBezTo>
                  <a:lnTo>
                    <a:pt x="207" y="419"/>
                  </a:lnTo>
                  <a:cubicBezTo>
                    <a:pt x="211" y="419"/>
                    <a:pt x="225" y="424"/>
                    <a:pt x="230" y="438"/>
                  </a:cubicBezTo>
                  <a:lnTo>
                    <a:pt x="305" y="588"/>
                  </a:lnTo>
                  <a:cubicBezTo>
                    <a:pt x="311" y="598"/>
                    <a:pt x="321" y="603"/>
                    <a:pt x="332" y="603"/>
                  </a:cubicBezTo>
                  <a:cubicBezTo>
                    <a:pt x="344" y="603"/>
                    <a:pt x="356" y="596"/>
                    <a:pt x="361" y="583"/>
                  </a:cubicBezTo>
                  <a:lnTo>
                    <a:pt x="413" y="424"/>
                  </a:lnTo>
                  <a:cubicBezTo>
                    <a:pt x="417" y="419"/>
                    <a:pt x="422" y="405"/>
                    <a:pt x="436" y="405"/>
                  </a:cubicBezTo>
                  <a:lnTo>
                    <a:pt x="600" y="382"/>
                  </a:lnTo>
                  <a:cubicBezTo>
                    <a:pt x="623" y="377"/>
                    <a:pt x="632" y="349"/>
                    <a:pt x="609" y="330"/>
                  </a:cubicBezTo>
                  <a:lnTo>
                    <a:pt x="478" y="232"/>
                  </a:lnTo>
                  <a:cubicBezTo>
                    <a:pt x="464" y="228"/>
                    <a:pt x="464" y="213"/>
                    <a:pt x="464" y="204"/>
                  </a:cubicBezTo>
                  <a:lnTo>
                    <a:pt x="492" y="40"/>
                  </a:lnTo>
                  <a:cubicBezTo>
                    <a:pt x="500" y="14"/>
                    <a:pt x="480" y="0"/>
                    <a:pt x="465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19"/>
            <p:cNvSpPr/>
            <p:nvPr/>
          </p:nvSpPr>
          <p:spPr>
            <a:xfrm>
              <a:off x="4034713" y="191151"/>
              <a:ext cx="192608" cy="216047"/>
            </a:xfrm>
            <a:custGeom>
              <a:avLst/>
              <a:gdLst/>
              <a:ahLst/>
              <a:cxnLst/>
              <a:rect l="l" t="t" r="r" b="b"/>
              <a:pathLst>
                <a:path w="1315" h="1475" extrusionOk="0">
                  <a:moveTo>
                    <a:pt x="641" y="1"/>
                  </a:moveTo>
                  <a:lnTo>
                    <a:pt x="463" y="558"/>
                  </a:lnTo>
                  <a:lnTo>
                    <a:pt x="0" y="558"/>
                  </a:lnTo>
                  <a:lnTo>
                    <a:pt x="360" y="908"/>
                  </a:lnTo>
                  <a:lnTo>
                    <a:pt x="262" y="1372"/>
                  </a:lnTo>
                  <a:lnTo>
                    <a:pt x="262" y="1372"/>
                  </a:lnTo>
                  <a:lnTo>
                    <a:pt x="636" y="993"/>
                  </a:lnTo>
                  <a:lnTo>
                    <a:pt x="987" y="1474"/>
                  </a:lnTo>
                  <a:lnTo>
                    <a:pt x="931" y="974"/>
                  </a:lnTo>
                  <a:lnTo>
                    <a:pt x="1315" y="576"/>
                  </a:lnTo>
                  <a:lnTo>
                    <a:pt x="851" y="548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19"/>
            <p:cNvSpPr/>
            <p:nvPr/>
          </p:nvSpPr>
          <p:spPr>
            <a:xfrm>
              <a:off x="3073183" y="4616923"/>
              <a:ext cx="292794" cy="328245"/>
            </a:xfrm>
            <a:custGeom>
              <a:avLst/>
              <a:gdLst/>
              <a:ahLst/>
              <a:cxnLst/>
              <a:rect l="l" t="t" r="r" b="b"/>
              <a:pathLst>
                <a:path w="1999" h="2241" extrusionOk="0">
                  <a:moveTo>
                    <a:pt x="992" y="0"/>
                  </a:moveTo>
                  <a:lnTo>
                    <a:pt x="702" y="837"/>
                  </a:lnTo>
                  <a:lnTo>
                    <a:pt x="1" y="819"/>
                  </a:lnTo>
                  <a:lnTo>
                    <a:pt x="543" y="1361"/>
                  </a:lnTo>
                  <a:lnTo>
                    <a:pt x="375" y="2058"/>
                  </a:lnTo>
                  <a:lnTo>
                    <a:pt x="375" y="2058"/>
                  </a:lnTo>
                  <a:lnTo>
                    <a:pt x="960" y="1497"/>
                  </a:lnTo>
                  <a:lnTo>
                    <a:pt x="1465" y="2241"/>
                  </a:lnTo>
                  <a:lnTo>
                    <a:pt x="1390" y="1478"/>
                  </a:lnTo>
                  <a:lnTo>
                    <a:pt x="1998" y="889"/>
                  </a:lnTo>
                  <a:lnTo>
                    <a:pt x="1296" y="823"/>
                  </a:lnTo>
                  <a:lnTo>
                    <a:pt x="992" y="0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19"/>
            <p:cNvSpPr/>
            <p:nvPr/>
          </p:nvSpPr>
          <p:spPr>
            <a:xfrm>
              <a:off x="6194827" y="4599428"/>
              <a:ext cx="321355" cy="363252"/>
            </a:xfrm>
            <a:custGeom>
              <a:avLst/>
              <a:gdLst/>
              <a:ahLst/>
              <a:cxnLst/>
              <a:rect l="l" t="t" r="r" b="b"/>
              <a:pathLst>
                <a:path w="2194" h="2480" extrusionOk="0">
                  <a:moveTo>
                    <a:pt x="1123" y="0"/>
                  </a:moveTo>
                  <a:lnTo>
                    <a:pt x="772" y="903"/>
                  </a:lnTo>
                  <a:lnTo>
                    <a:pt x="0" y="856"/>
                  </a:lnTo>
                  <a:lnTo>
                    <a:pt x="575" y="1478"/>
                  </a:lnTo>
                  <a:lnTo>
                    <a:pt x="356" y="2236"/>
                  </a:lnTo>
                  <a:lnTo>
                    <a:pt x="1020" y="1642"/>
                  </a:lnTo>
                  <a:lnTo>
                    <a:pt x="1548" y="2479"/>
                  </a:lnTo>
                  <a:lnTo>
                    <a:pt x="1502" y="1642"/>
                  </a:lnTo>
                  <a:lnTo>
                    <a:pt x="2194" y="1015"/>
                  </a:lnTo>
                  <a:lnTo>
                    <a:pt x="1422" y="922"/>
                  </a:lnTo>
                  <a:lnTo>
                    <a:pt x="1123" y="0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19"/>
            <p:cNvSpPr/>
            <p:nvPr/>
          </p:nvSpPr>
          <p:spPr>
            <a:xfrm>
              <a:off x="8796533" y="3654846"/>
              <a:ext cx="41305" cy="41159"/>
            </a:xfrm>
            <a:custGeom>
              <a:avLst/>
              <a:gdLst/>
              <a:ahLst/>
              <a:cxnLst/>
              <a:rect l="l" t="t" r="r" b="b"/>
              <a:pathLst>
                <a:path w="282" h="281" extrusionOk="0">
                  <a:moveTo>
                    <a:pt x="141" y="0"/>
                  </a:moveTo>
                  <a:cubicBezTo>
                    <a:pt x="66" y="0"/>
                    <a:pt x="1" y="61"/>
                    <a:pt x="1" y="140"/>
                  </a:cubicBezTo>
                  <a:cubicBezTo>
                    <a:pt x="1" y="215"/>
                    <a:pt x="66" y="281"/>
                    <a:pt x="141" y="281"/>
                  </a:cubicBezTo>
                  <a:cubicBezTo>
                    <a:pt x="216" y="281"/>
                    <a:pt x="282" y="215"/>
                    <a:pt x="282" y="140"/>
                  </a:cubicBezTo>
                  <a:cubicBezTo>
                    <a:pt x="282" y="61"/>
                    <a:pt x="216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19"/>
            <p:cNvSpPr/>
            <p:nvPr/>
          </p:nvSpPr>
          <p:spPr>
            <a:xfrm>
              <a:off x="8776752" y="1171503"/>
              <a:ext cx="61810" cy="61811"/>
            </a:xfrm>
            <a:custGeom>
              <a:avLst/>
              <a:gdLst/>
              <a:ahLst/>
              <a:cxnLst/>
              <a:rect l="l" t="t" r="r" b="b"/>
              <a:pathLst>
                <a:path w="422" h="422" extrusionOk="0">
                  <a:moveTo>
                    <a:pt x="211" y="1"/>
                  </a:moveTo>
                  <a:cubicBezTo>
                    <a:pt x="94" y="1"/>
                    <a:pt x="0" y="94"/>
                    <a:pt x="0" y="211"/>
                  </a:cubicBezTo>
                  <a:cubicBezTo>
                    <a:pt x="0" y="328"/>
                    <a:pt x="94" y="422"/>
                    <a:pt x="211" y="422"/>
                  </a:cubicBezTo>
                  <a:cubicBezTo>
                    <a:pt x="328" y="422"/>
                    <a:pt x="421" y="328"/>
                    <a:pt x="421" y="211"/>
                  </a:cubicBezTo>
                  <a:cubicBezTo>
                    <a:pt x="421" y="94"/>
                    <a:pt x="328" y="1"/>
                    <a:pt x="2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19"/>
            <p:cNvSpPr/>
            <p:nvPr/>
          </p:nvSpPr>
          <p:spPr>
            <a:xfrm>
              <a:off x="7947660" y="276170"/>
              <a:ext cx="65912" cy="45992"/>
            </a:xfrm>
            <a:custGeom>
              <a:avLst/>
              <a:gdLst/>
              <a:ahLst/>
              <a:cxnLst/>
              <a:rect l="l" t="t" r="r" b="b"/>
              <a:pathLst>
                <a:path w="450" h="314" extrusionOk="0">
                  <a:moveTo>
                    <a:pt x="225" y="0"/>
                  </a:moveTo>
                  <a:cubicBezTo>
                    <a:pt x="178" y="0"/>
                    <a:pt x="131" y="19"/>
                    <a:pt x="108" y="37"/>
                  </a:cubicBezTo>
                  <a:cubicBezTo>
                    <a:pt x="61" y="66"/>
                    <a:pt x="0" y="117"/>
                    <a:pt x="89" y="243"/>
                  </a:cubicBezTo>
                  <a:cubicBezTo>
                    <a:pt x="117" y="290"/>
                    <a:pt x="178" y="313"/>
                    <a:pt x="234" y="313"/>
                  </a:cubicBezTo>
                  <a:cubicBezTo>
                    <a:pt x="342" y="313"/>
                    <a:pt x="449" y="248"/>
                    <a:pt x="398" y="112"/>
                  </a:cubicBezTo>
                  <a:cubicBezTo>
                    <a:pt x="365" y="23"/>
                    <a:pt x="285" y="0"/>
                    <a:pt x="225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19"/>
            <p:cNvSpPr/>
            <p:nvPr/>
          </p:nvSpPr>
          <p:spPr>
            <a:xfrm>
              <a:off x="2970085" y="196520"/>
              <a:ext cx="65912" cy="45992"/>
            </a:xfrm>
            <a:custGeom>
              <a:avLst/>
              <a:gdLst/>
              <a:ahLst/>
              <a:cxnLst/>
              <a:rect l="l" t="t" r="r" b="b"/>
              <a:pathLst>
                <a:path w="450" h="314" extrusionOk="0">
                  <a:moveTo>
                    <a:pt x="225" y="0"/>
                  </a:moveTo>
                  <a:cubicBezTo>
                    <a:pt x="178" y="0"/>
                    <a:pt x="131" y="19"/>
                    <a:pt x="108" y="37"/>
                  </a:cubicBezTo>
                  <a:cubicBezTo>
                    <a:pt x="61" y="66"/>
                    <a:pt x="0" y="117"/>
                    <a:pt x="89" y="243"/>
                  </a:cubicBezTo>
                  <a:cubicBezTo>
                    <a:pt x="117" y="290"/>
                    <a:pt x="178" y="313"/>
                    <a:pt x="234" y="313"/>
                  </a:cubicBezTo>
                  <a:cubicBezTo>
                    <a:pt x="342" y="313"/>
                    <a:pt x="449" y="248"/>
                    <a:pt x="398" y="112"/>
                  </a:cubicBezTo>
                  <a:cubicBezTo>
                    <a:pt x="365" y="23"/>
                    <a:pt x="285" y="0"/>
                    <a:pt x="225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19"/>
            <p:cNvSpPr/>
            <p:nvPr/>
          </p:nvSpPr>
          <p:spPr>
            <a:xfrm>
              <a:off x="197657" y="3907798"/>
              <a:ext cx="61810" cy="61811"/>
            </a:xfrm>
            <a:custGeom>
              <a:avLst/>
              <a:gdLst/>
              <a:ahLst/>
              <a:cxnLst/>
              <a:rect l="l" t="t" r="r" b="b"/>
              <a:pathLst>
                <a:path w="422" h="422" extrusionOk="0">
                  <a:moveTo>
                    <a:pt x="211" y="0"/>
                  </a:moveTo>
                  <a:cubicBezTo>
                    <a:pt x="94" y="0"/>
                    <a:pt x="1" y="94"/>
                    <a:pt x="1" y="211"/>
                  </a:cubicBezTo>
                  <a:cubicBezTo>
                    <a:pt x="1" y="328"/>
                    <a:pt x="94" y="421"/>
                    <a:pt x="211" y="421"/>
                  </a:cubicBezTo>
                  <a:cubicBezTo>
                    <a:pt x="328" y="421"/>
                    <a:pt x="422" y="328"/>
                    <a:pt x="422" y="211"/>
                  </a:cubicBezTo>
                  <a:cubicBezTo>
                    <a:pt x="422" y="94"/>
                    <a:pt x="328" y="0"/>
                    <a:pt x="2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0" name="Google Shape;470;p19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4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aveat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Josefin Slab"/>
              <a:buNone/>
              <a:defRPr sz="3000">
                <a:solidFill>
                  <a:schemeClr val="lt2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57" y="715596"/>
            <a:ext cx="7717500" cy="4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nchers"/>
              <a:buNone/>
              <a:defRPr sz="30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50" y="1923500"/>
            <a:ext cx="7717500" cy="30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●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○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■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●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○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■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●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○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tkinson Hyperlegible"/>
              <a:buChar char="■"/>
              <a:defRPr>
                <a:solidFill>
                  <a:schemeClr val="lt1"/>
                </a:solidFill>
                <a:latin typeface="Atkinson Hyperlegible"/>
                <a:ea typeface="Atkinson Hyperlegible"/>
                <a:cs typeface="Atkinson Hyperlegible"/>
                <a:sym typeface="Atkinson Hyperlegibl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3" r:id="rId4"/>
    <p:sldLayoutId id="2147483657" r:id="rId5"/>
    <p:sldLayoutId id="2147483658" r:id="rId6"/>
    <p:sldLayoutId id="2147483660" r:id="rId7"/>
    <p:sldLayoutId id="2147483661" r:id="rId8"/>
    <p:sldLayoutId id="2147483665" r:id="rId9"/>
    <p:sldLayoutId id="2147483668" r:id="rId10"/>
    <p:sldLayoutId id="2147483670" r:id="rId11"/>
    <p:sldLayoutId id="2147483683" r:id="rId12"/>
    <p:sldLayoutId id="2147483685" r:id="rId13"/>
    <p:sldLayoutId id="2147483691" r:id="rId14"/>
    <p:sldLayoutId id="2147483692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46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5" Type="http://schemas.openxmlformats.org/officeDocument/2006/relationships/image" Target="../media/image44.sv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2.wdp"/><Relationship Id="rId11" Type="http://schemas.openxmlformats.org/officeDocument/2006/relationships/image" Target="../media/image48.jpeg"/><Relationship Id="rId5" Type="http://schemas.openxmlformats.org/officeDocument/2006/relationships/image" Target="../media/image45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hyperlink" Target="mailto:dou60@so.belregion.ru" TargetMode="External"/><Relationship Id="rId7" Type="http://schemas.openxmlformats.org/officeDocument/2006/relationships/image" Target="../media/image50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hyperlink" Target="https://vk.com/public215315585" TargetMode="External"/><Relationship Id="rId4" Type="http://schemas.openxmlformats.org/officeDocument/2006/relationships/hyperlink" Target="https://st-dou60-dubravushka.gosuslugi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5.png"/><Relationship Id="rId3" Type="http://schemas.openxmlformats.org/officeDocument/2006/relationships/slide" Target="slide5.xml"/><Relationship Id="rId7" Type="http://schemas.openxmlformats.org/officeDocument/2006/relationships/image" Target="../media/image2.png"/><Relationship Id="rId12" Type="http://schemas.openxmlformats.org/officeDocument/2006/relationships/image" Target="../media/image8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svg"/><Relationship Id="rId11" Type="http://schemas.openxmlformats.org/officeDocument/2006/relationships/image" Target="../media/image4.png"/><Relationship Id="rId5" Type="http://schemas.openxmlformats.org/officeDocument/2006/relationships/image" Target="../media/image1.png"/><Relationship Id="rId15" Type="http://schemas.openxmlformats.org/officeDocument/2006/relationships/image" Target="../media/image6.png"/><Relationship Id="rId10" Type="http://schemas.openxmlformats.org/officeDocument/2006/relationships/image" Target="../media/image6.svg"/><Relationship Id="rId4" Type="http://schemas.openxmlformats.org/officeDocument/2006/relationships/slide" Target="slide9.xml"/><Relationship Id="rId9" Type="http://schemas.openxmlformats.org/officeDocument/2006/relationships/image" Target="../media/image3.png"/><Relationship Id="rId14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svg"/><Relationship Id="rId5" Type="http://schemas.openxmlformats.org/officeDocument/2006/relationships/image" Target="../media/image9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slide" Target="slide5.xml"/><Relationship Id="rId7" Type="http://schemas.openxmlformats.org/officeDocument/2006/relationships/image" Target="../media/image12.png"/><Relationship Id="rId12" Type="http://schemas.openxmlformats.org/officeDocument/2006/relationships/image" Target="../media/image27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25.svg"/><Relationship Id="rId4" Type="http://schemas.openxmlformats.org/officeDocument/2006/relationships/slide" Target="slide9.xm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p52"/>
          <p:cNvSpPr/>
          <p:nvPr/>
        </p:nvSpPr>
        <p:spPr>
          <a:xfrm>
            <a:off x="2030811" y="2337904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6" name="Google Shape;1436;p52"/>
          <p:cNvSpPr/>
          <p:nvPr/>
        </p:nvSpPr>
        <p:spPr>
          <a:xfrm>
            <a:off x="1824217" y="3959480"/>
            <a:ext cx="215311" cy="215168"/>
          </a:xfrm>
          <a:custGeom>
            <a:avLst/>
            <a:gdLst/>
            <a:ahLst/>
            <a:cxnLst/>
            <a:rect l="l" t="t" r="r" b="b"/>
            <a:pathLst>
              <a:path w="1470" h="1469" extrusionOk="0">
                <a:moveTo>
                  <a:pt x="730" y="0"/>
                </a:moveTo>
                <a:lnTo>
                  <a:pt x="730" y="730"/>
                </a:lnTo>
                <a:lnTo>
                  <a:pt x="1249" y="215"/>
                </a:lnTo>
                <a:lnTo>
                  <a:pt x="730" y="730"/>
                </a:lnTo>
                <a:lnTo>
                  <a:pt x="1469" y="730"/>
                </a:lnTo>
                <a:lnTo>
                  <a:pt x="730" y="730"/>
                </a:lnTo>
                <a:lnTo>
                  <a:pt x="1249" y="1254"/>
                </a:lnTo>
                <a:lnTo>
                  <a:pt x="730" y="730"/>
                </a:lnTo>
                <a:lnTo>
                  <a:pt x="730" y="1469"/>
                </a:lnTo>
                <a:lnTo>
                  <a:pt x="730" y="730"/>
                </a:lnTo>
                <a:lnTo>
                  <a:pt x="211" y="1254"/>
                </a:lnTo>
                <a:lnTo>
                  <a:pt x="730" y="730"/>
                </a:lnTo>
                <a:lnTo>
                  <a:pt x="0" y="730"/>
                </a:lnTo>
                <a:lnTo>
                  <a:pt x="730" y="730"/>
                </a:lnTo>
                <a:lnTo>
                  <a:pt x="211" y="215"/>
                </a:lnTo>
                <a:lnTo>
                  <a:pt x="730" y="73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7" name="Google Shape;1437;p52"/>
          <p:cNvSpPr/>
          <p:nvPr/>
        </p:nvSpPr>
        <p:spPr>
          <a:xfrm>
            <a:off x="3569310" y="1395163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8" name="Google Shape;1438;p52"/>
          <p:cNvSpPr/>
          <p:nvPr/>
        </p:nvSpPr>
        <p:spPr>
          <a:xfrm>
            <a:off x="6755599" y="1773281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9" name="Google Shape;1439;p52"/>
          <p:cNvSpPr/>
          <p:nvPr/>
        </p:nvSpPr>
        <p:spPr>
          <a:xfrm>
            <a:off x="7364585" y="3438383"/>
            <a:ext cx="202129" cy="202279"/>
          </a:xfrm>
          <a:custGeom>
            <a:avLst/>
            <a:gdLst/>
            <a:ahLst/>
            <a:cxnLst/>
            <a:rect l="l" t="t" r="r" b="b"/>
            <a:pathLst>
              <a:path w="1380" h="1381" extrusionOk="0">
                <a:moveTo>
                  <a:pt x="384" y="24"/>
                </a:moveTo>
                <a:lnTo>
                  <a:pt x="688" y="688"/>
                </a:lnTo>
                <a:lnTo>
                  <a:pt x="945" y="1"/>
                </a:lnTo>
                <a:lnTo>
                  <a:pt x="688" y="688"/>
                </a:lnTo>
                <a:lnTo>
                  <a:pt x="1357" y="384"/>
                </a:lnTo>
                <a:lnTo>
                  <a:pt x="688" y="688"/>
                </a:lnTo>
                <a:lnTo>
                  <a:pt x="1380" y="946"/>
                </a:lnTo>
                <a:lnTo>
                  <a:pt x="688" y="688"/>
                </a:lnTo>
                <a:lnTo>
                  <a:pt x="992" y="1357"/>
                </a:lnTo>
                <a:lnTo>
                  <a:pt x="688" y="688"/>
                </a:lnTo>
                <a:lnTo>
                  <a:pt x="430" y="1381"/>
                </a:lnTo>
                <a:lnTo>
                  <a:pt x="688" y="688"/>
                </a:lnTo>
                <a:lnTo>
                  <a:pt x="23" y="1002"/>
                </a:lnTo>
                <a:lnTo>
                  <a:pt x="688" y="688"/>
                </a:lnTo>
                <a:lnTo>
                  <a:pt x="0" y="440"/>
                </a:lnTo>
                <a:lnTo>
                  <a:pt x="688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40" name="Google Shape;1440;p52"/>
          <p:cNvGrpSpPr/>
          <p:nvPr/>
        </p:nvGrpSpPr>
        <p:grpSpPr>
          <a:xfrm>
            <a:off x="2302954" y="4350205"/>
            <a:ext cx="474271" cy="498444"/>
            <a:chOff x="4439229" y="3025680"/>
            <a:chExt cx="474271" cy="498444"/>
          </a:xfrm>
        </p:grpSpPr>
        <p:sp>
          <p:nvSpPr>
            <p:cNvPr id="1441" name="Google Shape;1441;p52"/>
            <p:cNvSpPr/>
            <p:nvPr/>
          </p:nvSpPr>
          <p:spPr>
            <a:xfrm>
              <a:off x="4485075" y="3128504"/>
              <a:ext cx="96670" cy="306420"/>
            </a:xfrm>
            <a:custGeom>
              <a:avLst/>
              <a:gdLst/>
              <a:ahLst/>
              <a:cxnLst/>
              <a:rect l="l" t="t" r="r" b="b"/>
              <a:pathLst>
                <a:path w="660" h="2092" fill="none" extrusionOk="0">
                  <a:moveTo>
                    <a:pt x="0" y="0"/>
                  </a:moveTo>
                  <a:lnTo>
                    <a:pt x="660" y="2091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52"/>
            <p:cNvSpPr/>
            <p:nvPr/>
          </p:nvSpPr>
          <p:spPr>
            <a:xfrm>
              <a:off x="4439229" y="3386587"/>
              <a:ext cx="153501" cy="137538"/>
            </a:xfrm>
            <a:custGeom>
              <a:avLst/>
              <a:gdLst/>
              <a:ahLst/>
              <a:cxnLst/>
              <a:rect l="l" t="t" r="r" b="b"/>
              <a:pathLst>
                <a:path w="1048" h="939" extrusionOk="0">
                  <a:moveTo>
                    <a:pt x="518" y="0"/>
                  </a:moveTo>
                  <a:cubicBezTo>
                    <a:pt x="472" y="0"/>
                    <a:pt x="425" y="7"/>
                    <a:pt x="379" y="21"/>
                  </a:cubicBezTo>
                  <a:cubicBezTo>
                    <a:pt x="136" y="95"/>
                    <a:pt x="0" y="367"/>
                    <a:pt x="75" y="610"/>
                  </a:cubicBezTo>
                  <a:cubicBezTo>
                    <a:pt x="142" y="812"/>
                    <a:pt x="323" y="939"/>
                    <a:pt x="515" y="939"/>
                  </a:cubicBezTo>
                  <a:cubicBezTo>
                    <a:pt x="563" y="939"/>
                    <a:pt x="612" y="931"/>
                    <a:pt x="660" y="914"/>
                  </a:cubicBezTo>
                  <a:cubicBezTo>
                    <a:pt x="912" y="839"/>
                    <a:pt x="1048" y="573"/>
                    <a:pt x="968" y="325"/>
                  </a:cubicBezTo>
                  <a:cubicBezTo>
                    <a:pt x="907" y="127"/>
                    <a:pt x="720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52"/>
            <p:cNvSpPr/>
            <p:nvPr/>
          </p:nvSpPr>
          <p:spPr>
            <a:xfrm>
              <a:off x="4804381" y="3027145"/>
              <a:ext cx="97403" cy="307006"/>
            </a:xfrm>
            <a:custGeom>
              <a:avLst/>
              <a:gdLst/>
              <a:ahLst/>
              <a:cxnLst/>
              <a:rect l="l" t="t" r="r" b="b"/>
              <a:pathLst>
                <a:path w="665" h="2096" fill="none" extrusionOk="0">
                  <a:moveTo>
                    <a:pt x="0" y="0"/>
                  </a:moveTo>
                  <a:lnTo>
                    <a:pt x="665" y="2096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52"/>
            <p:cNvSpPr/>
            <p:nvPr/>
          </p:nvSpPr>
          <p:spPr>
            <a:xfrm>
              <a:off x="4759121" y="3286400"/>
              <a:ext cx="154379" cy="137245"/>
            </a:xfrm>
            <a:custGeom>
              <a:avLst/>
              <a:gdLst/>
              <a:ahLst/>
              <a:cxnLst/>
              <a:rect l="l" t="t" r="r" b="b"/>
              <a:pathLst>
                <a:path w="1054" h="937" extrusionOk="0">
                  <a:moveTo>
                    <a:pt x="532" y="1"/>
                  </a:moveTo>
                  <a:cubicBezTo>
                    <a:pt x="485" y="1"/>
                    <a:pt x="437" y="7"/>
                    <a:pt x="389" y="22"/>
                  </a:cubicBezTo>
                  <a:cubicBezTo>
                    <a:pt x="136" y="96"/>
                    <a:pt x="1" y="368"/>
                    <a:pt x="80" y="611"/>
                  </a:cubicBezTo>
                  <a:cubicBezTo>
                    <a:pt x="141" y="812"/>
                    <a:pt x="327" y="936"/>
                    <a:pt x="530" y="936"/>
                  </a:cubicBezTo>
                  <a:cubicBezTo>
                    <a:pt x="578" y="936"/>
                    <a:pt x="626" y="929"/>
                    <a:pt x="674" y="915"/>
                  </a:cubicBezTo>
                  <a:cubicBezTo>
                    <a:pt x="917" y="840"/>
                    <a:pt x="1053" y="569"/>
                    <a:pt x="978" y="326"/>
                  </a:cubicBezTo>
                  <a:cubicBezTo>
                    <a:pt x="918" y="125"/>
                    <a:pt x="734" y="1"/>
                    <a:pt x="532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52"/>
            <p:cNvSpPr/>
            <p:nvPr/>
          </p:nvSpPr>
          <p:spPr>
            <a:xfrm>
              <a:off x="4484342" y="3025680"/>
              <a:ext cx="357094" cy="217365"/>
            </a:xfrm>
            <a:custGeom>
              <a:avLst/>
              <a:gdLst/>
              <a:ahLst/>
              <a:cxnLst/>
              <a:rect l="l" t="t" r="r" b="b"/>
              <a:pathLst>
                <a:path w="2438" h="1484" extrusionOk="0">
                  <a:moveTo>
                    <a:pt x="2185" y="1"/>
                  </a:moveTo>
                  <a:lnTo>
                    <a:pt x="1" y="693"/>
                  </a:lnTo>
                  <a:lnTo>
                    <a:pt x="249" y="1484"/>
                  </a:lnTo>
                  <a:lnTo>
                    <a:pt x="2438" y="796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46" name="Google Shape;1446;p52"/>
          <p:cNvSpPr/>
          <p:nvPr/>
        </p:nvSpPr>
        <p:spPr>
          <a:xfrm>
            <a:off x="5103655" y="3100583"/>
            <a:ext cx="947902" cy="683382"/>
          </a:xfrm>
          <a:custGeom>
            <a:avLst/>
            <a:gdLst/>
            <a:ahLst/>
            <a:cxnLst/>
            <a:rect l="l" t="t" r="r" b="b"/>
            <a:pathLst>
              <a:path w="3612" h="2604" extrusionOk="0">
                <a:moveTo>
                  <a:pt x="2402" y="1"/>
                </a:moveTo>
                <a:cubicBezTo>
                  <a:pt x="1870" y="1"/>
                  <a:pt x="1605" y="995"/>
                  <a:pt x="1605" y="995"/>
                </a:cubicBezTo>
                <a:cubicBezTo>
                  <a:pt x="1605" y="995"/>
                  <a:pt x="1100" y="654"/>
                  <a:pt x="685" y="654"/>
                </a:cubicBezTo>
                <a:cubicBezTo>
                  <a:pt x="438" y="654"/>
                  <a:pt x="223" y="775"/>
                  <a:pt x="164" y="1158"/>
                </a:cubicBezTo>
                <a:cubicBezTo>
                  <a:pt x="0" y="2206"/>
                  <a:pt x="2208" y="2604"/>
                  <a:pt x="2208" y="2604"/>
                </a:cubicBezTo>
                <a:cubicBezTo>
                  <a:pt x="2208" y="2604"/>
                  <a:pt x="3611" y="854"/>
                  <a:pt x="2797" y="171"/>
                </a:cubicBezTo>
                <a:cubicBezTo>
                  <a:pt x="2652" y="50"/>
                  <a:pt x="2520" y="1"/>
                  <a:pt x="2402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7" name="Google Shape;1447;p52"/>
          <p:cNvSpPr/>
          <p:nvPr/>
        </p:nvSpPr>
        <p:spPr>
          <a:xfrm>
            <a:off x="7010888" y="108831"/>
            <a:ext cx="1525924" cy="376581"/>
          </a:xfrm>
          <a:custGeom>
            <a:avLst/>
            <a:gdLst/>
            <a:ahLst/>
            <a:cxnLst/>
            <a:rect l="l" t="t" r="r" b="b"/>
            <a:pathLst>
              <a:path w="10418" h="2571" extrusionOk="0">
                <a:moveTo>
                  <a:pt x="5307" y="0"/>
                </a:moveTo>
                <a:cubicBezTo>
                  <a:pt x="4683" y="0"/>
                  <a:pt x="4073" y="376"/>
                  <a:pt x="3799" y="933"/>
                </a:cubicBezTo>
                <a:cubicBezTo>
                  <a:pt x="3435" y="563"/>
                  <a:pt x="2915" y="365"/>
                  <a:pt x="2399" y="365"/>
                </a:cubicBezTo>
                <a:cubicBezTo>
                  <a:pt x="2137" y="365"/>
                  <a:pt x="1877" y="416"/>
                  <a:pt x="1638" y="521"/>
                </a:cubicBezTo>
                <a:cubicBezTo>
                  <a:pt x="922" y="835"/>
                  <a:pt x="445" y="1611"/>
                  <a:pt x="0" y="2477"/>
                </a:cubicBezTo>
                <a:cubicBezTo>
                  <a:pt x="3471" y="2505"/>
                  <a:pt x="6947" y="2542"/>
                  <a:pt x="10418" y="2570"/>
                </a:cubicBezTo>
                <a:cubicBezTo>
                  <a:pt x="10357" y="2097"/>
                  <a:pt x="9878" y="1754"/>
                  <a:pt x="9413" y="1754"/>
                </a:cubicBezTo>
                <a:cubicBezTo>
                  <a:pt x="9267" y="1754"/>
                  <a:pt x="9121" y="1789"/>
                  <a:pt x="8991" y="1864"/>
                </a:cubicBezTo>
                <a:cubicBezTo>
                  <a:pt x="9113" y="1326"/>
                  <a:pt x="8794" y="722"/>
                  <a:pt x="8271" y="535"/>
                </a:cubicBezTo>
                <a:cubicBezTo>
                  <a:pt x="8153" y="493"/>
                  <a:pt x="8029" y="472"/>
                  <a:pt x="7904" y="472"/>
                </a:cubicBezTo>
                <a:cubicBezTo>
                  <a:pt x="7483" y="472"/>
                  <a:pt x="7057" y="704"/>
                  <a:pt x="6863" y="1083"/>
                </a:cubicBezTo>
                <a:cubicBezTo>
                  <a:pt x="6633" y="475"/>
                  <a:pt x="6025" y="30"/>
                  <a:pt x="5384" y="2"/>
                </a:cubicBezTo>
                <a:cubicBezTo>
                  <a:pt x="5359" y="1"/>
                  <a:pt x="5333" y="0"/>
                  <a:pt x="5307" y="0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8" name="Google Shape;1448;p52"/>
          <p:cNvSpPr/>
          <p:nvPr/>
        </p:nvSpPr>
        <p:spPr>
          <a:xfrm>
            <a:off x="5175017" y="401490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9" name="Google Shape;1449;p52"/>
          <p:cNvSpPr/>
          <p:nvPr/>
        </p:nvSpPr>
        <p:spPr>
          <a:xfrm>
            <a:off x="6991346" y="4336433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0" name="Google Shape;1450;p52"/>
          <p:cNvSpPr/>
          <p:nvPr/>
        </p:nvSpPr>
        <p:spPr>
          <a:xfrm>
            <a:off x="1403642" y="1163170"/>
            <a:ext cx="41890" cy="41305"/>
          </a:xfrm>
          <a:custGeom>
            <a:avLst/>
            <a:gdLst/>
            <a:ahLst/>
            <a:cxnLst/>
            <a:rect l="l" t="t" r="r" b="b"/>
            <a:pathLst>
              <a:path w="286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1"/>
                  <a:pt x="141" y="281"/>
                </a:cubicBezTo>
                <a:cubicBezTo>
                  <a:pt x="220" y="281"/>
                  <a:pt x="286" y="216"/>
                  <a:pt x="286" y="141"/>
                </a:cubicBezTo>
                <a:cubicBezTo>
                  <a:pt x="286" y="66"/>
                  <a:pt x="220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1" name="Google Shape;1451;p52"/>
          <p:cNvSpPr/>
          <p:nvPr/>
        </p:nvSpPr>
        <p:spPr>
          <a:xfrm>
            <a:off x="2636098" y="802025"/>
            <a:ext cx="41305" cy="41305"/>
          </a:xfrm>
          <a:custGeom>
            <a:avLst/>
            <a:gdLst/>
            <a:ahLst/>
            <a:cxnLst/>
            <a:rect l="l" t="t" r="r" b="b"/>
            <a:pathLst>
              <a:path w="282" h="282" extrusionOk="0">
                <a:moveTo>
                  <a:pt x="141" y="1"/>
                </a:moveTo>
                <a:cubicBezTo>
                  <a:pt x="66" y="1"/>
                  <a:pt x="0" y="66"/>
                  <a:pt x="0" y="141"/>
                </a:cubicBezTo>
                <a:cubicBezTo>
                  <a:pt x="0" y="216"/>
                  <a:pt x="66" y="282"/>
                  <a:pt x="141" y="282"/>
                </a:cubicBezTo>
                <a:cubicBezTo>
                  <a:pt x="216" y="282"/>
                  <a:pt x="281" y="216"/>
                  <a:pt x="281" y="141"/>
                </a:cubicBezTo>
                <a:cubicBezTo>
                  <a:pt x="281" y="66"/>
                  <a:pt x="216" y="1"/>
                  <a:pt x="1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2" name="Google Shape;1452;p52"/>
          <p:cNvSpPr/>
          <p:nvPr/>
        </p:nvSpPr>
        <p:spPr>
          <a:xfrm>
            <a:off x="7851639" y="865400"/>
            <a:ext cx="235231" cy="265262"/>
          </a:xfrm>
          <a:custGeom>
            <a:avLst/>
            <a:gdLst/>
            <a:ahLst/>
            <a:cxnLst/>
            <a:rect l="l" t="t" r="r" b="b"/>
            <a:pathLst>
              <a:path w="1606" h="1811" extrusionOk="0">
                <a:moveTo>
                  <a:pt x="829" y="0"/>
                </a:moveTo>
                <a:lnTo>
                  <a:pt x="571" y="660"/>
                </a:lnTo>
                <a:lnTo>
                  <a:pt x="1" y="622"/>
                </a:lnTo>
                <a:lnTo>
                  <a:pt x="422" y="1081"/>
                </a:lnTo>
                <a:lnTo>
                  <a:pt x="267" y="1628"/>
                </a:lnTo>
                <a:lnTo>
                  <a:pt x="749" y="1198"/>
                </a:lnTo>
                <a:lnTo>
                  <a:pt x="1137" y="1810"/>
                </a:lnTo>
                <a:lnTo>
                  <a:pt x="1100" y="1198"/>
                </a:lnTo>
                <a:lnTo>
                  <a:pt x="1605" y="739"/>
                </a:lnTo>
                <a:lnTo>
                  <a:pt x="1044" y="669"/>
                </a:lnTo>
                <a:lnTo>
                  <a:pt x="8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3" name="Google Shape;1453;p52"/>
          <p:cNvSpPr/>
          <p:nvPr/>
        </p:nvSpPr>
        <p:spPr>
          <a:xfrm>
            <a:off x="4806827" y="1537233"/>
            <a:ext cx="216043" cy="267966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4" name="Google Shape;1454;p52"/>
          <p:cNvSpPr/>
          <p:nvPr/>
        </p:nvSpPr>
        <p:spPr>
          <a:xfrm>
            <a:off x="934917" y="3118845"/>
            <a:ext cx="170052" cy="192758"/>
          </a:xfrm>
          <a:custGeom>
            <a:avLst/>
            <a:gdLst/>
            <a:ahLst/>
            <a:cxnLst/>
            <a:rect l="l" t="t" r="r" b="b"/>
            <a:pathLst>
              <a:path w="1161" h="1316" extrusionOk="0">
                <a:moveTo>
                  <a:pt x="594" y="1"/>
                </a:moveTo>
                <a:lnTo>
                  <a:pt x="407" y="483"/>
                </a:lnTo>
                <a:lnTo>
                  <a:pt x="0" y="459"/>
                </a:lnTo>
                <a:lnTo>
                  <a:pt x="304" y="787"/>
                </a:lnTo>
                <a:lnTo>
                  <a:pt x="187" y="1189"/>
                </a:lnTo>
                <a:lnTo>
                  <a:pt x="187" y="1189"/>
                </a:lnTo>
                <a:lnTo>
                  <a:pt x="543" y="871"/>
                </a:lnTo>
                <a:lnTo>
                  <a:pt x="819" y="1315"/>
                </a:lnTo>
                <a:lnTo>
                  <a:pt x="795" y="871"/>
                </a:lnTo>
                <a:lnTo>
                  <a:pt x="1160" y="544"/>
                </a:lnTo>
                <a:lnTo>
                  <a:pt x="753" y="492"/>
                </a:lnTo>
                <a:lnTo>
                  <a:pt x="5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5" name="Google Shape;1455;p52"/>
          <p:cNvSpPr/>
          <p:nvPr/>
        </p:nvSpPr>
        <p:spPr>
          <a:xfrm>
            <a:off x="8156810" y="3321335"/>
            <a:ext cx="170784" cy="193344"/>
          </a:xfrm>
          <a:custGeom>
            <a:avLst/>
            <a:gdLst/>
            <a:ahLst/>
            <a:cxnLst/>
            <a:rect l="l" t="t" r="r" b="b"/>
            <a:pathLst>
              <a:path w="1166" h="1320" extrusionOk="0">
                <a:moveTo>
                  <a:pt x="599" y="0"/>
                </a:moveTo>
                <a:lnTo>
                  <a:pt x="412" y="487"/>
                </a:lnTo>
                <a:lnTo>
                  <a:pt x="1" y="454"/>
                </a:lnTo>
                <a:lnTo>
                  <a:pt x="305" y="791"/>
                </a:lnTo>
                <a:lnTo>
                  <a:pt x="188" y="1189"/>
                </a:lnTo>
                <a:lnTo>
                  <a:pt x="543" y="870"/>
                </a:lnTo>
                <a:lnTo>
                  <a:pt x="824" y="1320"/>
                </a:lnTo>
                <a:lnTo>
                  <a:pt x="796" y="870"/>
                </a:lnTo>
                <a:lnTo>
                  <a:pt x="1165" y="543"/>
                </a:lnTo>
                <a:lnTo>
                  <a:pt x="754" y="492"/>
                </a:lnTo>
                <a:lnTo>
                  <a:pt x="5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6" name="Google Shape;1456;p52"/>
          <p:cNvSpPr/>
          <p:nvPr/>
        </p:nvSpPr>
        <p:spPr>
          <a:xfrm>
            <a:off x="2735539" y="3438498"/>
            <a:ext cx="352993" cy="399723"/>
          </a:xfrm>
          <a:custGeom>
            <a:avLst/>
            <a:gdLst/>
            <a:ahLst/>
            <a:cxnLst/>
            <a:rect l="l" t="t" r="r" b="b"/>
            <a:pathLst>
              <a:path w="2410" h="2729" extrusionOk="0">
                <a:moveTo>
                  <a:pt x="1236" y="1"/>
                </a:moveTo>
                <a:lnTo>
                  <a:pt x="848" y="997"/>
                </a:lnTo>
                <a:lnTo>
                  <a:pt x="1" y="950"/>
                </a:lnTo>
                <a:lnTo>
                  <a:pt x="632" y="1629"/>
                </a:lnTo>
                <a:lnTo>
                  <a:pt x="389" y="2457"/>
                </a:lnTo>
                <a:lnTo>
                  <a:pt x="1119" y="1807"/>
                </a:lnTo>
                <a:lnTo>
                  <a:pt x="1708" y="2728"/>
                </a:lnTo>
                <a:lnTo>
                  <a:pt x="1652" y="1807"/>
                </a:lnTo>
                <a:lnTo>
                  <a:pt x="2410" y="1119"/>
                </a:lnTo>
                <a:lnTo>
                  <a:pt x="1568" y="1011"/>
                </a:lnTo>
                <a:lnTo>
                  <a:pt x="12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7" name="Google Shape;1457;p52"/>
          <p:cNvSpPr/>
          <p:nvPr/>
        </p:nvSpPr>
        <p:spPr>
          <a:xfrm>
            <a:off x="476818" y="1120469"/>
            <a:ext cx="250903" cy="283717"/>
          </a:xfrm>
          <a:custGeom>
            <a:avLst/>
            <a:gdLst/>
            <a:ahLst/>
            <a:cxnLst/>
            <a:rect l="l" t="t" r="r" b="b"/>
            <a:pathLst>
              <a:path w="1713" h="1937" extrusionOk="0">
                <a:moveTo>
                  <a:pt x="885" y="0"/>
                </a:moveTo>
                <a:lnTo>
                  <a:pt x="604" y="707"/>
                </a:lnTo>
                <a:lnTo>
                  <a:pt x="1" y="674"/>
                </a:lnTo>
                <a:lnTo>
                  <a:pt x="450" y="1151"/>
                </a:lnTo>
                <a:lnTo>
                  <a:pt x="281" y="1740"/>
                </a:lnTo>
                <a:lnTo>
                  <a:pt x="801" y="1282"/>
                </a:lnTo>
                <a:lnTo>
                  <a:pt x="1212" y="1937"/>
                </a:lnTo>
                <a:lnTo>
                  <a:pt x="1175" y="1282"/>
                </a:lnTo>
                <a:lnTo>
                  <a:pt x="1713" y="796"/>
                </a:lnTo>
                <a:lnTo>
                  <a:pt x="1119" y="721"/>
                </a:lnTo>
                <a:lnTo>
                  <a:pt x="88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8" name="Google Shape;1458;p52"/>
          <p:cNvSpPr/>
          <p:nvPr/>
        </p:nvSpPr>
        <p:spPr>
          <a:xfrm>
            <a:off x="4076949" y="3106910"/>
            <a:ext cx="250024" cy="245195"/>
          </a:xfrm>
          <a:custGeom>
            <a:avLst/>
            <a:gdLst/>
            <a:ahLst/>
            <a:cxnLst/>
            <a:rect l="l" t="t" r="r" b="b"/>
            <a:pathLst>
              <a:path w="1707" h="1674" extrusionOk="0">
                <a:moveTo>
                  <a:pt x="747" y="0"/>
                </a:moveTo>
                <a:cubicBezTo>
                  <a:pt x="710" y="0"/>
                  <a:pt x="673" y="26"/>
                  <a:pt x="665" y="67"/>
                </a:cubicBezTo>
                <a:lnTo>
                  <a:pt x="576" y="512"/>
                </a:lnTo>
                <a:cubicBezTo>
                  <a:pt x="572" y="549"/>
                  <a:pt x="548" y="572"/>
                  <a:pt x="515" y="577"/>
                </a:cubicBezTo>
                <a:lnTo>
                  <a:pt x="85" y="699"/>
                </a:lnTo>
                <a:cubicBezTo>
                  <a:pt x="15" y="717"/>
                  <a:pt x="1" y="811"/>
                  <a:pt x="66" y="844"/>
                </a:cubicBezTo>
                <a:lnTo>
                  <a:pt x="459" y="1068"/>
                </a:lnTo>
                <a:cubicBezTo>
                  <a:pt x="483" y="1078"/>
                  <a:pt x="501" y="1110"/>
                  <a:pt x="501" y="1138"/>
                </a:cubicBezTo>
                <a:lnTo>
                  <a:pt x="483" y="1587"/>
                </a:lnTo>
                <a:cubicBezTo>
                  <a:pt x="483" y="1640"/>
                  <a:pt x="521" y="1674"/>
                  <a:pt x="564" y="1674"/>
                </a:cubicBezTo>
                <a:cubicBezTo>
                  <a:pt x="582" y="1674"/>
                  <a:pt x="601" y="1667"/>
                  <a:pt x="618" y="1653"/>
                </a:cubicBezTo>
                <a:lnTo>
                  <a:pt x="950" y="1349"/>
                </a:lnTo>
                <a:cubicBezTo>
                  <a:pt x="966" y="1333"/>
                  <a:pt x="985" y="1326"/>
                  <a:pt x="1003" y="1326"/>
                </a:cubicBezTo>
                <a:cubicBezTo>
                  <a:pt x="1012" y="1326"/>
                  <a:pt x="1021" y="1327"/>
                  <a:pt x="1030" y="1330"/>
                </a:cubicBezTo>
                <a:lnTo>
                  <a:pt x="1460" y="1485"/>
                </a:lnTo>
                <a:cubicBezTo>
                  <a:pt x="1467" y="1487"/>
                  <a:pt x="1474" y="1488"/>
                  <a:pt x="1481" y="1488"/>
                </a:cubicBezTo>
                <a:cubicBezTo>
                  <a:pt x="1535" y="1488"/>
                  <a:pt x="1584" y="1426"/>
                  <a:pt x="1559" y="1372"/>
                </a:cubicBezTo>
                <a:lnTo>
                  <a:pt x="1371" y="961"/>
                </a:lnTo>
                <a:cubicBezTo>
                  <a:pt x="1357" y="937"/>
                  <a:pt x="1362" y="904"/>
                  <a:pt x="1381" y="881"/>
                </a:cubicBezTo>
                <a:lnTo>
                  <a:pt x="1661" y="526"/>
                </a:lnTo>
                <a:cubicBezTo>
                  <a:pt x="1707" y="467"/>
                  <a:pt x="1664" y="394"/>
                  <a:pt x="1598" y="394"/>
                </a:cubicBezTo>
                <a:cubicBezTo>
                  <a:pt x="1596" y="394"/>
                  <a:pt x="1593" y="394"/>
                  <a:pt x="1591" y="395"/>
                </a:cubicBezTo>
                <a:lnTo>
                  <a:pt x="1142" y="446"/>
                </a:lnTo>
                <a:cubicBezTo>
                  <a:pt x="1137" y="448"/>
                  <a:pt x="1132" y="449"/>
                  <a:pt x="1127" y="449"/>
                </a:cubicBezTo>
                <a:cubicBezTo>
                  <a:pt x="1104" y="449"/>
                  <a:pt x="1083" y="432"/>
                  <a:pt x="1067" y="413"/>
                </a:cubicBezTo>
                <a:lnTo>
                  <a:pt x="815" y="39"/>
                </a:lnTo>
                <a:cubicBezTo>
                  <a:pt x="798" y="12"/>
                  <a:pt x="772" y="0"/>
                  <a:pt x="747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9" name="Google Shape;1459;p52"/>
          <p:cNvSpPr/>
          <p:nvPr/>
        </p:nvSpPr>
        <p:spPr>
          <a:xfrm>
            <a:off x="7490526" y="2476962"/>
            <a:ext cx="250024" cy="244756"/>
          </a:xfrm>
          <a:custGeom>
            <a:avLst/>
            <a:gdLst/>
            <a:ahLst/>
            <a:cxnLst/>
            <a:rect l="l" t="t" r="r" b="b"/>
            <a:pathLst>
              <a:path w="1707" h="1671" extrusionOk="0">
                <a:moveTo>
                  <a:pt x="744" y="1"/>
                </a:moveTo>
                <a:cubicBezTo>
                  <a:pt x="707" y="1"/>
                  <a:pt x="671" y="22"/>
                  <a:pt x="660" y="63"/>
                </a:cubicBezTo>
                <a:lnTo>
                  <a:pt x="571" y="508"/>
                </a:lnTo>
                <a:cubicBezTo>
                  <a:pt x="566" y="545"/>
                  <a:pt x="543" y="569"/>
                  <a:pt x="515" y="573"/>
                </a:cubicBezTo>
                <a:lnTo>
                  <a:pt x="80" y="695"/>
                </a:lnTo>
                <a:cubicBezTo>
                  <a:pt x="14" y="714"/>
                  <a:pt x="0" y="807"/>
                  <a:pt x="66" y="844"/>
                </a:cubicBezTo>
                <a:lnTo>
                  <a:pt x="459" y="1064"/>
                </a:lnTo>
                <a:cubicBezTo>
                  <a:pt x="482" y="1078"/>
                  <a:pt x="496" y="1106"/>
                  <a:pt x="496" y="1135"/>
                </a:cubicBezTo>
                <a:lnTo>
                  <a:pt x="482" y="1584"/>
                </a:lnTo>
                <a:cubicBezTo>
                  <a:pt x="482" y="1638"/>
                  <a:pt x="519" y="1671"/>
                  <a:pt x="559" y="1671"/>
                </a:cubicBezTo>
                <a:cubicBezTo>
                  <a:pt x="578" y="1671"/>
                  <a:pt x="597" y="1664"/>
                  <a:pt x="613" y="1649"/>
                </a:cubicBezTo>
                <a:lnTo>
                  <a:pt x="950" y="1345"/>
                </a:lnTo>
                <a:cubicBezTo>
                  <a:pt x="966" y="1329"/>
                  <a:pt x="984" y="1322"/>
                  <a:pt x="1003" y="1322"/>
                </a:cubicBezTo>
                <a:cubicBezTo>
                  <a:pt x="1011" y="1322"/>
                  <a:pt x="1020" y="1323"/>
                  <a:pt x="1029" y="1326"/>
                </a:cubicBezTo>
                <a:lnTo>
                  <a:pt x="1455" y="1481"/>
                </a:lnTo>
                <a:cubicBezTo>
                  <a:pt x="1464" y="1484"/>
                  <a:pt x="1473" y="1485"/>
                  <a:pt x="1481" y="1485"/>
                </a:cubicBezTo>
                <a:cubicBezTo>
                  <a:pt x="1536" y="1485"/>
                  <a:pt x="1582" y="1425"/>
                  <a:pt x="1558" y="1368"/>
                </a:cubicBezTo>
                <a:lnTo>
                  <a:pt x="1371" y="961"/>
                </a:lnTo>
                <a:cubicBezTo>
                  <a:pt x="1357" y="938"/>
                  <a:pt x="1361" y="901"/>
                  <a:pt x="1380" y="877"/>
                </a:cubicBezTo>
                <a:lnTo>
                  <a:pt x="1661" y="522"/>
                </a:lnTo>
                <a:cubicBezTo>
                  <a:pt x="1706" y="463"/>
                  <a:pt x="1663" y="391"/>
                  <a:pt x="1597" y="391"/>
                </a:cubicBezTo>
                <a:cubicBezTo>
                  <a:pt x="1595" y="391"/>
                  <a:pt x="1593" y="391"/>
                  <a:pt x="1591" y="391"/>
                </a:cubicBezTo>
                <a:lnTo>
                  <a:pt x="1142" y="447"/>
                </a:lnTo>
                <a:cubicBezTo>
                  <a:pt x="1138" y="447"/>
                  <a:pt x="1135" y="448"/>
                  <a:pt x="1131" y="448"/>
                </a:cubicBezTo>
                <a:cubicBezTo>
                  <a:pt x="1103" y="448"/>
                  <a:pt x="1079" y="430"/>
                  <a:pt x="1067" y="409"/>
                </a:cubicBezTo>
                <a:lnTo>
                  <a:pt x="814" y="35"/>
                </a:lnTo>
                <a:cubicBezTo>
                  <a:pt x="796" y="12"/>
                  <a:pt x="770" y="1"/>
                  <a:pt x="744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0" name="Google Shape;1460;p52"/>
          <p:cNvSpPr/>
          <p:nvPr/>
        </p:nvSpPr>
        <p:spPr>
          <a:xfrm>
            <a:off x="8032530" y="1406172"/>
            <a:ext cx="253686" cy="239922"/>
          </a:xfrm>
          <a:custGeom>
            <a:avLst/>
            <a:gdLst/>
            <a:ahLst/>
            <a:cxnLst/>
            <a:rect l="l" t="t" r="r" b="b"/>
            <a:pathLst>
              <a:path w="1732" h="1638" extrusionOk="0">
                <a:moveTo>
                  <a:pt x="1275" y="1"/>
                </a:moveTo>
                <a:cubicBezTo>
                  <a:pt x="1263" y="1"/>
                  <a:pt x="1250" y="4"/>
                  <a:pt x="1240" y="12"/>
                </a:cubicBezTo>
                <a:lnTo>
                  <a:pt x="866" y="269"/>
                </a:lnTo>
                <a:cubicBezTo>
                  <a:pt x="852" y="280"/>
                  <a:pt x="837" y="284"/>
                  <a:pt x="820" y="284"/>
                </a:cubicBezTo>
                <a:cubicBezTo>
                  <a:pt x="808" y="284"/>
                  <a:pt x="795" y="282"/>
                  <a:pt x="782" y="278"/>
                </a:cubicBezTo>
                <a:lnTo>
                  <a:pt x="384" y="68"/>
                </a:lnTo>
                <a:cubicBezTo>
                  <a:pt x="371" y="60"/>
                  <a:pt x="358" y="56"/>
                  <a:pt x="345" y="56"/>
                </a:cubicBezTo>
                <a:cubicBezTo>
                  <a:pt x="296" y="56"/>
                  <a:pt x="252" y="106"/>
                  <a:pt x="267" y="161"/>
                </a:cubicBezTo>
                <a:lnTo>
                  <a:pt x="398" y="592"/>
                </a:lnTo>
                <a:cubicBezTo>
                  <a:pt x="403" y="620"/>
                  <a:pt x="398" y="652"/>
                  <a:pt x="375" y="676"/>
                </a:cubicBezTo>
                <a:lnTo>
                  <a:pt x="52" y="989"/>
                </a:lnTo>
                <a:cubicBezTo>
                  <a:pt x="0" y="1041"/>
                  <a:pt x="33" y="1130"/>
                  <a:pt x="108" y="1130"/>
                </a:cubicBezTo>
                <a:lnTo>
                  <a:pt x="557" y="1144"/>
                </a:lnTo>
                <a:cubicBezTo>
                  <a:pt x="585" y="1144"/>
                  <a:pt x="613" y="1158"/>
                  <a:pt x="627" y="1190"/>
                </a:cubicBezTo>
                <a:lnTo>
                  <a:pt x="824" y="1593"/>
                </a:lnTo>
                <a:cubicBezTo>
                  <a:pt x="839" y="1622"/>
                  <a:pt x="869" y="1637"/>
                  <a:pt x="899" y="1637"/>
                </a:cubicBezTo>
                <a:cubicBezTo>
                  <a:pt x="930" y="1637"/>
                  <a:pt x="961" y="1620"/>
                  <a:pt x="973" y="1583"/>
                </a:cubicBezTo>
                <a:lnTo>
                  <a:pt x="1123" y="1153"/>
                </a:lnTo>
                <a:cubicBezTo>
                  <a:pt x="1137" y="1125"/>
                  <a:pt x="1160" y="1106"/>
                  <a:pt x="1189" y="1101"/>
                </a:cubicBezTo>
                <a:lnTo>
                  <a:pt x="1638" y="1036"/>
                </a:lnTo>
                <a:cubicBezTo>
                  <a:pt x="1708" y="1027"/>
                  <a:pt x="1731" y="933"/>
                  <a:pt x="1675" y="891"/>
                </a:cubicBezTo>
                <a:lnTo>
                  <a:pt x="1310" y="615"/>
                </a:lnTo>
                <a:cubicBezTo>
                  <a:pt x="1287" y="601"/>
                  <a:pt x="1277" y="568"/>
                  <a:pt x="1282" y="540"/>
                </a:cubicBezTo>
                <a:lnTo>
                  <a:pt x="1357" y="96"/>
                </a:lnTo>
                <a:cubicBezTo>
                  <a:pt x="1368" y="41"/>
                  <a:pt x="1319" y="1"/>
                  <a:pt x="1275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1" name="Google Shape;1461;p52"/>
          <p:cNvSpPr/>
          <p:nvPr/>
        </p:nvSpPr>
        <p:spPr>
          <a:xfrm>
            <a:off x="3621042" y="3783965"/>
            <a:ext cx="92569" cy="88323"/>
          </a:xfrm>
          <a:custGeom>
            <a:avLst/>
            <a:gdLst/>
            <a:ahLst/>
            <a:cxnLst/>
            <a:rect l="l" t="t" r="r" b="b"/>
            <a:pathLst>
              <a:path w="632" h="603" extrusionOk="0">
                <a:moveTo>
                  <a:pt x="462" y="0"/>
                </a:moveTo>
                <a:cubicBezTo>
                  <a:pt x="458" y="0"/>
                  <a:pt x="453" y="2"/>
                  <a:pt x="450" y="4"/>
                </a:cubicBezTo>
                <a:lnTo>
                  <a:pt x="319" y="98"/>
                </a:lnTo>
                <a:cubicBezTo>
                  <a:pt x="314" y="100"/>
                  <a:pt x="309" y="102"/>
                  <a:pt x="304" y="102"/>
                </a:cubicBezTo>
                <a:cubicBezTo>
                  <a:pt x="299" y="102"/>
                  <a:pt x="293" y="100"/>
                  <a:pt x="286" y="98"/>
                </a:cubicBezTo>
                <a:lnTo>
                  <a:pt x="141" y="19"/>
                </a:lnTo>
                <a:cubicBezTo>
                  <a:pt x="137" y="17"/>
                  <a:pt x="134" y="16"/>
                  <a:pt x="130" y="16"/>
                </a:cubicBezTo>
                <a:cubicBezTo>
                  <a:pt x="111" y="16"/>
                  <a:pt x="95" y="36"/>
                  <a:pt x="99" y="56"/>
                </a:cubicBezTo>
                <a:lnTo>
                  <a:pt x="145" y="215"/>
                </a:lnTo>
                <a:cubicBezTo>
                  <a:pt x="155" y="224"/>
                  <a:pt x="145" y="238"/>
                  <a:pt x="141" y="243"/>
                </a:cubicBezTo>
                <a:lnTo>
                  <a:pt x="24" y="360"/>
                </a:lnTo>
                <a:cubicBezTo>
                  <a:pt x="0" y="379"/>
                  <a:pt x="19" y="411"/>
                  <a:pt x="43" y="411"/>
                </a:cubicBezTo>
                <a:lnTo>
                  <a:pt x="206" y="416"/>
                </a:lnTo>
                <a:cubicBezTo>
                  <a:pt x="211" y="416"/>
                  <a:pt x="225" y="425"/>
                  <a:pt x="230" y="435"/>
                </a:cubicBezTo>
                <a:lnTo>
                  <a:pt x="305" y="589"/>
                </a:lnTo>
                <a:cubicBezTo>
                  <a:pt x="310" y="599"/>
                  <a:pt x="319" y="603"/>
                  <a:pt x="328" y="603"/>
                </a:cubicBezTo>
                <a:cubicBezTo>
                  <a:pt x="340" y="603"/>
                  <a:pt x="353" y="594"/>
                  <a:pt x="356" y="580"/>
                </a:cubicBezTo>
                <a:lnTo>
                  <a:pt x="412" y="425"/>
                </a:lnTo>
                <a:cubicBezTo>
                  <a:pt x="417" y="416"/>
                  <a:pt x="421" y="407"/>
                  <a:pt x="435" y="407"/>
                </a:cubicBezTo>
                <a:lnTo>
                  <a:pt x="599" y="383"/>
                </a:lnTo>
                <a:cubicBezTo>
                  <a:pt x="623" y="379"/>
                  <a:pt x="632" y="346"/>
                  <a:pt x="609" y="332"/>
                </a:cubicBezTo>
                <a:lnTo>
                  <a:pt x="473" y="229"/>
                </a:lnTo>
                <a:cubicBezTo>
                  <a:pt x="464" y="224"/>
                  <a:pt x="464" y="215"/>
                  <a:pt x="464" y="201"/>
                </a:cubicBezTo>
                <a:lnTo>
                  <a:pt x="492" y="37"/>
                </a:lnTo>
                <a:cubicBezTo>
                  <a:pt x="495" y="19"/>
                  <a:pt x="479" y="0"/>
                  <a:pt x="462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2" name="Google Shape;1462;p52"/>
          <p:cNvSpPr/>
          <p:nvPr/>
        </p:nvSpPr>
        <p:spPr>
          <a:xfrm>
            <a:off x="6316855" y="3569804"/>
            <a:ext cx="202129" cy="192231"/>
          </a:xfrm>
          <a:custGeom>
            <a:avLst/>
            <a:gdLst/>
            <a:ahLst/>
            <a:cxnLst/>
            <a:rect l="l" t="t" r="r" b="b"/>
            <a:pathLst>
              <a:path w="633" h="602" extrusionOk="0">
                <a:moveTo>
                  <a:pt x="456" y="0"/>
                </a:moveTo>
                <a:cubicBezTo>
                  <a:pt x="454" y="0"/>
                  <a:pt x="452" y="0"/>
                  <a:pt x="450" y="1"/>
                </a:cubicBezTo>
                <a:lnTo>
                  <a:pt x="319" y="95"/>
                </a:lnTo>
                <a:cubicBezTo>
                  <a:pt x="314" y="97"/>
                  <a:pt x="310" y="98"/>
                  <a:pt x="304" y="98"/>
                </a:cubicBezTo>
                <a:cubicBezTo>
                  <a:pt x="299" y="98"/>
                  <a:pt x="293" y="97"/>
                  <a:pt x="286" y="95"/>
                </a:cubicBezTo>
                <a:lnTo>
                  <a:pt x="141" y="20"/>
                </a:lnTo>
                <a:cubicBezTo>
                  <a:pt x="136" y="17"/>
                  <a:pt x="131" y="16"/>
                  <a:pt x="127" y="16"/>
                </a:cubicBezTo>
                <a:cubicBezTo>
                  <a:pt x="109" y="16"/>
                  <a:pt x="95" y="34"/>
                  <a:pt x="99" y="53"/>
                </a:cubicBezTo>
                <a:lnTo>
                  <a:pt x="146" y="212"/>
                </a:lnTo>
                <a:cubicBezTo>
                  <a:pt x="155" y="221"/>
                  <a:pt x="146" y="235"/>
                  <a:pt x="141" y="240"/>
                </a:cubicBezTo>
                <a:lnTo>
                  <a:pt x="24" y="357"/>
                </a:lnTo>
                <a:cubicBezTo>
                  <a:pt x="1" y="375"/>
                  <a:pt x="19" y="408"/>
                  <a:pt x="43" y="408"/>
                </a:cubicBezTo>
                <a:lnTo>
                  <a:pt x="207" y="417"/>
                </a:lnTo>
                <a:cubicBezTo>
                  <a:pt x="211" y="417"/>
                  <a:pt x="225" y="422"/>
                  <a:pt x="230" y="431"/>
                </a:cubicBezTo>
                <a:lnTo>
                  <a:pt x="305" y="586"/>
                </a:lnTo>
                <a:cubicBezTo>
                  <a:pt x="311" y="596"/>
                  <a:pt x="321" y="601"/>
                  <a:pt x="331" y="601"/>
                </a:cubicBezTo>
                <a:cubicBezTo>
                  <a:pt x="343" y="601"/>
                  <a:pt x="354" y="594"/>
                  <a:pt x="356" y="581"/>
                </a:cubicBezTo>
                <a:lnTo>
                  <a:pt x="412" y="422"/>
                </a:lnTo>
                <a:cubicBezTo>
                  <a:pt x="417" y="417"/>
                  <a:pt x="422" y="403"/>
                  <a:pt x="436" y="403"/>
                </a:cubicBezTo>
                <a:lnTo>
                  <a:pt x="595" y="380"/>
                </a:lnTo>
                <a:cubicBezTo>
                  <a:pt x="623" y="375"/>
                  <a:pt x="632" y="347"/>
                  <a:pt x="609" y="329"/>
                </a:cubicBezTo>
                <a:lnTo>
                  <a:pt x="473" y="230"/>
                </a:lnTo>
                <a:cubicBezTo>
                  <a:pt x="464" y="221"/>
                  <a:pt x="464" y="212"/>
                  <a:pt x="464" y="198"/>
                </a:cubicBezTo>
                <a:lnTo>
                  <a:pt x="492" y="34"/>
                </a:lnTo>
                <a:cubicBezTo>
                  <a:pt x="492" y="13"/>
                  <a:pt x="471" y="0"/>
                  <a:pt x="456" y="0"/>
                </a:cubicBezTo>
                <a:close/>
              </a:path>
            </a:pathLst>
          </a:custGeom>
          <a:solidFill>
            <a:schemeClr val="lt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63" name="Google Shape;1463;p52"/>
          <p:cNvSpPr/>
          <p:nvPr/>
        </p:nvSpPr>
        <p:spPr>
          <a:xfrm>
            <a:off x="2397135" y="1485723"/>
            <a:ext cx="321502" cy="354317"/>
          </a:xfrm>
          <a:custGeom>
            <a:avLst/>
            <a:gdLst/>
            <a:ahLst/>
            <a:cxnLst/>
            <a:rect l="l" t="t" r="r" b="b"/>
            <a:pathLst>
              <a:path w="2195" h="2419" extrusionOk="0">
                <a:moveTo>
                  <a:pt x="1021" y="1"/>
                </a:moveTo>
                <a:lnTo>
                  <a:pt x="773" y="941"/>
                </a:lnTo>
                <a:lnTo>
                  <a:pt x="1" y="983"/>
                </a:lnTo>
                <a:lnTo>
                  <a:pt x="637" y="1530"/>
                </a:lnTo>
                <a:lnTo>
                  <a:pt x="511" y="2311"/>
                </a:lnTo>
                <a:lnTo>
                  <a:pt x="1100" y="1643"/>
                </a:lnTo>
                <a:lnTo>
                  <a:pt x="1722" y="2419"/>
                </a:lnTo>
                <a:lnTo>
                  <a:pt x="1582" y="1591"/>
                </a:lnTo>
                <a:lnTo>
                  <a:pt x="2195" y="894"/>
                </a:lnTo>
                <a:lnTo>
                  <a:pt x="1423" y="885"/>
                </a:lnTo>
                <a:lnTo>
                  <a:pt x="102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4" name="Google Shape;1464;p52"/>
          <p:cNvSpPr/>
          <p:nvPr/>
        </p:nvSpPr>
        <p:spPr>
          <a:xfrm>
            <a:off x="6860303" y="3765719"/>
            <a:ext cx="192755" cy="213850"/>
          </a:xfrm>
          <a:custGeom>
            <a:avLst/>
            <a:gdLst/>
            <a:ahLst/>
            <a:cxnLst/>
            <a:rect l="l" t="t" r="r" b="b"/>
            <a:pathLst>
              <a:path w="1316" h="1460" extrusionOk="0">
                <a:moveTo>
                  <a:pt x="623" y="1"/>
                </a:moveTo>
                <a:lnTo>
                  <a:pt x="459" y="557"/>
                </a:lnTo>
                <a:lnTo>
                  <a:pt x="1" y="571"/>
                </a:lnTo>
                <a:lnTo>
                  <a:pt x="365" y="913"/>
                </a:lnTo>
                <a:lnTo>
                  <a:pt x="281" y="1376"/>
                </a:lnTo>
                <a:lnTo>
                  <a:pt x="646" y="988"/>
                </a:lnTo>
                <a:lnTo>
                  <a:pt x="1006" y="1460"/>
                </a:lnTo>
                <a:lnTo>
                  <a:pt x="1006" y="1460"/>
                </a:lnTo>
                <a:lnTo>
                  <a:pt x="936" y="959"/>
                </a:lnTo>
                <a:lnTo>
                  <a:pt x="1315" y="548"/>
                </a:lnTo>
                <a:lnTo>
                  <a:pt x="852" y="538"/>
                </a:lnTo>
                <a:lnTo>
                  <a:pt x="623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5" name="Google Shape;1465;p52"/>
          <p:cNvSpPr/>
          <p:nvPr/>
        </p:nvSpPr>
        <p:spPr>
          <a:xfrm>
            <a:off x="1377260" y="3767120"/>
            <a:ext cx="65911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6" name="Google Shape;1466;p52"/>
          <p:cNvSpPr/>
          <p:nvPr/>
        </p:nvSpPr>
        <p:spPr>
          <a:xfrm>
            <a:off x="4518845" y="3915110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2" name="Google Shape;1492;p52"/>
          <p:cNvSpPr txBox="1">
            <a:spLocks noGrp="1"/>
          </p:cNvSpPr>
          <p:nvPr>
            <p:ph type="ctrTitle"/>
          </p:nvPr>
        </p:nvSpPr>
        <p:spPr>
          <a:xfrm>
            <a:off x="-8681" y="1602570"/>
            <a:ext cx="9145021" cy="171591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spcAft>
                <a:spcPts val="1000"/>
              </a:spcAft>
            </a:pPr>
            <a:r>
              <a:rPr lang="ru-RU" sz="2400" dirty="0">
                <a:latin typeface="+mj-lt"/>
              </a:rPr>
              <a:t>Поддержка разнообразия детства </a:t>
            </a:r>
            <a:br>
              <a:rPr lang="ru-RU" sz="2400" dirty="0">
                <a:latin typeface="+mj-lt"/>
              </a:rPr>
            </a:br>
            <a:r>
              <a:rPr lang="ru-RU" sz="2400" dirty="0">
                <a:latin typeface="+mj-lt"/>
              </a:rPr>
              <a:t>и ответственного родительства </a:t>
            </a:r>
            <a:br>
              <a:rPr lang="ru-RU" sz="2400" dirty="0">
                <a:latin typeface="+mj-lt"/>
              </a:rPr>
            </a:br>
            <a:r>
              <a:rPr lang="ru-RU" sz="2400" dirty="0">
                <a:latin typeface="+mj-lt"/>
              </a:rPr>
              <a:t>в дошкольной образовательной организации</a:t>
            </a:r>
            <a:endParaRPr lang="ru-RU" sz="3200" dirty="0">
              <a:latin typeface="+mj-lt"/>
            </a:endParaRPr>
          </a:p>
        </p:txBody>
      </p:sp>
      <p:sp>
        <p:nvSpPr>
          <p:cNvPr id="1527" name="Google Shape;1527;p52"/>
          <p:cNvSpPr txBox="1">
            <a:spLocks noGrp="1"/>
          </p:cNvSpPr>
          <p:nvPr>
            <p:ph type="subTitle" idx="1"/>
          </p:nvPr>
        </p:nvSpPr>
        <p:spPr>
          <a:xfrm>
            <a:off x="1955809" y="598152"/>
            <a:ext cx="4838700" cy="68134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ru-RU" sz="1400" dirty="0">
                <a:latin typeface="+mj-lt"/>
              </a:rPr>
              <a:t>Муниципальное бюджетное дошкольное образовательное учреждение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детский сад №60 «Дубравушка»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Старооскольского городского округа</a:t>
            </a:r>
          </a:p>
        </p:txBody>
      </p:sp>
      <p:grpSp>
        <p:nvGrpSpPr>
          <p:cNvPr id="1528" name="Google Shape;1528;p52"/>
          <p:cNvGrpSpPr/>
          <p:nvPr/>
        </p:nvGrpSpPr>
        <p:grpSpPr>
          <a:xfrm>
            <a:off x="6384814" y="3549810"/>
            <a:ext cx="3131454" cy="1614404"/>
            <a:chOff x="6963811" y="3826872"/>
            <a:chExt cx="2587978" cy="1334218"/>
          </a:xfrm>
        </p:grpSpPr>
        <p:sp>
          <p:nvSpPr>
            <p:cNvPr id="1529" name="Google Shape;1529;p52"/>
            <p:cNvSpPr/>
            <p:nvPr/>
          </p:nvSpPr>
          <p:spPr>
            <a:xfrm>
              <a:off x="6963811" y="3826872"/>
              <a:ext cx="2587978" cy="1334218"/>
            </a:xfrm>
            <a:custGeom>
              <a:avLst/>
              <a:gdLst/>
              <a:ahLst/>
              <a:cxnLst/>
              <a:rect l="l" t="t" r="r" b="b"/>
              <a:pathLst>
                <a:path w="17669" h="9109" extrusionOk="0">
                  <a:moveTo>
                    <a:pt x="7495" y="1"/>
                  </a:moveTo>
                  <a:lnTo>
                    <a:pt x="7495" y="1"/>
                  </a:lnTo>
                  <a:cubicBezTo>
                    <a:pt x="7658" y="501"/>
                    <a:pt x="7710" y="1044"/>
                    <a:pt x="7640" y="1563"/>
                  </a:cubicBezTo>
                  <a:cubicBezTo>
                    <a:pt x="7490" y="1306"/>
                    <a:pt x="7326" y="1039"/>
                    <a:pt x="7078" y="861"/>
                  </a:cubicBezTo>
                  <a:cubicBezTo>
                    <a:pt x="6938" y="761"/>
                    <a:pt x="6760" y="699"/>
                    <a:pt x="6588" y="699"/>
                  </a:cubicBezTo>
                  <a:cubicBezTo>
                    <a:pt x="6461" y="699"/>
                    <a:pt x="6337" y="733"/>
                    <a:pt x="6232" y="810"/>
                  </a:cubicBezTo>
                  <a:cubicBezTo>
                    <a:pt x="6634" y="1076"/>
                    <a:pt x="6938" y="1488"/>
                    <a:pt x="7088" y="1951"/>
                  </a:cubicBezTo>
                  <a:cubicBezTo>
                    <a:pt x="6419" y="2382"/>
                    <a:pt x="5970" y="3153"/>
                    <a:pt x="5932" y="3963"/>
                  </a:cubicBezTo>
                  <a:cubicBezTo>
                    <a:pt x="5509" y="3577"/>
                    <a:pt x="4940" y="3377"/>
                    <a:pt x="4371" y="3377"/>
                  </a:cubicBezTo>
                  <a:cubicBezTo>
                    <a:pt x="3946" y="3377"/>
                    <a:pt x="3521" y="3489"/>
                    <a:pt x="3158" y="3719"/>
                  </a:cubicBezTo>
                  <a:cubicBezTo>
                    <a:pt x="2307" y="4262"/>
                    <a:pt x="1863" y="5389"/>
                    <a:pt x="2120" y="6376"/>
                  </a:cubicBezTo>
                  <a:cubicBezTo>
                    <a:pt x="2110" y="6376"/>
                    <a:pt x="2100" y="6376"/>
                    <a:pt x="2090" y="6376"/>
                  </a:cubicBezTo>
                  <a:cubicBezTo>
                    <a:pt x="1629" y="6376"/>
                    <a:pt x="1201" y="6584"/>
                    <a:pt x="871" y="6905"/>
                  </a:cubicBezTo>
                  <a:cubicBezTo>
                    <a:pt x="296" y="7452"/>
                    <a:pt x="1" y="8327"/>
                    <a:pt x="291" y="9085"/>
                  </a:cubicBezTo>
                  <a:cubicBezTo>
                    <a:pt x="2403" y="9001"/>
                    <a:pt x="4516" y="8970"/>
                    <a:pt x="6645" y="8970"/>
                  </a:cubicBezTo>
                  <a:cubicBezTo>
                    <a:pt x="9859" y="8970"/>
                    <a:pt x="13113" y="9041"/>
                    <a:pt x="16467" y="9108"/>
                  </a:cubicBezTo>
                  <a:cubicBezTo>
                    <a:pt x="17243" y="8603"/>
                    <a:pt x="17669" y="7593"/>
                    <a:pt x="17496" y="6671"/>
                  </a:cubicBezTo>
                  <a:cubicBezTo>
                    <a:pt x="17318" y="5750"/>
                    <a:pt x="16551" y="4978"/>
                    <a:pt x="15653" y="4809"/>
                  </a:cubicBezTo>
                  <a:cubicBezTo>
                    <a:pt x="15774" y="4126"/>
                    <a:pt x="15653" y="3411"/>
                    <a:pt x="15353" y="2789"/>
                  </a:cubicBezTo>
                  <a:cubicBezTo>
                    <a:pt x="15503" y="2665"/>
                    <a:pt x="15699" y="2594"/>
                    <a:pt x="15894" y="2594"/>
                  </a:cubicBezTo>
                  <a:cubicBezTo>
                    <a:pt x="15972" y="2594"/>
                    <a:pt x="16050" y="2605"/>
                    <a:pt x="16125" y="2629"/>
                  </a:cubicBezTo>
                  <a:cubicBezTo>
                    <a:pt x="15983" y="2483"/>
                    <a:pt x="15776" y="2403"/>
                    <a:pt x="15575" y="2403"/>
                  </a:cubicBezTo>
                  <a:cubicBezTo>
                    <a:pt x="15532" y="2403"/>
                    <a:pt x="15489" y="2407"/>
                    <a:pt x="15447" y="2414"/>
                  </a:cubicBezTo>
                  <a:cubicBezTo>
                    <a:pt x="15695" y="2237"/>
                    <a:pt x="15826" y="1914"/>
                    <a:pt x="15779" y="1619"/>
                  </a:cubicBezTo>
                  <a:lnTo>
                    <a:pt x="15779" y="1619"/>
                  </a:lnTo>
                  <a:cubicBezTo>
                    <a:pt x="15629" y="1839"/>
                    <a:pt x="15433" y="2021"/>
                    <a:pt x="15199" y="2157"/>
                  </a:cubicBezTo>
                  <a:cubicBezTo>
                    <a:pt x="15255" y="2017"/>
                    <a:pt x="15316" y="1867"/>
                    <a:pt x="15321" y="1703"/>
                  </a:cubicBezTo>
                  <a:cubicBezTo>
                    <a:pt x="15311" y="1554"/>
                    <a:pt x="15227" y="1390"/>
                    <a:pt x="15077" y="1348"/>
                  </a:cubicBezTo>
                  <a:lnTo>
                    <a:pt x="15077" y="1348"/>
                  </a:lnTo>
                  <a:cubicBezTo>
                    <a:pt x="15096" y="1591"/>
                    <a:pt x="15026" y="1839"/>
                    <a:pt x="14886" y="2035"/>
                  </a:cubicBezTo>
                  <a:cubicBezTo>
                    <a:pt x="14722" y="1844"/>
                    <a:pt x="14539" y="1671"/>
                    <a:pt x="14338" y="1521"/>
                  </a:cubicBezTo>
                  <a:cubicBezTo>
                    <a:pt x="14179" y="1404"/>
                    <a:pt x="14011" y="1306"/>
                    <a:pt x="13828" y="1226"/>
                  </a:cubicBezTo>
                  <a:cubicBezTo>
                    <a:pt x="13436" y="1046"/>
                    <a:pt x="13009" y="960"/>
                    <a:pt x="12580" y="960"/>
                  </a:cubicBezTo>
                  <a:cubicBezTo>
                    <a:pt x="11597" y="960"/>
                    <a:pt x="10603" y="1412"/>
                    <a:pt x="9997" y="2213"/>
                  </a:cubicBezTo>
                  <a:cubicBezTo>
                    <a:pt x="9684" y="1918"/>
                    <a:pt x="9286" y="1722"/>
                    <a:pt x="8865" y="1633"/>
                  </a:cubicBezTo>
                  <a:cubicBezTo>
                    <a:pt x="8949" y="1254"/>
                    <a:pt x="9174" y="903"/>
                    <a:pt x="9497" y="669"/>
                  </a:cubicBezTo>
                  <a:lnTo>
                    <a:pt x="9497" y="669"/>
                  </a:lnTo>
                  <a:cubicBezTo>
                    <a:pt x="9015" y="735"/>
                    <a:pt x="8575" y="1044"/>
                    <a:pt x="8351" y="1469"/>
                  </a:cubicBezTo>
                  <a:cubicBezTo>
                    <a:pt x="8360" y="880"/>
                    <a:pt x="8023" y="281"/>
                    <a:pt x="7495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52"/>
            <p:cNvSpPr/>
            <p:nvPr/>
          </p:nvSpPr>
          <p:spPr>
            <a:xfrm>
              <a:off x="8060144" y="4196127"/>
              <a:ext cx="263939" cy="230841"/>
            </a:xfrm>
            <a:custGeom>
              <a:avLst/>
              <a:gdLst/>
              <a:ahLst/>
              <a:cxnLst/>
              <a:rect l="l" t="t" r="r" b="b"/>
              <a:pathLst>
                <a:path w="1802" h="1576" extrusionOk="0">
                  <a:moveTo>
                    <a:pt x="1136" y="0"/>
                  </a:moveTo>
                  <a:cubicBezTo>
                    <a:pt x="1060" y="0"/>
                    <a:pt x="947" y="85"/>
                    <a:pt x="791" y="258"/>
                  </a:cubicBezTo>
                  <a:cubicBezTo>
                    <a:pt x="624" y="212"/>
                    <a:pt x="475" y="171"/>
                    <a:pt x="372" y="171"/>
                  </a:cubicBezTo>
                  <a:cubicBezTo>
                    <a:pt x="207" y="171"/>
                    <a:pt x="161" y="276"/>
                    <a:pt x="351" y="628"/>
                  </a:cubicBezTo>
                  <a:cubicBezTo>
                    <a:pt x="281" y="703"/>
                    <a:pt x="215" y="787"/>
                    <a:pt x="159" y="866"/>
                  </a:cubicBezTo>
                  <a:cubicBezTo>
                    <a:pt x="1" y="1082"/>
                    <a:pt x="156" y="1166"/>
                    <a:pt x="360" y="1166"/>
                  </a:cubicBezTo>
                  <a:cubicBezTo>
                    <a:pt x="457" y="1166"/>
                    <a:pt x="565" y="1147"/>
                    <a:pt x="655" y="1114"/>
                  </a:cubicBezTo>
                  <a:cubicBezTo>
                    <a:pt x="764" y="1418"/>
                    <a:pt x="890" y="1576"/>
                    <a:pt x="997" y="1576"/>
                  </a:cubicBezTo>
                  <a:cubicBezTo>
                    <a:pt x="1105" y="1576"/>
                    <a:pt x="1193" y="1412"/>
                    <a:pt x="1221" y="1072"/>
                  </a:cubicBezTo>
                  <a:lnTo>
                    <a:pt x="1221" y="1086"/>
                  </a:lnTo>
                  <a:cubicBezTo>
                    <a:pt x="1221" y="1072"/>
                    <a:pt x="1221" y="1063"/>
                    <a:pt x="1226" y="1053"/>
                  </a:cubicBezTo>
                  <a:cubicBezTo>
                    <a:pt x="1460" y="1030"/>
                    <a:pt x="1801" y="955"/>
                    <a:pt x="1567" y="735"/>
                  </a:cubicBezTo>
                  <a:cubicBezTo>
                    <a:pt x="1460" y="632"/>
                    <a:pt x="1333" y="576"/>
                    <a:pt x="1245" y="501"/>
                  </a:cubicBezTo>
                  <a:cubicBezTo>
                    <a:pt x="1275" y="172"/>
                    <a:pt x="1244" y="0"/>
                    <a:pt x="11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52"/>
            <p:cNvSpPr/>
            <p:nvPr/>
          </p:nvSpPr>
          <p:spPr>
            <a:xfrm>
              <a:off x="8132501" y="4266140"/>
              <a:ext cx="96377" cy="69428"/>
            </a:xfrm>
            <a:custGeom>
              <a:avLst/>
              <a:gdLst/>
              <a:ahLst/>
              <a:cxnLst/>
              <a:rect l="l" t="t" r="r" b="b"/>
              <a:pathLst>
                <a:path w="658" h="474" extrusionOk="0">
                  <a:moveTo>
                    <a:pt x="311" y="0"/>
                  </a:moveTo>
                  <a:cubicBezTo>
                    <a:pt x="213" y="0"/>
                    <a:pt x="100" y="47"/>
                    <a:pt x="63" y="187"/>
                  </a:cubicBezTo>
                  <a:cubicBezTo>
                    <a:pt x="1" y="387"/>
                    <a:pt x="150" y="473"/>
                    <a:pt x="305" y="473"/>
                  </a:cubicBezTo>
                  <a:cubicBezTo>
                    <a:pt x="313" y="473"/>
                    <a:pt x="321" y="473"/>
                    <a:pt x="330" y="472"/>
                  </a:cubicBezTo>
                  <a:cubicBezTo>
                    <a:pt x="423" y="468"/>
                    <a:pt x="507" y="426"/>
                    <a:pt x="545" y="356"/>
                  </a:cubicBezTo>
                  <a:cubicBezTo>
                    <a:pt x="657" y="164"/>
                    <a:pt x="559" y="94"/>
                    <a:pt x="493" y="47"/>
                  </a:cubicBezTo>
                  <a:cubicBezTo>
                    <a:pt x="451" y="19"/>
                    <a:pt x="381" y="0"/>
                    <a:pt x="3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52"/>
            <p:cNvSpPr/>
            <p:nvPr/>
          </p:nvSpPr>
          <p:spPr>
            <a:xfrm>
              <a:off x="8656866" y="4081000"/>
              <a:ext cx="182062" cy="146180"/>
            </a:xfrm>
            <a:custGeom>
              <a:avLst/>
              <a:gdLst/>
              <a:ahLst/>
              <a:cxnLst/>
              <a:rect l="l" t="t" r="r" b="b"/>
              <a:pathLst>
                <a:path w="1243" h="998" extrusionOk="0">
                  <a:moveTo>
                    <a:pt x="1020" y="445"/>
                  </a:moveTo>
                  <a:lnTo>
                    <a:pt x="1025" y="450"/>
                  </a:lnTo>
                  <a:lnTo>
                    <a:pt x="1020" y="445"/>
                  </a:lnTo>
                  <a:close/>
                  <a:moveTo>
                    <a:pt x="492" y="0"/>
                  </a:moveTo>
                  <a:cubicBezTo>
                    <a:pt x="422" y="0"/>
                    <a:pt x="400" y="98"/>
                    <a:pt x="426" y="305"/>
                  </a:cubicBezTo>
                  <a:cubicBezTo>
                    <a:pt x="183" y="464"/>
                    <a:pt x="1" y="590"/>
                    <a:pt x="422" y="684"/>
                  </a:cubicBezTo>
                  <a:cubicBezTo>
                    <a:pt x="426" y="754"/>
                    <a:pt x="440" y="815"/>
                    <a:pt x="459" y="880"/>
                  </a:cubicBezTo>
                  <a:cubicBezTo>
                    <a:pt x="478" y="965"/>
                    <a:pt x="514" y="998"/>
                    <a:pt x="556" y="998"/>
                  </a:cubicBezTo>
                  <a:cubicBezTo>
                    <a:pt x="640" y="998"/>
                    <a:pt x="749" y="865"/>
                    <a:pt x="796" y="740"/>
                  </a:cubicBezTo>
                  <a:cubicBezTo>
                    <a:pt x="908" y="784"/>
                    <a:pt x="999" y="804"/>
                    <a:pt x="1065" y="804"/>
                  </a:cubicBezTo>
                  <a:cubicBezTo>
                    <a:pt x="1235" y="804"/>
                    <a:pt x="1242" y="671"/>
                    <a:pt x="1020" y="445"/>
                  </a:cubicBezTo>
                  <a:lnTo>
                    <a:pt x="1020" y="445"/>
                  </a:lnTo>
                  <a:lnTo>
                    <a:pt x="1011" y="436"/>
                  </a:lnTo>
                  <a:cubicBezTo>
                    <a:pt x="1095" y="312"/>
                    <a:pt x="1200" y="121"/>
                    <a:pt x="1032" y="121"/>
                  </a:cubicBezTo>
                  <a:cubicBezTo>
                    <a:pt x="1023" y="121"/>
                    <a:pt x="1013" y="121"/>
                    <a:pt x="1002" y="123"/>
                  </a:cubicBezTo>
                  <a:cubicBezTo>
                    <a:pt x="908" y="132"/>
                    <a:pt x="819" y="169"/>
                    <a:pt x="744" y="179"/>
                  </a:cubicBezTo>
                  <a:cubicBezTo>
                    <a:pt x="631" y="61"/>
                    <a:pt x="547" y="0"/>
                    <a:pt x="4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52"/>
            <p:cNvSpPr/>
            <p:nvPr/>
          </p:nvSpPr>
          <p:spPr>
            <a:xfrm>
              <a:off x="8726732" y="4126699"/>
              <a:ext cx="52876" cy="52291"/>
            </a:xfrm>
            <a:custGeom>
              <a:avLst/>
              <a:gdLst/>
              <a:ahLst/>
              <a:cxnLst/>
              <a:rect l="l" t="t" r="r" b="b"/>
              <a:pathLst>
                <a:path w="361" h="357" extrusionOk="0">
                  <a:moveTo>
                    <a:pt x="221" y="1"/>
                  </a:moveTo>
                  <a:cubicBezTo>
                    <a:pt x="202" y="1"/>
                    <a:pt x="185" y="4"/>
                    <a:pt x="169" y="7"/>
                  </a:cubicBezTo>
                  <a:cubicBezTo>
                    <a:pt x="136" y="21"/>
                    <a:pt x="99" y="45"/>
                    <a:pt x="66" y="77"/>
                  </a:cubicBezTo>
                  <a:cubicBezTo>
                    <a:pt x="24" y="133"/>
                    <a:pt x="1" y="204"/>
                    <a:pt x="52" y="283"/>
                  </a:cubicBezTo>
                  <a:cubicBezTo>
                    <a:pt x="85" y="336"/>
                    <a:pt x="125" y="357"/>
                    <a:pt x="166" y="357"/>
                  </a:cubicBezTo>
                  <a:cubicBezTo>
                    <a:pt x="219" y="357"/>
                    <a:pt x="272" y="321"/>
                    <a:pt x="309" y="274"/>
                  </a:cubicBezTo>
                  <a:cubicBezTo>
                    <a:pt x="342" y="227"/>
                    <a:pt x="361" y="161"/>
                    <a:pt x="342" y="115"/>
                  </a:cubicBezTo>
                  <a:cubicBezTo>
                    <a:pt x="310" y="20"/>
                    <a:pt x="263" y="1"/>
                    <a:pt x="2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52"/>
            <p:cNvSpPr/>
            <p:nvPr/>
          </p:nvSpPr>
          <p:spPr>
            <a:xfrm>
              <a:off x="8521380" y="4364276"/>
              <a:ext cx="176789" cy="149841"/>
            </a:xfrm>
            <a:custGeom>
              <a:avLst/>
              <a:gdLst/>
              <a:ahLst/>
              <a:cxnLst/>
              <a:rect l="l" t="t" r="r" b="b"/>
              <a:pathLst>
                <a:path w="1207" h="1023" extrusionOk="0">
                  <a:moveTo>
                    <a:pt x="801" y="1"/>
                  </a:moveTo>
                  <a:cubicBezTo>
                    <a:pt x="750" y="1"/>
                    <a:pt x="673" y="53"/>
                    <a:pt x="565" y="158"/>
                  </a:cubicBezTo>
                  <a:cubicBezTo>
                    <a:pt x="450" y="118"/>
                    <a:pt x="347" y="83"/>
                    <a:pt x="279" y="83"/>
                  </a:cubicBezTo>
                  <a:cubicBezTo>
                    <a:pt x="181" y="83"/>
                    <a:pt x="154" y="154"/>
                    <a:pt x="261" y="382"/>
                  </a:cubicBezTo>
                  <a:cubicBezTo>
                    <a:pt x="215" y="429"/>
                    <a:pt x="168" y="481"/>
                    <a:pt x="121" y="528"/>
                  </a:cubicBezTo>
                  <a:cubicBezTo>
                    <a:pt x="1" y="672"/>
                    <a:pt x="125" y="733"/>
                    <a:pt x="274" y="733"/>
                  </a:cubicBezTo>
                  <a:cubicBezTo>
                    <a:pt x="328" y="733"/>
                    <a:pt x="385" y="725"/>
                    <a:pt x="434" y="710"/>
                  </a:cubicBezTo>
                  <a:cubicBezTo>
                    <a:pt x="496" y="915"/>
                    <a:pt x="574" y="1023"/>
                    <a:pt x="644" y="1023"/>
                  </a:cubicBezTo>
                  <a:cubicBezTo>
                    <a:pt x="714" y="1023"/>
                    <a:pt x="776" y="919"/>
                    <a:pt x="809" y="701"/>
                  </a:cubicBezTo>
                  <a:lnTo>
                    <a:pt x="809" y="710"/>
                  </a:lnTo>
                  <a:cubicBezTo>
                    <a:pt x="809" y="701"/>
                    <a:pt x="809" y="696"/>
                    <a:pt x="813" y="691"/>
                  </a:cubicBezTo>
                  <a:cubicBezTo>
                    <a:pt x="977" y="691"/>
                    <a:pt x="1206" y="654"/>
                    <a:pt x="1061" y="504"/>
                  </a:cubicBezTo>
                  <a:cubicBezTo>
                    <a:pt x="996" y="434"/>
                    <a:pt x="916" y="392"/>
                    <a:pt x="855" y="336"/>
                  </a:cubicBezTo>
                  <a:cubicBezTo>
                    <a:pt x="892" y="115"/>
                    <a:pt x="876" y="1"/>
                    <a:pt x="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52"/>
            <p:cNvSpPr/>
            <p:nvPr/>
          </p:nvSpPr>
          <p:spPr>
            <a:xfrm>
              <a:off x="8571180" y="4408511"/>
              <a:ext cx="65912" cy="46139"/>
            </a:xfrm>
            <a:custGeom>
              <a:avLst/>
              <a:gdLst/>
              <a:ahLst/>
              <a:cxnLst/>
              <a:rect l="l" t="t" r="r" b="b"/>
              <a:pathLst>
                <a:path w="450" h="315" extrusionOk="0">
                  <a:moveTo>
                    <a:pt x="230" y="1"/>
                  </a:moveTo>
                  <a:cubicBezTo>
                    <a:pt x="165" y="1"/>
                    <a:pt x="90" y="24"/>
                    <a:pt x="52" y="113"/>
                  </a:cubicBezTo>
                  <a:cubicBezTo>
                    <a:pt x="1" y="249"/>
                    <a:pt x="113" y="314"/>
                    <a:pt x="216" y="314"/>
                  </a:cubicBezTo>
                  <a:cubicBezTo>
                    <a:pt x="277" y="314"/>
                    <a:pt x="333" y="291"/>
                    <a:pt x="361" y="244"/>
                  </a:cubicBezTo>
                  <a:cubicBezTo>
                    <a:pt x="450" y="118"/>
                    <a:pt x="394" y="66"/>
                    <a:pt x="347" y="38"/>
                  </a:cubicBezTo>
                  <a:cubicBezTo>
                    <a:pt x="324" y="20"/>
                    <a:pt x="277" y="1"/>
                    <a:pt x="2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52"/>
            <p:cNvSpPr/>
            <p:nvPr/>
          </p:nvSpPr>
          <p:spPr>
            <a:xfrm>
              <a:off x="8997996" y="4616354"/>
              <a:ext cx="194073" cy="169322"/>
            </a:xfrm>
            <a:custGeom>
              <a:avLst/>
              <a:gdLst/>
              <a:ahLst/>
              <a:cxnLst/>
              <a:rect l="l" t="t" r="r" b="b"/>
              <a:pathLst>
                <a:path w="1325" h="1156" extrusionOk="0">
                  <a:moveTo>
                    <a:pt x="846" y="0"/>
                  </a:moveTo>
                  <a:cubicBezTo>
                    <a:pt x="790" y="0"/>
                    <a:pt x="704" y="63"/>
                    <a:pt x="586" y="191"/>
                  </a:cubicBezTo>
                  <a:cubicBezTo>
                    <a:pt x="462" y="157"/>
                    <a:pt x="351" y="127"/>
                    <a:pt x="275" y="127"/>
                  </a:cubicBezTo>
                  <a:cubicBezTo>
                    <a:pt x="155" y="127"/>
                    <a:pt x="122" y="204"/>
                    <a:pt x="263" y="462"/>
                  </a:cubicBezTo>
                  <a:cubicBezTo>
                    <a:pt x="212" y="519"/>
                    <a:pt x="165" y="579"/>
                    <a:pt x="118" y="636"/>
                  </a:cubicBezTo>
                  <a:cubicBezTo>
                    <a:pt x="1" y="794"/>
                    <a:pt x="114" y="856"/>
                    <a:pt x="264" y="856"/>
                  </a:cubicBezTo>
                  <a:cubicBezTo>
                    <a:pt x="335" y="856"/>
                    <a:pt x="415" y="842"/>
                    <a:pt x="483" y="818"/>
                  </a:cubicBezTo>
                  <a:cubicBezTo>
                    <a:pt x="564" y="1040"/>
                    <a:pt x="657" y="1156"/>
                    <a:pt x="734" y="1156"/>
                  </a:cubicBezTo>
                  <a:cubicBezTo>
                    <a:pt x="814" y="1156"/>
                    <a:pt x="878" y="1036"/>
                    <a:pt x="899" y="785"/>
                  </a:cubicBezTo>
                  <a:lnTo>
                    <a:pt x="899" y="771"/>
                  </a:lnTo>
                  <a:cubicBezTo>
                    <a:pt x="1077" y="752"/>
                    <a:pt x="1325" y="696"/>
                    <a:pt x="1157" y="537"/>
                  </a:cubicBezTo>
                  <a:cubicBezTo>
                    <a:pt x="1082" y="467"/>
                    <a:pt x="988" y="420"/>
                    <a:pt x="923" y="369"/>
                  </a:cubicBezTo>
                  <a:cubicBezTo>
                    <a:pt x="947" y="125"/>
                    <a:pt x="925" y="0"/>
                    <a:pt x="8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52"/>
            <p:cNvSpPr/>
            <p:nvPr/>
          </p:nvSpPr>
          <p:spPr>
            <a:xfrm>
              <a:off x="9051311" y="4666887"/>
              <a:ext cx="70891" cy="51705"/>
            </a:xfrm>
            <a:custGeom>
              <a:avLst/>
              <a:gdLst/>
              <a:ahLst/>
              <a:cxnLst/>
              <a:rect l="l" t="t" r="r" b="b"/>
              <a:pathLst>
                <a:path w="484" h="353" extrusionOk="0">
                  <a:moveTo>
                    <a:pt x="231" y="0"/>
                  </a:moveTo>
                  <a:cubicBezTo>
                    <a:pt x="156" y="0"/>
                    <a:pt x="82" y="33"/>
                    <a:pt x="44" y="141"/>
                  </a:cubicBezTo>
                  <a:cubicBezTo>
                    <a:pt x="0" y="282"/>
                    <a:pt x="105" y="352"/>
                    <a:pt x="223" y="352"/>
                  </a:cubicBezTo>
                  <a:cubicBezTo>
                    <a:pt x="230" y="352"/>
                    <a:pt x="238" y="352"/>
                    <a:pt x="245" y="351"/>
                  </a:cubicBezTo>
                  <a:cubicBezTo>
                    <a:pt x="306" y="342"/>
                    <a:pt x="372" y="314"/>
                    <a:pt x="400" y="262"/>
                  </a:cubicBezTo>
                  <a:cubicBezTo>
                    <a:pt x="484" y="122"/>
                    <a:pt x="414" y="71"/>
                    <a:pt x="367" y="33"/>
                  </a:cubicBezTo>
                  <a:cubicBezTo>
                    <a:pt x="339" y="15"/>
                    <a:pt x="283" y="0"/>
                    <a:pt x="2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52"/>
            <p:cNvSpPr/>
            <p:nvPr/>
          </p:nvSpPr>
          <p:spPr>
            <a:xfrm>
              <a:off x="8302700" y="4731042"/>
              <a:ext cx="131969" cy="107804"/>
            </a:xfrm>
            <a:custGeom>
              <a:avLst/>
              <a:gdLst/>
              <a:ahLst/>
              <a:cxnLst/>
              <a:rect l="l" t="t" r="r" b="b"/>
              <a:pathLst>
                <a:path w="901" h="736" extrusionOk="0">
                  <a:moveTo>
                    <a:pt x="360" y="0"/>
                  </a:moveTo>
                  <a:cubicBezTo>
                    <a:pt x="310" y="0"/>
                    <a:pt x="293" y="73"/>
                    <a:pt x="309" y="227"/>
                  </a:cubicBezTo>
                  <a:cubicBezTo>
                    <a:pt x="127" y="348"/>
                    <a:pt x="0" y="437"/>
                    <a:pt x="304" y="503"/>
                  </a:cubicBezTo>
                  <a:cubicBezTo>
                    <a:pt x="309" y="554"/>
                    <a:pt x="318" y="601"/>
                    <a:pt x="323" y="648"/>
                  </a:cubicBezTo>
                  <a:cubicBezTo>
                    <a:pt x="337" y="711"/>
                    <a:pt x="364" y="735"/>
                    <a:pt x="396" y="735"/>
                  </a:cubicBezTo>
                  <a:cubicBezTo>
                    <a:pt x="459" y="735"/>
                    <a:pt x="540" y="638"/>
                    <a:pt x="571" y="545"/>
                  </a:cubicBezTo>
                  <a:cubicBezTo>
                    <a:pt x="652" y="574"/>
                    <a:pt x="718" y="588"/>
                    <a:pt x="766" y="588"/>
                  </a:cubicBezTo>
                  <a:cubicBezTo>
                    <a:pt x="895" y="588"/>
                    <a:pt x="901" y="490"/>
                    <a:pt x="735" y="320"/>
                  </a:cubicBezTo>
                  <a:lnTo>
                    <a:pt x="735" y="320"/>
                  </a:lnTo>
                  <a:lnTo>
                    <a:pt x="730" y="316"/>
                  </a:lnTo>
                  <a:cubicBezTo>
                    <a:pt x="801" y="231"/>
                    <a:pt x="882" y="90"/>
                    <a:pt x="750" y="90"/>
                  </a:cubicBezTo>
                  <a:cubicBezTo>
                    <a:pt x="744" y="90"/>
                    <a:pt x="737" y="90"/>
                    <a:pt x="730" y="91"/>
                  </a:cubicBezTo>
                  <a:cubicBezTo>
                    <a:pt x="660" y="100"/>
                    <a:pt x="599" y="128"/>
                    <a:pt x="543" y="133"/>
                  </a:cubicBezTo>
                  <a:cubicBezTo>
                    <a:pt x="460" y="46"/>
                    <a:pt x="399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52"/>
            <p:cNvSpPr/>
            <p:nvPr/>
          </p:nvSpPr>
          <p:spPr>
            <a:xfrm>
              <a:off x="8354111" y="4765023"/>
              <a:ext cx="38375" cy="39108"/>
            </a:xfrm>
            <a:custGeom>
              <a:avLst/>
              <a:gdLst/>
              <a:ahLst/>
              <a:cxnLst/>
              <a:rect l="l" t="t" r="r" b="b"/>
              <a:pathLst>
                <a:path w="262" h="267" extrusionOk="0">
                  <a:moveTo>
                    <a:pt x="160" y="0"/>
                  </a:moveTo>
                  <a:cubicBezTo>
                    <a:pt x="146" y="0"/>
                    <a:pt x="132" y="4"/>
                    <a:pt x="122" y="9"/>
                  </a:cubicBezTo>
                  <a:cubicBezTo>
                    <a:pt x="98" y="13"/>
                    <a:pt x="70" y="32"/>
                    <a:pt x="47" y="60"/>
                  </a:cubicBezTo>
                  <a:cubicBezTo>
                    <a:pt x="14" y="93"/>
                    <a:pt x="0" y="154"/>
                    <a:pt x="33" y="210"/>
                  </a:cubicBezTo>
                  <a:cubicBezTo>
                    <a:pt x="60" y="250"/>
                    <a:pt x="92" y="266"/>
                    <a:pt x="123" y="266"/>
                  </a:cubicBezTo>
                  <a:cubicBezTo>
                    <a:pt x="161" y="266"/>
                    <a:pt x="197" y="241"/>
                    <a:pt x="220" y="205"/>
                  </a:cubicBezTo>
                  <a:cubicBezTo>
                    <a:pt x="243" y="172"/>
                    <a:pt x="262" y="126"/>
                    <a:pt x="243" y="88"/>
                  </a:cubicBezTo>
                  <a:cubicBezTo>
                    <a:pt x="224" y="18"/>
                    <a:pt x="190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0" name="Google Shape;1540;p52"/>
          <p:cNvGrpSpPr/>
          <p:nvPr/>
        </p:nvGrpSpPr>
        <p:grpSpPr>
          <a:xfrm flipH="1">
            <a:off x="-420954" y="3547091"/>
            <a:ext cx="3131454" cy="1614404"/>
            <a:chOff x="6963811" y="3826872"/>
            <a:chExt cx="2587978" cy="1334218"/>
          </a:xfrm>
        </p:grpSpPr>
        <p:sp>
          <p:nvSpPr>
            <p:cNvPr id="1541" name="Google Shape;1541;p52"/>
            <p:cNvSpPr/>
            <p:nvPr/>
          </p:nvSpPr>
          <p:spPr>
            <a:xfrm>
              <a:off x="6963811" y="3826872"/>
              <a:ext cx="2587978" cy="1334218"/>
            </a:xfrm>
            <a:custGeom>
              <a:avLst/>
              <a:gdLst/>
              <a:ahLst/>
              <a:cxnLst/>
              <a:rect l="l" t="t" r="r" b="b"/>
              <a:pathLst>
                <a:path w="17669" h="9109" extrusionOk="0">
                  <a:moveTo>
                    <a:pt x="7495" y="1"/>
                  </a:moveTo>
                  <a:lnTo>
                    <a:pt x="7495" y="1"/>
                  </a:lnTo>
                  <a:cubicBezTo>
                    <a:pt x="7658" y="501"/>
                    <a:pt x="7710" y="1044"/>
                    <a:pt x="7640" y="1563"/>
                  </a:cubicBezTo>
                  <a:cubicBezTo>
                    <a:pt x="7490" y="1306"/>
                    <a:pt x="7326" y="1039"/>
                    <a:pt x="7078" y="861"/>
                  </a:cubicBezTo>
                  <a:cubicBezTo>
                    <a:pt x="6938" y="761"/>
                    <a:pt x="6760" y="699"/>
                    <a:pt x="6588" y="699"/>
                  </a:cubicBezTo>
                  <a:cubicBezTo>
                    <a:pt x="6461" y="699"/>
                    <a:pt x="6337" y="733"/>
                    <a:pt x="6232" y="810"/>
                  </a:cubicBezTo>
                  <a:cubicBezTo>
                    <a:pt x="6634" y="1076"/>
                    <a:pt x="6938" y="1488"/>
                    <a:pt x="7088" y="1951"/>
                  </a:cubicBezTo>
                  <a:cubicBezTo>
                    <a:pt x="6419" y="2382"/>
                    <a:pt x="5970" y="3153"/>
                    <a:pt x="5932" y="3963"/>
                  </a:cubicBezTo>
                  <a:cubicBezTo>
                    <a:pt x="5509" y="3577"/>
                    <a:pt x="4940" y="3377"/>
                    <a:pt x="4371" y="3377"/>
                  </a:cubicBezTo>
                  <a:cubicBezTo>
                    <a:pt x="3946" y="3377"/>
                    <a:pt x="3521" y="3489"/>
                    <a:pt x="3158" y="3719"/>
                  </a:cubicBezTo>
                  <a:cubicBezTo>
                    <a:pt x="2307" y="4262"/>
                    <a:pt x="1863" y="5389"/>
                    <a:pt x="2120" y="6376"/>
                  </a:cubicBezTo>
                  <a:cubicBezTo>
                    <a:pt x="2110" y="6376"/>
                    <a:pt x="2100" y="6376"/>
                    <a:pt x="2090" y="6376"/>
                  </a:cubicBezTo>
                  <a:cubicBezTo>
                    <a:pt x="1629" y="6376"/>
                    <a:pt x="1201" y="6584"/>
                    <a:pt x="871" y="6905"/>
                  </a:cubicBezTo>
                  <a:cubicBezTo>
                    <a:pt x="296" y="7452"/>
                    <a:pt x="1" y="8327"/>
                    <a:pt x="291" y="9085"/>
                  </a:cubicBezTo>
                  <a:cubicBezTo>
                    <a:pt x="2403" y="9001"/>
                    <a:pt x="4516" y="8970"/>
                    <a:pt x="6645" y="8970"/>
                  </a:cubicBezTo>
                  <a:cubicBezTo>
                    <a:pt x="9859" y="8970"/>
                    <a:pt x="13113" y="9041"/>
                    <a:pt x="16467" y="9108"/>
                  </a:cubicBezTo>
                  <a:cubicBezTo>
                    <a:pt x="17243" y="8603"/>
                    <a:pt x="17669" y="7593"/>
                    <a:pt x="17496" y="6671"/>
                  </a:cubicBezTo>
                  <a:cubicBezTo>
                    <a:pt x="17318" y="5750"/>
                    <a:pt x="16551" y="4978"/>
                    <a:pt x="15653" y="4809"/>
                  </a:cubicBezTo>
                  <a:cubicBezTo>
                    <a:pt x="15774" y="4126"/>
                    <a:pt x="15653" y="3411"/>
                    <a:pt x="15353" y="2789"/>
                  </a:cubicBezTo>
                  <a:cubicBezTo>
                    <a:pt x="15503" y="2665"/>
                    <a:pt x="15699" y="2594"/>
                    <a:pt x="15894" y="2594"/>
                  </a:cubicBezTo>
                  <a:cubicBezTo>
                    <a:pt x="15972" y="2594"/>
                    <a:pt x="16050" y="2605"/>
                    <a:pt x="16125" y="2629"/>
                  </a:cubicBezTo>
                  <a:cubicBezTo>
                    <a:pt x="15983" y="2483"/>
                    <a:pt x="15776" y="2403"/>
                    <a:pt x="15575" y="2403"/>
                  </a:cubicBezTo>
                  <a:cubicBezTo>
                    <a:pt x="15532" y="2403"/>
                    <a:pt x="15489" y="2407"/>
                    <a:pt x="15447" y="2414"/>
                  </a:cubicBezTo>
                  <a:cubicBezTo>
                    <a:pt x="15695" y="2237"/>
                    <a:pt x="15826" y="1914"/>
                    <a:pt x="15779" y="1619"/>
                  </a:cubicBezTo>
                  <a:lnTo>
                    <a:pt x="15779" y="1619"/>
                  </a:lnTo>
                  <a:cubicBezTo>
                    <a:pt x="15629" y="1839"/>
                    <a:pt x="15433" y="2021"/>
                    <a:pt x="15199" y="2157"/>
                  </a:cubicBezTo>
                  <a:cubicBezTo>
                    <a:pt x="15255" y="2017"/>
                    <a:pt x="15316" y="1867"/>
                    <a:pt x="15321" y="1703"/>
                  </a:cubicBezTo>
                  <a:cubicBezTo>
                    <a:pt x="15311" y="1554"/>
                    <a:pt x="15227" y="1390"/>
                    <a:pt x="15077" y="1348"/>
                  </a:cubicBezTo>
                  <a:lnTo>
                    <a:pt x="15077" y="1348"/>
                  </a:lnTo>
                  <a:cubicBezTo>
                    <a:pt x="15096" y="1591"/>
                    <a:pt x="15026" y="1839"/>
                    <a:pt x="14886" y="2035"/>
                  </a:cubicBezTo>
                  <a:cubicBezTo>
                    <a:pt x="14722" y="1844"/>
                    <a:pt x="14539" y="1671"/>
                    <a:pt x="14338" y="1521"/>
                  </a:cubicBezTo>
                  <a:cubicBezTo>
                    <a:pt x="14179" y="1404"/>
                    <a:pt x="14011" y="1306"/>
                    <a:pt x="13828" y="1226"/>
                  </a:cubicBezTo>
                  <a:cubicBezTo>
                    <a:pt x="13436" y="1046"/>
                    <a:pt x="13009" y="960"/>
                    <a:pt x="12580" y="960"/>
                  </a:cubicBezTo>
                  <a:cubicBezTo>
                    <a:pt x="11597" y="960"/>
                    <a:pt x="10603" y="1412"/>
                    <a:pt x="9997" y="2213"/>
                  </a:cubicBezTo>
                  <a:cubicBezTo>
                    <a:pt x="9684" y="1918"/>
                    <a:pt x="9286" y="1722"/>
                    <a:pt x="8865" y="1633"/>
                  </a:cubicBezTo>
                  <a:cubicBezTo>
                    <a:pt x="8949" y="1254"/>
                    <a:pt x="9174" y="903"/>
                    <a:pt x="9497" y="669"/>
                  </a:cubicBezTo>
                  <a:lnTo>
                    <a:pt x="9497" y="669"/>
                  </a:lnTo>
                  <a:cubicBezTo>
                    <a:pt x="9015" y="735"/>
                    <a:pt x="8575" y="1044"/>
                    <a:pt x="8351" y="1469"/>
                  </a:cubicBezTo>
                  <a:cubicBezTo>
                    <a:pt x="8360" y="880"/>
                    <a:pt x="8023" y="281"/>
                    <a:pt x="7495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52"/>
            <p:cNvSpPr/>
            <p:nvPr/>
          </p:nvSpPr>
          <p:spPr>
            <a:xfrm>
              <a:off x="8060144" y="4196127"/>
              <a:ext cx="263939" cy="230841"/>
            </a:xfrm>
            <a:custGeom>
              <a:avLst/>
              <a:gdLst/>
              <a:ahLst/>
              <a:cxnLst/>
              <a:rect l="l" t="t" r="r" b="b"/>
              <a:pathLst>
                <a:path w="1802" h="1576" extrusionOk="0">
                  <a:moveTo>
                    <a:pt x="1136" y="0"/>
                  </a:moveTo>
                  <a:cubicBezTo>
                    <a:pt x="1060" y="0"/>
                    <a:pt x="947" y="85"/>
                    <a:pt x="791" y="258"/>
                  </a:cubicBezTo>
                  <a:cubicBezTo>
                    <a:pt x="624" y="212"/>
                    <a:pt x="475" y="171"/>
                    <a:pt x="372" y="171"/>
                  </a:cubicBezTo>
                  <a:cubicBezTo>
                    <a:pt x="207" y="171"/>
                    <a:pt x="161" y="276"/>
                    <a:pt x="351" y="628"/>
                  </a:cubicBezTo>
                  <a:cubicBezTo>
                    <a:pt x="281" y="703"/>
                    <a:pt x="215" y="787"/>
                    <a:pt x="159" y="866"/>
                  </a:cubicBezTo>
                  <a:cubicBezTo>
                    <a:pt x="1" y="1082"/>
                    <a:pt x="156" y="1166"/>
                    <a:pt x="360" y="1166"/>
                  </a:cubicBezTo>
                  <a:cubicBezTo>
                    <a:pt x="457" y="1166"/>
                    <a:pt x="565" y="1147"/>
                    <a:pt x="655" y="1114"/>
                  </a:cubicBezTo>
                  <a:cubicBezTo>
                    <a:pt x="764" y="1418"/>
                    <a:pt x="890" y="1576"/>
                    <a:pt x="997" y="1576"/>
                  </a:cubicBezTo>
                  <a:cubicBezTo>
                    <a:pt x="1105" y="1576"/>
                    <a:pt x="1193" y="1412"/>
                    <a:pt x="1221" y="1072"/>
                  </a:cubicBezTo>
                  <a:lnTo>
                    <a:pt x="1221" y="1086"/>
                  </a:lnTo>
                  <a:cubicBezTo>
                    <a:pt x="1221" y="1072"/>
                    <a:pt x="1221" y="1063"/>
                    <a:pt x="1226" y="1053"/>
                  </a:cubicBezTo>
                  <a:cubicBezTo>
                    <a:pt x="1460" y="1030"/>
                    <a:pt x="1801" y="955"/>
                    <a:pt x="1567" y="735"/>
                  </a:cubicBezTo>
                  <a:cubicBezTo>
                    <a:pt x="1460" y="632"/>
                    <a:pt x="1333" y="576"/>
                    <a:pt x="1245" y="501"/>
                  </a:cubicBezTo>
                  <a:cubicBezTo>
                    <a:pt x="1275" y="172"/>
                    <a:pt x="1244" y="0"/>
                    <a:pt x="11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52"/>
            <p:cNvSpPr/>
            <p:nvPr/>
          </p:nvSpPr>
          <p:spPr>
            <a:xfrm>
              <a:off x="8132501" y="4266140"/>
              <a:ext cx="96377" cy="69428"/>
            </a:xfrm>
            <a:custGeom>
              <a:avLst/>
              <a:gdLst/>
              <a:ahLst/>
              <a:cxnLst/>
              <a:rect l="l" t="t" r="r" b="b"/>
              <a:pathLst>
                <a:path w="658" h="474" extrusionOk="0">
                  <a:moveTo>
                    <a:pt x="311" y="0"/>
                  </a:moveTo>
                  <a:cubicBezTo>
                    <a:pt x="213" y="0"/>
                    <a:pt x="100" y="47"/>
                    <a:pt x="63" y="187"/>
                  </a:cubicBezTo>
                  <a:cubicBezTo>
                    <a:pt x="1" y="387"/>
                    <a:pt x="150" y="473"/>
                    <a:pt x="305" y="473"/>
                  </a:cubicBezTo>
                  <a:cubicBezTo>
                    <a:pt x="313" y="473"/>
                    <a:pt x="321" y="473"/>
                    <a:pt x="330" y="472"/>
                  </a:cubicBezTo>
                  <a:cubicBezTo>
                    <a:pt x="423" y="468"/>
                    <a:pt x="507" y="426"/>
                    <a:pt x="545" y="356"/>
                  </a:cubicBezTo>
                  <a:cubicBezTo>
                    <a:pt x="657" y="164"/>
                    <a:pt x="559" y="94"/>
                    <a:pt x="493" y="47"/>
                  </a:cubicBezTo>
                  <a:cubicBezTo>
                    <a:pt x="451" y="19"/>
                    <a:pt x="381" y="0"/>
                    <a:pt x="3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52"/>
            <p:cNvSpPr/>
            <p:nvPr/>
          </p:nvSpPr>
          <p:spPr>
            <a:xfrm>
              <a:off x="8656866" y="4081000"/>
              <a:ext cx="182062" cy="146180"/>
            </a:xfrm>
            <a:custGeom>
              <a:avLst/>
              <a:gdLst/>
              <a:ahLst/>
              <a:cxnLst/>
              <a:rect l="l" t="t" r="r" b="b"/>
              <a:pathLst>
                <a:path w="1243" h="998" extrusionOk="0">
                  <a:moveTo>
                    <a:pt x="1020" y="445"/>
                  </a:moveTo>
                  <a:lnTo>
                    <a:pt x="1025" y="450"/>
                  </a:lnTo>
                  <a:lnTo>
                    <a:pt x="1020" y="445"/>
                  </a:lnTo>
                  <a:close/>
                  <a:moveTo>
                    <a:pt x="492" y="0"/>
                  </a:moveTo>
                  <a:cubicBezTo>
                    <a:pt x="422" y="0"/>
                    <a:pt x="400" y="98"/>
                    <a:pt x="426" y="305"/>
                  </a:cubicBezTo>
                  <a:cubicBezTo>
                    <a:pt x="183" y="464"/>
                    <a:pt x="1" y="590"/>
                    <a:pt x="422" y="684"/>
                  </a:cubicBezTo>
                  <a:cubicBezTo>
                    <a:pt x="426" y="754"/>
                    <a:pt x="440" y="815"/>
                    <a:pt x="459" y="880"/>
                  </a:cubicBezTo>
                  <a:cubicBezTo>
                    <a:pt x="478" y="965"/>
                    <a:pt x="514" y="998"/>
                    <a:pt x="556" y="998"/>
                  </a:cubicBezTo>
                  <a:cubicBezTo>
                    <a:pt x="640" y="998"/>
                    <a:pt x="749" y="865"/>
                    <a:pt x="796" y="740"/>
                  </a:cubicBezTo>
                  <a:cubicBezTo>
                    <a:pt x="908" y="784"/>
                    <a:pt x="999" y="804"/>
                    <a:pt x="1065" y="804"/>
                  </a:cubicBezTo>
                  <a:cubicBezTo>
                    <a:pt x="1235" y="804"/>
                    <a:pt x="1242" y="671"/>
                    <a:pt x="1020" y="445"/>
                  </a:cubicBezTo>
                  <a:lnTo>
                    <a:pt x="1020" y="445"/>
                  </a:lnTo>
                  <a:lnTo>
                    <a:pt x="1011" y="436"/>
                  </a:lnTo>
                  <a:cubicBezTo>
                    <a:pt x="1095" y="312"/>
                    <a:pt x="1200" y="121"/>
                    <a:pt x="1032" y="121"/>
                  </a:cubicBezTo>
                  <a:cubicBezTo>
                    <a:pt x="1023" y="121"/>
                    <a:pt x="1013" y="121"/>
                    <a:pt x="1002" y="123"/>
                  </a:cubicBezTo>
                  <a:cubicBezTo>
                    <a:pt x="908" y="132"/>
                    <a:pt x="819" y="169"/>
                    <a:pt x="744" y="179"/>
                  </a:cubicBezTo>
                  <a:cubicBezTo>
                    <a:pt x="631" y="61"/>
                    <a:pt x="547" y="0"/>
                    <a:pt x="4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52"/>
            <p:cNvSpPr/>
            <p:nvPr/>
          </p:nvSpPr>
          <p:spPr>
            <a:xfrm>
              <a:off x="8726732" y="4126699"/>
              <a:ext cx="52876" cy="52291"/>
            </a:xfrm>
            <a:custGeom>
              <a:avLst/>
              <a:gdLst/>
              <a:ahLst/>
              <a:cxnLst/>
              <a:rect l="l" t="t" r="r" b="b"/>
              <a:pathLst>
                <a:path w="361" h="357" extrusionOk="0">
                  <a:moveTo>
                    <a:pt x="221" y="1"/>
                  </a:moveTo>
                  <a:cubicBezTo>
                    <a:pt x="202" y="1"/>
                    <a:pt x="185" y="4"/>
                    <a:pt x="169" y="7"/>
                  </a:cubicBezTo>
                  <a:cubicBezTo>
                    <a:pt x="136" y="21"/>
                    <a:pt x="99" y="45"/>
                    <a:pt x="66" y="77"/>
                  </a:cubicBezTo>
                  <a:cubicBezTo>
                    <a:pt x="24" y="133"/>
                    <a:pt x="1" y="204"/>
                    <a:pt x="52" y="283"/>
                  </a:cubicBezTo>
                  <a:cubicBezTo>
                    <a:pt x="85" y="336"/>
                    <a:pt x="125" y="357"/>
                    <a:pt x="166" y="357"/>
                  </a:cubicBezTo>
                  <a:cubicBezTo>
                    <a:pt x="219" y="357"/>
                    <a:pt x="272" y="321"/>
                    <a:pt x="309" y="274"/>
                  </a:cubicBezTo>
                  <a:cubicBezTo>
                    <a:pt x="342" y="227"/>
                    <a:pt x="361" y="161"/>
                    <a:pt x="342" y="115"/>
                  </a:cubicBezTo>
                  <a:cubicBezTo>
                    <a:pt x="310" y="20"/>
                    <a:pt x="263" y="1"/>
                    <a:pt x="2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52"/>
            <p:cNvSpPr/>
            <p:nvPr/>
          </p:nvSpPr>
          <p:spPr>
            <a:xfrm>
              <a:off x="8521380" y="4364276"/>
              <a:ext cx="176789" cy="149841"/>
            </a:xfrm>
            <a:custGeom>
              <a:avLst/>
              <a:gdLst/>
              <a:ahLst/>
              <a:cxnLst/>
              <a:rect l="l" t="t" r="r" b="b"/>
              <a:pathLst>
                <a:path w="1207" h="1023" extrusionOk="0">
                  <a:moveTo>
                    <a:pt x="801" y="1"/>
                  </a:moveTo>
                  <a:cubicBezTo>
                    <a:pt x="750" y="1"/>
                    <a:pt x="673" y="53"/>
                    <a:pt x="565" y="158"/>
                  </a:cubicBezTo>
                  <a:cubicBezTo>
                    <a:pt x="450" y="118"/>
                    <a:pt x="347" y="83"/>
                    <a:pt x="279" y="83"/>
                  </a:cubicBezTo>
                  <a:cubicBezTo>
                    <a:pt x="181" y="83"/>
                    <a:pt x="154" y="154"/>
                    <a:pt x="261" y="382"/>
                  </a:cubicBezTo>
                  <a:cubicBezTo>
                    <a:pt x="215" y="429"/>
                    <a:pt x="168" y="481"/>
                    <a:pt x="121" y="528"/>
                  </a:cubicBezTo>
                  <a:cubicBezTo>
                    <a:pt x="1" y="672"/>
                    <a:pt x="125" y="733"/>
                    <a:pt x="274" y="733"/>
                  </a:cubicBezTo>
                  <a:cubicBezTo>
                    <a:pt x="328" y="733"/>
                    <a:pt x="385" y="725"/>
                    <a:pt x="434" y="710"/>
                  </a:cubicBezTo>
                  <a:cubicBezTo>
                    <a:pt x="496" y="915"/>
                    <a:pt x="574" y="1023"/>
                    <a:pt x="644" y="1023"/>
                  </a:cubicBezTo>
                  <a:cubicBezTo>
                    <a:pt x="714" y="1023"/>
                    <a:pt x="776" y="919"/>
                    <a:pt x="809" y="701"/>
                  </a:cubicBezTo>
                  <a:lnTo>
                    <a:pt x="809" y="710"/>
                  </a:lnTo>
                  <a:cubicBezTo>
                    <a:pt x="809" y="701"/>
                    <a:pt x="809" y="696"/>
                    <a:pt x="813" y="691"/>
                  </a:cubicBezTo>
                  <a:cubicBezTo>
                    <a:pt x="977" y="691"/>
                    <a:pt x="1206" y="654"/>
                    <a:pt x="1061" y="504"/>
                  </a:cubicBezTo>
                  <a:cubicBezTo>
                    <a:pt x="996" y="434"/>
                    <a:pt x="916" y="392"/>
                    <a:pt x="855" y="336"/>
                  </a:cubicBezTo>
                  <a:cubicBezTo>
                    <a:pt x="892" y="115"/>
                    <a:pt x="876" y="1"/>
                    <a:pt x="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52"/>
            <p:cNvSpPr/>
            <p:nvPr/>
          </p:nvSpPr>
          <p:spPr>
            <a:xfrm>
              <a:off x="8571180" y="4408511"/>
              <a:ext cx="65912" cy="46139"/>
            </a:xfrm>
            <a:custGeom>
              <a:avLst/>
              <a:gdLst/>
              <a:ahLst/>
              <a:cxnLst/>
              <a:rect l="l" t="t" r="r" b="b"/>
              <a:pathLst>
                <a:path w="450" h="315" extrusionOk="0">
                  <a:moveTo>
                    <a:pt x="230" y="1"/>
                  </a:moveTo>
                  <a:cubicBezTo>
                    <a:pt x="165" y="1"/>
                    <a:pt x="90" y="24"/>
                    <a:pt x="52" y="113"/>
                  </a:cubicBezTo>
                  <a:cubicBezTo>
                    <a:pt x="1" y="249"/>
                    <a:pt x="113" y="314"/>
                    <a:pt x="216" y="314"/>
                  </a:cubicBezTo>
                  <a:cubicBezTo>
                    <a:pt x="277" y="314"/>
                    <a:pt x="333" y="291"/>
                    <a:pt x="361" y="244"/>
                  </a:cubicBezTo>
                  <a:cubicBezTo>
                    <a:pt x="450" y="118"/>
                    <a:pt x="394" y="66"/>
                    <a:pt x="347" y="38"/>
                  </a:cubicBezTo>
                  <a:cubicBezTo>
                    <a:pt x="324" y="20"/>
                    <a:pt x="277" y="1"/>
                    <a:pt x="2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52"/>
            <p:cNvSpPr/>
            <p:nvPr/>
          </p:nvSpPr>
          <p:spPr>
            <a:xfrm>
              <a:off x="8997996" y="4616354"/>
              <a:ext cx="194073" cy="169322"/>
            </a:xfrm>
            <a:custGeom>
              <a:avLst/>
              <a:gdLst/>
              <a:ahLst/>
              <a:cxnLst/>
              <a:rect l="l" t="t" r="r" b="b"/>
              <a:pathLst>
                <a:path w="1325" h="1156" extrusionOk="0">
                  <a:moveTo>
                    <a:pt x="846" y="0"/>
                  </a:moveTo>
                  <a:cubicBezTo>
                    <a:pt x="790" y="0"/>
                    <a:pt x="704" y="63"/>
                    <a:pt x="586" y="191"/>
                  </a:cubicBezTo>
                  <a:cubicBezTo>
                    <a:pt x="462" y="157"/>
                    <a:pt x="351" y="127"/>
                    <a:pt x="275" y="127"/>
                  </a:cubicBezTo>
                  <a:cubicBezTo>
                    <a:pt x="155" y="127"/>
                    <a:pt x="122" y="204"/>
                    <a:pt x="263" y="462"/>
                  </a:cubicBezTo>
                  <a:cubicBezTo>
                    <a:pt x="212" y="519"/>
                    <a:pt x="165" y="579"/>
                    <a:pt x="118" y="636"/>
                  </a:cubicBezTo>
                  <a:cubicBezTo>
                    <a:pt x="1" y="794"/>
                    <a:pt x="114" y="856"/>
                    <a:pt x="264" y="856"/>
                  </a:cubicBezTo>
                  <a:cubicBezTo>
                    <a:pt x="335" y="856"/>
                    <a:pt x="415" y="842"/>
                    <a:pt x="483" y="818"/>
                  </a:cubicBezTo>
                  <a:cubicBezTo>
                    <a:pt x="564" y="1040"/>
                    <a:pt x="657" y="1156"/>
                    <a:pt x="734" y="1156"/>
                  </a:cubicBezTo>
                  <a:cubicBezTo>
                    <a:pt x="814" y="1156"/>
                    <a:pt x="878" y="1036"/>
                    <a:pt x="899" y="785"/>
                  </a:cubicBezTo>
                  <a:lnTo>
                    <a:pt x="899" y="771"/>
                  </a:lnTo>
                  <a:cubicBezTo>
                    <a:pt x="1077" y="752"/>
                    <a:pt x="1325" y="696"/>
                    <a:pt x="1157" y="537"/>
                  </a:cubicBezTo>
                  <a:cubicBezTo>
                    <a:pt x="1082" y="467"/>
                    <a:pt x="988" y="420"/>
                    <a:pt x="923" y="369"/>
                  </a:cubicBezTo>
                  <a:cubicBezTo>
                    <a:pt x="947" y="125"/>
                    <a:pt x="925" y="0"/>
                    <a:pt x="8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52"/>
            <p:cNvSpPr/>
            <p:nvPr/>
          </p:nvSpPr>
          <p:spPr>
            <a:xfrm>
              <a:off x="9051311" y="4666887"/>
              <a:ext cx="70891" cy="51705"/>
            </a:xfrm>
            <a:custGeom>
              <a:avLst/>
              <a:gdLst/>
              <a:ahLst/>
              <a:cxnLst/>
              <a:rect l="l" t="t" r="r" b="b"/>
              <a:pathLst>
                <a:path w="484" h="353" extrusionOk="0">
                  <a:moveTo>
                    <a:pt x="231" y="0"/>
                  </a:moveTo>
                  <a:cubicBezTo>
                    <a:pt x="156" y="0"/>
                    <a:pt x="82" y="33"/>
                    <a:pt x="44" y="141"/>
                  </a:cubicBezTo>
                  <a:cubicBezTo>
                    <a:pt x="0" y="282"/>
                    <a:pt x="105" y="352"/>
                    <a:pt x="223" y="352"/>
                  </a:cubicBezTo>
                  <a:cubicBezTo>
                    <a:pt x="230" y="352"/>
                    <a:pt x="238" y="352"/>
                    <a:pt x="245" y="351"/>
                  </a:cubicBezTo>
                  <a:cubicBezTo>
                    <a:pt x="306" y="342"/>
                    <a:pt x="372" y="314"/>
                    <a:pt x="400" y="262"/>
                  </a:cubicBezTo>
                  <a:cubicBezTo>
                    <a:pt x="484" y="122"/>
                    <a:pt x="414" y="71"/>
                    <a:pt x="367" y="33"/>
                  </a:cubicBezTo>
                  <a:cubicBezTo>
                    <a:pt x="339" y="15"/>
                    <a:pt x="283" y="0"/>
                    <a:pt x="2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52"/>
            <p:cNvSpPr/>
            <p:nvPr/>
          </p:nvSpPr>
          <p:spPr>
            <a:xfrm>
              <a:off x="8302700" y="4731042"/>
              <a:ext cx="131969" cy="107804"/>
            </a:xfrm>
            <a:custGeom>
              <a:avLst/>
              <a:gdLst/>
              <a:ahLst/>
              <a:cxnLst/>
              <a:rect l="l" t="t" r="r" b="b"/>
              <a:pathLst>
                <a:path w="901" h="736" extrusionOk="0">
                  <a:moveTo>
                    <a:pt x="360" y="0"/>
                  </a:moveTo>
                  <a:cubicBezTo>
                    <a:pt x="310" y="0"/>
                    <a:pt x="293" y="73"/>
                    <a:pt x="309" y="227"/>
                  </a:cubicBezTo>
                  <a:cubicBezTo>
                    <a:pt x="127" y="348"/>
                    <a:pt x="0" y="437"/>
                    <a:pt x="304" y="503"/>
                  </a:cubicBezTo>
                  <a:cubicBezTo>
                    <a:pt x="309" y="554"/>
                    <a:pt x="318" y="601"/>
                    <a:pt x="323" y="648"/>
                  </a:cubicBezTo>
                  <a:cubicBezTo>
                    <a:pt x="337" y="711"/>
                    <a:pt x="364" y="735"/>
                    <a:pt x="396" y="735"/>
                  </a:cubicBezTo>
                  <a:cubicBezTo>
                    <a:pt x="459" y="735"/>
                    <a:pt x="540" y="638"/>
                    <a:pt x="571" y="545"/>
                  </a:cubicBezTo>
                  <a:cubicBezTo>
                    <a:pt x="652" y="574"/>
                    <a:pt x="718" y="588"/>
                    <a:pt x="766" y="588"/>
                  </a:cubicBezTo>
                  <a:cubicBezTo>
                    <a:pt x="895" y="588"/>
                    <a:pt x="901" y="490"/>
                    <a:pt x="735" y="320"/>
                  </a:cubicBezTo>
                  <a:lnTo>
                    <a:pt x="735" y="320"/>
                  </a:lnTo>
                  <a:lnTo>
                    <a:pt x="730" y="316"/>
                  </a:lnTo>
                  <a:cubicBezTo>
                    <a:pt x="801" y="231"/>
                    <a:pt x="882" y="90"/>
                    <a:pt x="750" y="90"/>
                  </a:cubicBezTo>
                  <a:cubicBezTo>
                    <a:pt x="744" y="90"/>
                    <a:pt x="737" y="90"/>
                    <a:pt x="730" y="91"/>
                  </a:cubicBezTo>
                  <a:cubicBezTo>
                    <a:pt x="660" y="100"/>
                    <a:pt x="599" y="128"/>
                    <a:pt x="543" y="133"/>
                  </a:cubicBezTo>
                  <a:cubicBezTo>
                    <a:pt x="460" y="46"/>
                    <a:pt x="399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52"/>
            <p:cNvSpPr/>
            <p:nvPr/>
          </p:nvSpPr>
          <p:spPr>
            <a:xfrm>
              <a:off x="8354111" y="4765023"/>
              <a:ext cx="38375" cy="39108"/>
            </a:xfrm>
            <a:custGeom>
              <a:avLst/>
              <a:gdLst/>
              <a:ahLst/>
              <a:cxnLst/>
              <a:rect l="l" t="t" r="r" b="b"/>
              <a:pathLst>
                <a:path w="262" h="267" extrusionOk="0">
                  <a:moveTo>
                    <a:pt x="160" y="0"/>
                  </a:moveTo>
                  <a:cubicBezTo>
                    <a:pt x="146" y="0"/>
                    <a:pt x="132" y="4"/>
                    <a:pt x="122" y="9"/>
                  </a:cubicBezTo>
                  <a:cubicBezTo>
                    <a:pt x="98" y="13"/>
                    <a:pt x="70" y="32"/>
                    <a:pt x="47" y="60"/>
                  </a:cubicBezTo>
                  <a:cubicBezTo>
                    <a:pt x="14" y="93"/>
                    <a:pt x="0" y="154"/>
                    <a:pt x="33" y="210"/>
                  </a:cubicBezTo>
                  <a:cubicBezTo>
                    <a:pt x="60" y="250"/>
                    <a:pt x="92" y="266"/>
                    <a:pt x="123" y="266"/>
                  </a:cubicBezTo>
                  <a:cubicBezTo>
                    <a:pt x="161" y="266"/>
                    <a:pt x="197" y="241"/>
                    <a:pt x="220" y="205"/>
                  </a:cubicBezTo>
                  <a:cubicBezTo>
                    <a:pt x="243" y="172"/>
                    <a:pt x="262" y="126"/>
                    <a:pt x="243" y="88"/>
                  </a:cubicBezTo>
                  <a:cubicBezTo>
                    <a:pt x="224" y="18"/>
                    <a:pt x="190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2" name="Google Shape;1552;p52"/>
          <p:cNvSpPr/>
          <p:nvPr/>
        </p:nvSpPr>
        <p:spPr>
          <a:xfrm>
            <a:off x="1878503" y="3116698"/>
            <a:ext cx="292794" cy="328245"/>
          </a:xfrm>
          <a:custGeom>
            <a:avLst/>
            <a:gdLst/>
            <a:ahLst/>
            <a:cxnLst/>
            <a:rect l="l" t="t" r="r" b="b"/>
            <a:pathLst>
              <a:path w="1999" h="2241" extrusionOk="0">
                <a:moveTo>
                  <a:pt x="992" y="0"/>
                </a:moveTo>
                <a:lnTo>
                  <a:pt x="702" y="837"/>
                </a:lnTo>
                <a:lnTo>
                  <a:pt x="1" y="819"/>
                </a:lnTo>
                <a:lnTo>
                  <a:pt x="543" y="1361"/>
                </a:lnTo>
                <a:lnTo>
                  <a:pt x="375" y="2058"/>
                </a:lnTo>
                <a:lnTo>
                  <a:pt x="375" y="2058"/>
                </a:lnTo>
                <a:lnTo>
                  <a:pt x="960" y="1497"/>
                </a:lnTo>
                <a:lnTo>
                  <a:pt x="1465" y="2241"/>
                </a:lnTo>
                <a:lnTo>
                  <a:pt x="1390" y="1478"/>
                </a:lnTo>
                <a:lnTo>
                  <a:pt x="1998" y="889"/>
                </a:lnTo>
                <a:lnTo>
                  <a:pt x="1296" y="823"/>
                </a:lnTo>
                <a:lnTo>
                  <a:pt x="992" y="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67" name="Google Shape;1467;p52"/>
          <p:cNvGrpSpPr/>
          <p:nvPr/>
        </p:nvGrpSpPr>
        <p:grpSpPr>
          <a:xfrm>
            <a:off x="7475302" y="3021526"/>
            <a:ext cx="2262591" cy="2096129"/>
            <a:chOff x="6830097" y="15"/>
            <a:chExt cx="3147060" cy="2915526"/>
          </a:xfrm>
        </p:grpSpPr>
        <p:grpSp>
          <p:nvGrpSpPr>
            <p:cNvPr id="1468" name="Google Shape;1468;p52"/>
            <p:cNvGrpSpPr/>
            <p:nvPr/>
          </p:nvGrpSpPr>
          <p:grpSpPr>
            <a:xfrm>
              <a:off x="6830097" y="15"/>
              <a:ext cx="3147060" cy="2915526"/>
              <a:chOff x="7323676" y="15"/>
              <a:chExt cx="3147060" cy="2915526"/>
            </a:xfrm>
          </p:grpSpPr>
          <p:sp>
            <p:nvSpPr>
              <p:cNvPr id="1469" name="Google Shape;1469;p52"/>
              <p:cNvSpPr/>
              <p:nvPr/>
            </p:nvSpPr>
            <p:spPr>
              <a:xfrm>
                <a:off x="8572046" y="15"/>
                <a:ext cx="1898691" cy="2415332"/>
              </a:xfrm>
              <a:custGeom>
                <a:avLst/>
                <a:gdLst/>
                <a:ahLst/>
                <a:cxnLst/>
                <a:rect l="l" t="t" r="r" b="b"/>
                <a:pathLst>
                  <a:path w="12963" h="16490" extrusionOk="0">
                    <a:moveTo>
                      <a:pt x="9206" y="1"/>
                    </a:moveTo>
                    <a:lnTo>
                      <a:pt x="0" y="14025"/>
                    </a:lnTo>
                    <a:lnTo>
                      <a:pt x="3752" y="16490"/>
                    </a:lnTo>
                    <a:lnTo>
                      <a:pt x="12962" y="2466"/>
                    </a:lnTo>
                    <a:lnTo>
                      <a:pt x="9206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0" name="Google Shape;1470;p52"/>
              <p:cNvSpPr/>
              <p:nvPr/>
            </p:nvSpPr>
            <p:spPr>
              <a:xfrm>
                <a:off x="8572046" y="1040110"/>
                <a:ext cx="1215555" cy="1375230"/>
              </a:xfrm>
              <a:custGeom>
                <a:avLst/>
                <a:gdLst/>
                <a:ahLst/>
                <a:cxnLst/>
                <a:rect l="l" t="t" r="r" b="b"/>
                <a:pathLst>
                  <a:path w="8299" h="9389" extrusionOk="0">
                    <a:moveTo>
                      <a:pt x="4547" y="1"/>
                    </a:moveTo>
                    <a:lnTo>
                      <a:pt x="0" y="6924"/>
                    </a:lnTo>
                    <a:lnTo>
                      <a:pt x="3756" y="9389"/>
                    </a:lnTo>
                    <a:lnTo>
                      <a:pt x="8299" y="2466"/>
                    </a:lnTo>
                    <a:lnTo>
                      <a:pt x="4547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rnd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1" name="Google Shape;1471;p52"/>
              <p:cNvSpPr/>
              <p:nvPr/>
            </p:nvSpPr>
            <p:spPr>
              <a:xfrm>
                <a:off x="7449055" y="1428993"/>
                <a:ext cx="1887705" cy="1318692"/>
              </a:xfrm>
              <a:custGeom>
                <a:avLst/>
                <a:gdLst/>
                <a:ahLst/>
                <a:cxnLst/>
                <a:rect l="l" t="t" r="r" b="b"/>
                <a:pathLst>
                  <a:path w="12888" h="9003" extrusionOk="0">
                    <a:moveTo>
                      <a:pt x="2402" y="1"/>
                    </a:moveTo>
                    <a:cubicBezTo>
                      <a:pt x="849" y="1"/>
                      <a:pt x="0" y="1813"/>
                      <a:pt x="0" y="1813"/>
                    </a:cubicBezTo>
                    <a:lnTo>
                      <a:pt x="10946" y="9003"/>
                    </a:lnTo>
                    <a:lnTo>
                      <a:pt x="12888" y="4816"/>
                    </a:lnTo>
                    <a:cubicBezTo>
                      <a:pt x="10717" y="4194"/>
                      <a:pt x="9099" y="1841"/>
                      <a:pt x="9099" y="1841"/>
                    </a:cubicBezTo>
                    <a:cubicBezTo>
                      <a:pt x="9099" y="1841"/>
                      <a:pt x="8814" y="1885"/>
                      <a:pt x="8343" y="1885"/>
                    </a:cubicBezTo>
                    <a:cubicBezTo>
                      <a:pt x="7368" y="1885"/>
                      <a:pt x="5595" y="1696"/>
                      <a:pt x="3906" y="531"/>
                    </a:cubicBezTo>
                    <a:cubicBezTo>
                      <a:pt x="3349" y="149"/>
                      <a:pt x="2847" y="1"/>
                      <a:pt x="240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2" name="Google Shape;1472;p52"/>
              <p:cNvSpPr/>
              <p:nvPr/>
            </p:nvSpPr>
            <p:spPr>
              <a:xfrm>
                <a:off x="7947788" y="1488899"/>
                <a:ext cx="1551996" cy="1259517"/>
              </a:xfrm>
              <a:custGeom>
                <a:avLst/>
                <a:gdLst/>
                <a:ahLst/>
                <a:cxnLst/>
                <a:rect l="l" t="t" r="r" b="b"/>
                <a:pathLst>
                  <a:path w="10596" h="8599" extrusionOk="0">
                    <a:moveTo>
                      <a:pt x="6620" y="1"/>
                    </a:moveTo>
                    <a:lnTo>
                      <a:pt x="5703" y="1441"/>
                    </a:lnTo>
                    <a:cubicBezTo>
                      <a:pt x="5703" y="1441"/>
                      <a:pt x="5425" y="1483"/>
                      <a:pt x="4965" y="1483"/>
                    </a:cubicBezTo>
                    <a:cubicBezTo>
                      <a:pt x="4053" y="1483"/>
                      <a:pt x="2425" y="1318"/>
                      <a:pt x="824" y="333"/>
                    </a:cubicBezTo>
                    <a:lnTo>
                      <a:pt x="824" y="333"/>
                    </a:lnTo>
                    <a:cubicBezTo>
                      <a:pt x="978" y="1460"/>
                      <a:pt x="604" y="2601"/>
                      <a:pt x="1" y="3645"/>
                    </a:cubicBezTo>
                    <a:lnTo>
                      <a:pt x="7546" y="8598"/>
                    </a:lnTo>
                    <a:lnTo>
                      <a:pt x="9483" y="4412"/>
                    </a:lnTo>
                    <a:lnTo>
                      <a:pt x="10596" y="2643"/>
                    </a:lnTo>
                    <a:lnTo>
                      <a:pt x="6620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3" name="Google Shape;1473;p52"/>
              <p:cNvSpPr/>
              <p:nvPr/>
            </p:nvSpPr>
            <p:spPr>
              <a:xfrm>
                <a:off x="8054712" y="1581470"/>
                <a:ext cx="1012108" cy="344650"/>
              </a:xfrm>
              <a:custGeom>
                <a:avLst/>
                <a:gdLst/>
                <a:ahLst/>
                <a:cxnLst/>
                <a:rect l="l" t="t" r="r" b="b"/>
                <a:pathLst>
                  <a:path w="6910" h="2353" fill="none" extrusionOk="0">
                    <a:moveTo>
                      <a:pt x="1" y="674"/>
                    </a:moveTo>
                    <a:cubicBezTo>
                      <a:pt x="3298" y="2353"/>
                      <a:pt x="5623" y="1600"/>
                      <a:pt x="5623" y="1600"/>
                    </a:cubicBezTo>
                    <a:cubicBezTo>
                      <a:pt x="6330" y="1347"/>
                      <a:pt x="6910" y="0"/>
                      <a:pt x="6910" y="0"/>
                    </a:cubicBezTo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4" name="Google Shape;1474;p52"/>
              <p:cNvSpPr/>
              <p:nvPr/>
            </p:nvSpPr>
            <p:spPr>
              <a:xfrm>
                <a:off x="8736386" y="1887595"/>
                <a:ext cx="84513" cy="84515"/>
              </a:xfrm>
              <a:custGeom>
                <a:avLst/>
                <a:gdLst/>
                <a:ahLst/>
                <a:cxnLst/>
                <a:rect l="l" t="t" r="r" b="b"/>
                <a:pathLst>
                  <a:path w="577" h="577" fill="none" extrusionOk="0">
                    <a:moveTo>
                      <a:pt x="80" y="151"/>
                    </a:moveTo>
                    <a:cubicBezTo>
                      <a:pt x="1" y="268"/>
                      <a:pt x="34" y="427"/>
                      <a:pt x="151" y="502"/>
                    </a:cubicBezTo>
                    <a:cubicBezTo>
                      <a:pt x="268" y="576"/>
                      <a:pt x="422" y="548"/>
                      <a:pt x="501" y="431"/>
                    </a:cubicBezTo>
                    <a:cubicBezTo>
                      <a:pt x="576" y="314"/>
                      <a:pt x="548" y="155"/>
                      <a:pt x="431" y="81"/>
                    </a:cubicBezTo>
                    <a:cubicBezTo>
                      <a:pt x="314" y="1"/>
                      <a:pt x="155" y="34"/>
                      <a:pt x="80" y="15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5" name="Google Shape;1475;p52"/>
              <p:cNvSpPr/>
              <p:nvPr/>
            </p:nvSpPr>
            <p:spPr>
              <a:xfrm>
                <a:off x="9046172" y="1680045"/>
                <a:ext cx="83634" cy="85101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81" fill="none" extrusionOk="0">
                    <a:moveTo>
                      <a:pt x="75" y="155"/>
                    </a:moveTo>
                    <a:cubicBezTo>
                      <a:pt x="0" y="272"/>
                      <a:pt x="28" y="426"/>
                      <a:pt x="145" y="506"/>
                    </a:cubicBezTo>
                    <a:cubicBezTo>
                      <a:pt x="262" y="581"/>
                      <a:pt x="421" y="553"/>
                      <a:pt x="496" y="436"/>
                    </a:cubicBezTo>
                    <a:cubicBezTo>
                      <a:pt x="571" y="319"/>
                      <a:pt x="543" y="160"/>
                      <a:pt x="426" y="85"/>
                    </a:cubicBezTo>
                    <a:cubicBezTo>
                      <a:pt x="309" y="1"/>
                      <a:pt x="150" y="38"/>
                      <a:pt x="75" y="15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6" name="Google Shape;1476;p52"/>
              <p:cNvSpPr/>
              <p:nvPr/>
            </p:nvSpPr>
            <p:spPr>
              <a:xfrm>
                <a:off x="8940566" y="1798541"/>
                <a:ext cx="83781" cy="8451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7" fill="none" extrusionOk="0">
                    <a:moveTo>
                      <a:pt x="76" y="151"/>
                    </a:moveTo>
                    <a:cubicBezTo>
                      <a:pt x="1" y="268"/>
                      <a:pt x="29" y="427"/>
                      <a:pt x="146" y="501"/>
                    </a:cubicBezTo>
                    <a:cubicBezTo>
                      <a:pt x="263" y="576"/>
                      <a:pt x="422" y="548"/>
                      <a:pt x="497" y="431"/>
                    </a:cubicBezTo>
                    <a:cubicBezTo>
                      <a:pt x="572" y="314"/>
                      <a:pt x="543" y="155"/>
                      <a:pt x="427" y="80"/>
                    </a:cubicBezTo>
                    <a:cubicBezTo>
                      <a:pt x="310" y="1"/>
                      <a:pt x="151" y="34"/>
                      <a:pt x="76" y="15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7" name="Google Shape;1477;p52"/>
              <p:cNvSpPr/>
              <p:nvPr/>
            </p:nvSpPr>
            <p:spPr>
              <a:xfrm>
                <a:off x="8533671" y="1887595"/>
                <a:ext cx="84367" cy="83782"/>
              </a:xfrm>
              <a:custGeom>
                <a:avLst/>
                <a:gdLst/>
                <a:ahLst/>
                <a:cxnLst/>
                <a:rect l="l" t="t" r="r" b="b"/>
                <a:pathLst>
                  <a:path w="576" h="572" fill="none" extrusionOk="0">
                    <a:moveTo>
                      <a:pt x="75" y="146"/>
                    </a:moveTo>
                    <a:cubicBezTo>
                      <a:pt x="0" y="263"/>
                      <a:pt x="28" y="422"/>
                      <a:pt x="145" y="497"/>
                    </a:cubicBezTo>
                    <a:cubicBezTo>
                      <a:pt x="262" y="572"/>
                      <a:pt x="421" y="544"/>
                      <a:pt x="496" y="427"/>
                    </a:cubicBezTo>
                    <a:cubicBezTo>
                      <a:pt x="576" y="310"/>
                      <a:pt x="543" y="151"/>
                      <a:pt x="426" y="76"/>
                    </a:cubicBezTo>
                    <a:cubicBezTo>
                      <a:pt x="309" y="1"/>
                      <a:pt x="155" y="29"/>
                      <a:pt x="75" y="146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8" name="Google Shape;1478;p52"/>
              <p:cNvSpPr/>
              <p:nvPr/>
            </p:nvSpPr>
            <p:spPr>
              <a:xfrm>
                <a:off x="8317187" y="1860938"/>
                <a:ext cx="83634" cy="83782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fill="none" extrusionOk="0">
                    <a:moveTo>
                      <a:pt x="75" y="146"/>
                    </a:moveTo>
                    <a:cubicBezTo>
                      <a:pt x="0" y="263"/>
                      <a:pt x="28" y="422"/>
                      <a:pt x="145" y="496"/>
                    </a:cubicBezTo>
                    <a:cubicBezTo>
                      <a:pt x="262" y="571"/>
                      <a:pt x="421" y="543"/>
                      <a:pt x="496" y="426"/>
                    </a:cubicBezTo>
                    <a:cubicBezTo>
                      <a:pt x="571" y="309"/>
                      <a:pt x="543" y="150"/>
                      <a:pt x="426" y="75"/>
                    </a:cubicBezTo>
                    <a:cubicBezTo>
                      <a:pt x="309" y="1"/>
                      <a:pt x="150" y="29"/>
                      <a:pt x="75" y="146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9" name="Google Shape;1479;p52"/>
              <p:cNvSpPr/>
              <p:nvPr/>
            </p:nvSpPr>
            <p:spPr>
              <a:xfrm>
                <a:off x="8113007" y="1789020"/>
                <a:ext cx="84367" cy="83782"/>
              </a:xfrm>
              <a:custGeom>
                <a:avLst/>
                <a:gdLst/>
                <a:ahLst/>
                <a:cxnLst/>
                <a:rect l="l" t="t" r="r" b="b"/>
                <a:pathLst>
                  <a:path w="576" h="572" fill="none" extrusionOk="0">
                    <a:moveTo>
                      <a:pt x="80" y="145"/>
                    </a:moveTo>
                    <a:cubicBezTo>
                      <a:pt x="0" y="262"/>
                      <a:pt x="33" y="421"/>
                      <a:pt x="150" y="496"/>
                    </a:cubicBezTo>
                    <a:cubicBezTo>
                      <a:pt x="267" y="571"/>
                      <a:pt x="421" y="543"/>
                      <a:pt x="501" y="426"/>
                    </a:cubicBezTo>
                    <a:cubicBezTo>
                      <a:pt x="576" y="309"/>
                      <a:pt x="547" y="150"/>
                      <a:pt x="430" y="75"/>
                    </a:cubicBezTo>
                    <a:cubicBezTo>
                      <a:pt x="314" y="0"/>
                      <a:pt x="155" y="28"/>
                      <a:pt x="80" y="14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0" name="Google Shape;1480;p52"/>
              <p:cNvSpPr/>
              <p:nvPr/>
            </p:nvSpPr>
            <p:spPr>
              <a:xfrm>
                <a:off x="8685707" y="1688980"/>
                <a:ext cx="94034" cy="241240"/>
              </a:xfrm>
              <a:custGeom>
                <a:avLst/>
                <a:gdLst/>
                <a:ahLst/>
                <a:cxnLst/>
                <a:rect l="l" t="t" r="r" b="b"/>
                <a:pathLst>
                  <a:path w="642" h="1647" fill="none" extrusionOk="0">
                    <a:moveTo>
                      <a:pt x="642" y="1647"/>
                    </a:move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1" name="Google Shape;1481;p52"/>
              <p:cNvSpPr/>
              <p:nvPr/>
            </p:nvSpPr>
            <p:spPr>
              <a:xfrm>
                <a:off x="8547292" y="1689712"/>
                <a:ext cx="28269" cy="239922"/>
              </a:xfrm>
              <a:custGeom>
                <a:avLst/>
                <a:gdLst/>
                <a:ahLst/>
                <a:cxnLst/>
                <a:rect l="l" t="t" r="r" b="b"/>
                <a:pathLst>
                  <a:path w="193" h="1638" fill="none" extrusionOk="0">
                    <a:moveTo>
                      <a:pt x="193" y="1637"/>
                    </a:move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2" name="Google Shape;1482;p52"/>
              <p:cNvSpPr/>
              <p:nvPr/>
            </p:nvSpPr>
            <p:spPr>
              <a:xfrm>
                <a:off x="8355562" y="1657488"/>
                <a:ext cx="23435" cy="242705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57" fill="none" extrusionOk="0">
                    <a:moveTo>
                      <a:pt x="0" y="1656"/>
                    </a:moveTo>
                    <a:lnTo>
                      <a:pt x="159" y="0"/>
                    </a:lnTo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3" name="Google Shape;1483;p52"/>
              <p:cNvSpPr/>
              <p:nvPr/>
            </p:nvSpPr>
            <p:spPr>
              <a:xfrm>
                <a:off x="8154751" y="1598460"/>
                <a:ext cx="61078" cy="232452"/>
              </a:xfrm>
              <a:custGeom>
                <a:avLst/>
                <a:gdLst/>
                <a:ahLst/>
                <a:cxnLst/>
                <a:rect l="l" t="t" r="r" b="b"/>
                <a:pathLst>
                  <a:path w="417" h="1587" fill="none" extrusionOk="0">
                    <a:moveTo>
                      <a:pt x="0" y="1587"/>
                    </a:moveTo>
                    <a:lnTo>
                      <a:pt x="417" y="1"/>
                    </a:lnTo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4" name="Google Shape;1484;p52"/>
              <p:cNvSpPr/>
              <p:nvPr/>
            </p:nvSpPr>
            <p:spPr>
              <a:xfrm>
                <a:off x="7449788" y="1428993"/>
                <a:ext cx="641392" cy="593067"/>
              </a:xfrm>
              <a:custGeom>
                <a:avLst/>
                <a:gdLst/>
                <a:ahLst/>
                <a:cxnLst/>
                <a:rect l="l" t="t" r="r" b="b"/>
                <a:pathLst>
                  <a:path w="4379" h="4049" extrusionOk="0">
                    <a:moveTo>
                      <a:pt x="2401" y="0"/>
                    </a:moveTo>
                    <a:cubicBezTo>
                      <a:pt x="851" y="0"/>
                      <a:pt x="4" y="1809"/>
                      <a:pt x="0" y="1813"/>
                    </a:cubicBezTo>
                    <a:lnTo>
                      <a:pt x="3401" y="4049"/>
                    </a:lnTo>
                    <a:cubicBezTo>
                      <a:pt x="4004" y="3006"/>
                      <a:pt x="4378" y="1860"/>
                      <a:pt x="4224" y="737"/>
                    </a:cubicBezTo>
                    <a:cubicBezTo>
                      <a:pt x="4121" y="676"/>
                      <a:pt x="4014" y="606"/>
                      <a:pt x="3911" y="536"/>
                    </a:cubicBezTo>
                    <a:cubicBezTo>
                      <a:pt x="3351" y="150"/>
                      <a:pt x="2847" y="0"/>
                      <a:pt x="24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5" name="Google Shape;1485;p52"/>
              <p:cNvSpPr/>
              <p:nvPr/>
            </p:nvSpPr>
            <p:spPr>
              <a:xfrm>
                <a:off x="7323676" y="1656756"/>
                <a:ext cx="1756908" cy="1258785"/>
              </a:xfrm>
              <a:custGeom>
                <a:avLst/>
                <a:gdLst/>
                <a:ahLst/>
                <a:cxnLst/>
                <a:rect l="l" t="t" r="r" b="b"/>
                <a:pathLst>
                  <a:path w="11995" h="8594" extrusionOk="0">
                    <a:moveTo>
                      <a:pt x="828" y="1"/>
                    </a:moveTo>
                    <a:lnTo>
                      <a:pt x="0" y="1259"/>
                    </a:lnTo>
                    <a:lnTo>
                      <a:pt x="11166" y="8594"/>
                    </a:lnTo>
                    <a:lnTo>
                      <a:pt x="11994" y="7335"/>
                    </a:lnTo>
                    <a:lnTo>
                      <a:pt x="828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6" name="Google Shape;1486;p52"/>
              <p:cNvSpPr/>
              <p:nvPr/>
            </p:nvSpPr>
            <p:spPr>
              <a:xfrm>
                <a:off x="7910145" y="2083575"/>
                <a:ext cx="1110828" cy="729872"/>
              </a:xfrm>
              <a:custGeom>
                <a:avLst/>
                <a:gdLst/>
                <a:ahLst/>
                <a:cxnLst/>
                <a:rect l="l" t="t" r="r" b="b"/>
                <a:pathLst>
                  <a:path w="7584" h="4983" fill="none" extrusionOk="0">
                    <a:moveTo>
                      <a:pt x="7583" y="4983"/>
                    </a:move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7" name="Google Shape;1487;p52"/>
              <p:cNvSpPr/>
              <p:nvPr/>
            </p:nvSpPr>
            <p:spPr>
              <a:xfrm>
                <a:off x="7444222" y="1658074"/>
                <a:ext cx="511327" cy="521003"/>
              </a:xfrm>
              <a:custGeom>
                <a:avLst/>
                <a:gdLst/>
                <a:ahLst/>
                <a:cxnLst/>
                <a:rect l="l" t="t" r="r" b="b"/>
                <a:pathLst>
                  <a:path w="3491" h="3557" fill="none" extrusionOk="0">
                    <a:moveTo>
                      <a:pt x="2756" y="3556"/>
                    </a:moveTo>
                    <a:lnTo>
                      <a:pt x="3490" y="2326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8" name="Google Shape;1488;p52"/>
              <p:cNvSpPr/>
              <p:nvPr/>
            </p:nvSpPr>
            <p:spPr>
              <a:xfrm>
                <a:off x="8782964" y="1656756"/>
                <a:ext cx="199639" cy="184409"/>
              </a:xfrm>
              <a:custGeom>
                <a:avLst/>
                <a:gdLst/>
                <a:ahLst/>
                <a:cxnLst/>
                <a:rect l="l" t="t" r="r" b="b"/>
                <a:pathLst>
                  <a:path w="1363" h="1259" fill="none" extrusionOk="0">
                    <a:moveTo>
                      <a:pt x="1" y="1"/>
                    </a:moveTo>
                    <a:lnTo>
                      <a:pt x="1362" y="1259"/>
                    </a:lnTo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9" name="Google Shape;1489;p52"/>
              <p:cNvSpPr/>
              <p:nvPr/>
            </p:nvSpPr>
            <p:spPr>
              <a:xfrm>
                <a:off x="8847411" y="1562282"/>
                <a:ext cx="240650" cy="16112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100" fill="none" extrusionOk="0">
                    <a:moveTo>
                      <a:pt x="1" y="0"/>
                    </a:moveTo>
                    <a:lnTo>
                      <a:pt x="1643" y="1099"/>
                    </a:lnTo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miter lim="46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0" name="Google Shape;1490;p52"/>
              <p:cNvSpPr/>
              <p:nvPr/>
            </p:nvSpPr>
            <p:spPr>
              <a:xfrm>
                <a:off x="8981725" y="1870898"/>
                <a:ext cx="318719" cy="309057"/>
              </a:xfrm>
              <a:custGeom>
                <a:avLst/>
                <a:gdLst/>
                <a:ahLst/>
                <a:cxnLst/>
                <a:rect l="l" t="t" r="r" b="b"/>
                <a:pathLst>
                  <a:path w="2176" h="2110" extrusionOk="0">
                    <a:moveTo>
                      <a:pt x="1094" y="1"/>
                    </a:moveTo>
                    <a:cubicBezTo>
                      <a:pt x="1071" y="1"/>
                      <a:pt x="1048" y="1"/>
                      <a:pt x="1025" y="3"/>
                    </a:cubicBezTo>
                    <a:cubicBezTo>
                      <a:pt x="445" y="35"/>
                      <a:pt x="1" y="541"/>
                      <a:pt x="33" y="1116"/>
                    </a:cubicBezTo>
                    <a:cubicBezTo>
                      <a:pt x="69" y="1676"/>
                      <a:pt x="537" y="2109"/>
                      <a:pt x="1091" y="2109"/>
                    </a:cubicBezTo>
                    <a:cubicBezTo>
                      <a:pt x="1111" y="2109"/>
                      <a:pt x="1131" y="2109"/>
                      <a:pt x="1151" y="2108"/>
                    </a:cubicBezTo>
                    <a:cubicBezTo>
                      <a:pt x="1731" y="2070"/>
                      <a:pt x="2176" y="1570"/>
                      <a:pt x="2138" y="990"/>
                    </a:cubicBezTo>
                    <a:cubicBezTo>
                      <a:pt x="2107" y="428"/>
                      <a:pt x="1644" y="1"/>
                      <a:pt x="109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91" name="Google Shape;1491;p52"/>
            <p:cNvSpPr/>
            <p:nvPr/>
          </p:nvSpPr>
          <p:spPr>
            <a:xfrm>
              <a:off x="8345426" y="2396731"/>
              <a:ext cx="345523" cy="185141"/>
            </a:xfrm>
            <a:custGeom>
              <a:avLst/>
              <a:gdLst/>
              <a:ahLst/>
              <a:cxnLst/>
              <a:rect l="l" t="t" r="r" b="b"/>
              <a:pathLst>
                <a:path w="2359" h="1264" fill="none" extrusionOk="0">
                  <a:moveTo>
                    <a:pt x="2358" y="623"/>
                  </a:moveTo>
                  <a:cubicBezTo>
                    <a:pt x="1521" y="1"/>
                    <a:pt x="239" y="328"/>
                    <a:pt x="1" y="1264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3" name="Google Shape;1493;p52"/>
          <p:cNvGrpSpPr/>
          <p:nvPr/>
        </p:nvGrpSpPr>
        <p:grpSpPr>
          <a:xfrm>
            <a:off x="-459524" y="3372568"/>
            <a:ext cx="2066091" cy="1717763"/>
            <a:chOff x="-533404" y="465941"/>
            <a:chExt cx="2873747" cy="2389254"/>
          </a:xfrm>
        </p:grpSpPr>
        <p:sp>
          <p:nvSpPr>
            <p:cNvPr id="1494" name="Google Shape;1494;p52"/>
            <p:cNvSpPr/>
            <p:nvPr/>
          </p:nvSpPr>
          <p:spPr>
            <a:xfrm>
              <a:off x="333995" y="1641084"/>
              <a:ext cx="774387" cy="724307"/>
            </a:xfrm>
            <a:custGeom>
              <a:avLst/>
              <a:gdLst/>
              <a:ahLst/>
              <a:cxnLst/>
              <a:rect l="l" t="t" r="r" b="b"/>
              <a:pathLst>
                <a:path w="5287" h="4945" extrusionOk="0">
                  <a:moveTo>
                    <a:pt x="3598" y="0"/>
                  </a:moveTo>
                  <a:lnTo>
                    <a:pt x="1" y="2648"/>
                  </a:lnTo>
                  <a:lnTo>
                    <a:pt x="1694" y="4944"/>
                  </a:lnTo>
                  <a:lnTo>
                    <a:pt x="5287" y="2297"/>
                  </a:lnTo>
                  <a:lnTo>
                    <a:pt x="3598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52"/>
            <p:cNvSpPr/>
            <p:nvPr/>
          </p:nvSpPr>
          <p:spPr>
            <a:xfrm>
              <a:off x="251825" y="1530644"/>
              <a:ext cx="609315" cy="499032"/>
            </a:xfrm>
            <a:custGeom>
              <a:avLst/>
              <a:gdLst/>
              <a:ahLst/>
              <a:cxnLst/>
              <a:rect l="l" t="t" r="r" b="b"/>
              <a:pathLst>
                <a:path w="4160" h="3407" extrusionOk="0">
                  <a:moveTo>
                    <a:pt x="3598" y="1"/>
                  </a:moveTo>
                  <a:lnTo>
                    <a:pt x="1" y="2648"/>
                  </a:lnTo>
                  <a:lnTo>
                    <a:pt x="562" y="3406"/>
                  </a:lnTo>
                  <a:lnTo>
                    <a:pt x="4159" y="759"/>
                  </a:lnTo>
                  <a:lnTo>
                    <a:pt x="3598" y="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52"/>
            <p:cNvSpPr/>
            <p:nvPr/>
          </p:nvSpPr>
          <p:spPr>
            <a:xfrm>
              <a:off x="173024" y="1423866"/>
              <a:ext cx="609315" cy="498885"/>
            </a:xfrm>
            <a:custGeom>
              <a:avLst/>
              <a:gdLst/>
              <a:ahLst/>
              <a:cxnLst/>
              <a:rect l="l" t="t" r="r" b="b"/>
              <a:pathLst>
                <a:path w="4160" h="3406" extrusionOk="0">
                  <a:moveTo>
                    <a:pt x="3598" y="0"/>
                  </a:moveTo>
                  <a:lnTo>
                    <a:pt x="1" y="2648"/>
                  </a:lnTo>
                  <a:lnTo>
                    <a:pt x="562" y="3406"/>
                  </a:lnTo>
                  <a:lnTo>
                    <a:pt x="4159" y="758"/>
                  </a:lnTo>
                  <a:lnTo>
                    <a:pt x="3598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52"/>
            <p:cNvSpPr/>
            <p:nvPr/>
          </p:nvSpPr>
          <p:spPr>
            <a:xfrm>
              <a:off x="94223" y="1316209"/>
              <a:ext cx="608583" cy="499618"/>
            </a:xfrm>
            <a:custGeom>
              <a:avLst/>
              <a:gdLst/>
              <a:ahLst/>
              <a:cxnLst/>
              <a:rect l="l" t="t" r="r" b="b"/>
              <a:pathLst>
                <a:path w="4155" h="3411" extrusionOk="0">
                  <a:moveTo>
                    <a:pt x="3598" y="1"/>
                  </a:moveTo>
                  <a:lnTo>
                    <a:pt x="1" y="2653"/>
                  </a:lnTo>
                  <a:lnTo>
                    <a:pt x="562" y="3411"/>
                  </a:lnTo>
                  <a:lnTo>
                    <a:pt x="4155" y="759"/>
                  </a:lnTo>
                  <a:lnTo>
                    <a:pt x="3598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52"/>
            <p:cNvSpPr/>
            <p:nvPr/>
          </p:nvSpPr>
          <p:spPr>
            <a:xfrm>
              <a:off x="15422" y="1209431"/>
              <a:ext cx="608583" cy="499618"/>
            </a:xfrm>
            <a:custGeom>
              <a:avLst/>
              <a:gdLst/>
              <a:ahLst/>
              <a:cxnLst/>
              <a:rect l="l" t="t" r="r" b="b"/>
              <a:pathLst>
                <a:path w="4155" h="3411" extrusionOk="0">
                  <a:moveTo>
                    <a:pt x="3598" y="0"/>
                  </a:moveTo>
                  <a:lnTo>
                    <a:pt x="1" y="2652"/>
                  </a:lnTo>
                  <a:lnTo>
                    <a:pt x="562" y="3410"/>
                  </a:lnTo>
                  <a:lnTo>
                    <a:pt x="4155" y="758"/>
                  </a:lnTo>
                  <a:lnTo>
                    <a:pt x="3598" y="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52"/>
            <p:cNvSpPr/>
            <p:nvPr/>
          </p:nvSpPr>
          <p:spPr>
            <a:xfrm>
              <a:off x="-63380" y="1102507"/>
              <a:ext cx="608583" cy="498885"/>
            </a:xfrm>
            <a:custGeom>
              <a:avLst/>
              <a:gdLst/>
              <a:ahLst/>
              <a:cxnLst/>
              <a:rect l="l" t="t" r="r" b="b"/>
              <a:pathLst>
                <a:path w="4155" h="3406" extrusionOk="0">
                  <a:moveTo>
                    <a:pt x="3598" y="0"/>
                  </a:moveTo>
                  <a:lnTo>
                    <a:pt x="1" y="2648"/>
                  </a:lnTo>
                  <a:lnTo>
                    <a:pt x="557" y="3406"/>
                  </a:lnTo>
                  <a:lnTo>
                    <a:pt x="4155" y="758"/>
                  </a:lnTo>
                  <a:lnTo>
                    <a:pt x="3598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52"/>
            <p:cNvSpPr/>
            <p:nvPr/>
          </p:nvSpPr>
          <p:spPr>
            <a:xfrm>
              <a:off x="-141449" y="996315"/>
              <a:ext cx="608583" cy="498885"/>
            </a:xfrm>
            <a:custGeom>
              <a:avLst/>
              <a:gdLst/>
              <a:ahLst/>
              <a:cxnLst/>
              <a:rect l="l" t="t" r="r" b="b"/>
              <a:pathLst>
                <a:path w="4155" h="3406" extrusionOk="0">
                  <a:moveTo>
                    <a:pt x="3593" y="0"/>
                  </a:moveTo>
                  <a:lnTo>
                    <a:pt x="1" y="2648"/>
                  </a:lnTo>
                  <a:lnTo>
                    <a:pt x="557" y="3406"/>
                  </a:lnTo>
                  <a:lnTo>
                    <a:pt x="4154" y="758"/>
                  </a:lnTo>
                  <a:lnTo>
                    <a:pt x="3593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52"/>
            <p:cNvSpPr/>
            <p:nvPr/>
          </p:nvSpPr>
          <p:spPr>
            <a:xfrm>
              <a:off x="-220982" y="888658"/>
              <a:ext cx="609315" cy="499618"/>
            </a:xfrm>
            <a:custGeom>
              <a:avLst/>
              <a:gdLst/>
              <a:ahLst/>
              <a:cxnLst/>
              <a:rect l="l" t="t" r="r" b="b"/>
              <a:pathLst>
                <a:path w="4160" h="3411" extrusionOk="0">
                  <a:moveTo>
                    <a:pt x="3598" y="1"/>
                  </a:moveTo>
                  <a:lnTo>
                    <a:pt x="1" y="2653"/>
                  </a:lnTo>
                  <a:lnTo>
                    <a:pt x="562" y="3411"/>
                  </a:lnTo>
                  <a:lnTo>
                    <a:pt x="4159" y="759"/>
                  </a:lnTo>
                  <a:lnTo>
                    <a:pt x="3598" y="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52"/>
            <p:cNvSpPr/>
            <p:nvPr/>
          </p:nvSpPr>
          <p:spPr>
            <a:xfrm>
              <a:off x="-299783" y="781881"/>
              <a:ext cx="609315" cy="499618"/>
            </a:xfrm>
            <a:custGeom>
              <a:avLst/>
              <a:gdLst/>
              <a:ahLst/>
              <a:cxnLst/>
              <a:rect l="l" t="t" r="r" b="b"/>
              <a:pathLst>
                <a:path w="4160" h="3411" extrusionOk="0">
                  <a:moveTo>
                    <a:pt x="3598" y="0"/>
                  </a:moveTo>
                  <a:lnTo>
                    <a:pt x="1" y="2652"/>
                  </a:lnTo>
                  <a:lnTo>
                    <a:pt x="562" y="3410"/>
                  </a:lnTo>
                  <a:lnTo>
                    <a:pt x="4159" y="758"/>
                  </a:lnTo>
                  <a:lnTo>
                    <a:pt x="3598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52"/>
            <p:cNvSpPr/>
            <p:nvPr/>
          </p:nvSpPr>
          <p:spPr>
            <a:xfrm>
              <a:off x="-375802" y="679057"/>
              <a:ext cx="608583" cy="499618"/>
            </a:xfrm>
            <a:custGeom>
              <a:avLst/>
              <a:gdLst/>
              <a:ahLst/>
              <a:cxnLst/>
              <a:rect l="l" t="t" r="r" b="b"/>
              <a:pathLst>
                <a:path w="4155" h="3411" extrusionOk="0">
                  <a:moveTo>
                    <a:pt x="3593" y="0"/>
                  </a:moveTo>
                  <a:lnTo>
                    <a:pt x="1" y="2653"/>
                  </a:lnTo>
                  <a:lnTo>
                    <a:pt x="557" y="3411"/>
                  </a:lnTo>
                  <a:lnTo>
                    <a:pt x="4155" y="758"/>
                  </a:lnTo>
                  <a:lnTo>
                    <a:pt x="3593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52"/>
            <p:cNvSpPr/>
            <p:nvPr/>
          </p:nvSpPr>
          <p:spPr>
            <a:xfrm>
              <a:off x="-454603" y="572865"/>
              <a:ext cx="609315" cy="499618"/>
            </a:xfrm>
            <a:custGeom>
              <a:avLst/>
              <a:gdLst/>
              <a:ahLst/>
              <a:cxnLst/>
              <a:rect l="l" t="t" r="r" b="b"/>
              <a:pathLst>
                <a:path w="4160" h="3411" extrusionOk="0">
                  <a:moveTo>
                    <a:pt x="3598" y="0"/>
                  </a:moveTo>
                  <a:lnTo>
                    <a:pt x="1" y="2653"/>
                  </a:lnTo>
                  <a:lnTo>
                    <a:pt x="562" y="3410"/>
                  </a:lnTo>
                  <a:lnTo>
                    <a:pt x="4159" y="758"/>
                  </a:lnTo>
                  <a:lnTo>
                    <a:pt x="3598" y="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52"/>
            <p:cNvSpPr/>
            <p:nvPr/>
          </p:nvSpPr>
          <p:spPr>
            <a:xfrm>
              <a:off x="-533404" y="465941"/>
              <a:ext cx="608583" cy="499618"/>
            </a:xfrm>
            <a:custGeom>
              <a:avLst/>
              <a:gdLst/>
              <a:ahLst/>
              <a:cxnLst/>
              <a:rect l="l" t="t" r="r" b="b"/>
              <a:pathLst>
                <a:path w="4155" h="3411" extrusionOk="0">
                  <a:moveTo>
                    <a:pt x="3598" y="1"/>
                  </a:moveTo>
                  <a:lnTo>
                    <a:pt x="1" y="2653"/>
                  </a:lnTo>
                  <a:lnTo>
                    <a:pt x="562" y="3411"/>
                  </a:lnTo>
                  <a:lnTo>
                    <a:pt x="4155" y="758"/>
                  </a:lnTo>
                  <a:lnTo>
                    <a:pt x="3598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52"/>
            <p:cNvSpPr/>
            <p:nvPr/>
          </p:nvSpPr>
          <p:spPr>
            <a:xfrm>
              <a:off x="353915" y="1313280"/>
              <a:ext cx="1852113" cy="1377574"/>
            </a:xfrm>
            <a:custGeom>
              <a:avLst/>
              <a:gdLst/>
              <a:ahLst/>
              <a:cxnLst/>
              <a:rect l="l" t="t" r="r" b="b"/>
              <a:pathLst>
                <a:path w="12645" h="9405" extrusionOk="0">
                  <a:moveTo>
                    <a:pt x="10265" y="1"/>
                  </a:moveTo>
                  <a:cubicBezTo>
                    <a:pt x="9796" y="1"/>
                    <a:pt x="9268" y="170"/>
                    <a:pt x="8692" y="615"/>
                  </a:cubicBezTo>
                  <a:cubicBezTo>
                    <a:pt x="6826" y="2054"/>
                    <a:pt x="4775" y="2213"/>
                    <a:pt x="3961" y="2213"/>
                  </a:cubicBezTo>
                  <a:cubicBezTo>
                    <a:pt x="3729" y="2213"/>
                    <a:pt x="3598" y="2201"/>
                    <a:pt x="3598" y="2201"/>
                  </a:cubicBezTo>
                  <a:cubicBezTo>
                    <a:pt x="3598" y="2201"/>
                    <a:pt x="2129" y="4624"/>
                    <a:pt x="1" y="5353"/>
                  </a:cubicBezTo>
                  <a:lnTo>
                    <a:pt x="2152" y="9404"/>
                  </a:lnTo>
                  <a:lnTo>
                    <a:pt x="12645" y="1677"/>
                  </a:lnTo>
                  <a:cubicBezTo>
                    <a:pt x="12645" y="1677"/>
                    <a:pt x="11744" y="1"/>
                    <a:pt x="10265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52"/>
            <p:cNvSpPr/>
            <p:nvPr/>
          </p:nvSpPr>
          <p:spPr>
            <a:xfrm>
              <a:off x="353183" y="1435437"/>
              <a:ext cx="1373889" cy="1255416"/>
            </a:xfrm>
            <a:custGeom>
              <a:avLst/>
              <a:gdLst/>
              <a:ahLst/>
              <a:cxnLst/>
              <a:rect l="l" t="t" r="r" b="b"/>
              <a:pathLst>
                <a:path w="9380" h="8571" extrusionOk="0">
                  <a:moveTo>
                    <a:pt x="8383" y="1"/>
                  </a:moveTo>
                  <a:lnTo>
                    <a:pt x="8383" y="1"/>
                  </a:lnTo>
                  <a:cubicBezTo>
                    <a:pt x="6609" y="1237"/>
                    <a:pt x="4730" y="1379"/>
                    <a:pt x="3962" y="1379"/>
                  </a:cubicBezTo>
                  <a:cubicBezTo>
                    <a:pt x="3733" y="1379"/>
                    <a:pt x="3603" y="1367"/>
                    <a:pt x="3603" y="1367"/>
                  </a:cubicBezTo>
                  <a:cubicBezTo>
                    <a:pt x="3603" y="1367"/>
                    <a:pt x="2129" y="3790"/>
                    <a:pt x="1" y="4519"/>
                  </a:cubicBezTo>
                  <a:lnTo>
                    <a:pt x="2153" y="8570"/>
                  </a:lnTo>
                  <a:lnTo>
                    <a:pt x="9380" y="3242"/>
                  </a:lnTo>
                  <a:cubicBezTo>
                    <a:pt x="8725" y="2246"/>
                    <a:pt x="8290" y="1128"/>
                    <a:pt x="8383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52"/>
            <p:cNvSpPr/>
            <p:nvPr/>
          </p:nvSpPr>
          <p:spPr>
            <a:xfrm>
              <a:off x="792449" y="1577222"/>
              <a:ext cx="811297" cy="270828"/>
            </a:xfrm>
            <a:custGeom>
              <a:avLst/>
              <a:gdLst/>
              <a:ahLst/>
              <a:cxnLst/>
              <a:rect l="l" t="t" r="r" b="b"/>
              <a:pathLst>
                <a:path w="5539" h="1849" fill="none" extrusionOk="0">
                  <a:moveTo>
                    <a:pt x="0" y="1217"/>
                  </a:moveTo>
                  <a:cubicBezTo>
                    <a:pt x="0" y="1217"/>
                    <a:pt x="2353" y="1849"/>
                    <a:pt x="5539" y="1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52"/>
            <p:cNvSpPr/>
            <p:nvPr/>
          </p:nvSpPr>
          <p:spPr>
            <a:xfrm>
              <a:off x="854699" y="1823294"/>
              <a:ext cx="84513" cy="83636"/>
            </a:xfrm>
            <a:custGeom>
              <a:avLst/>
              <a:gdLst/>
              <a:ahLst/>
              <a:cxnLst/>
              <a:rect l="l" t="t" r="r" b="b"/>
              <a:pathLst>
                <a:path w="577" h="571" fill="none" extrusionOk="0">
                  <a:moveTo>
                    <a:pt x="492" y="136"/>
                  </a:moveTo>
                  <a:cubicBezTo>
                    <a:pt x="576" y="244"/>
                    <a:pt x="553" y="403"/>
                    <a:pt x="441" y="491"/>
                  </a:cubicBezTo>
                  <a:cubicBezTo>
                    <a:pt x="328" y="571"/>
                    <a:pt x="174" y="548"/>
                    <a:pt x="85" y="435"/>
                  </a:cubicBezTo>
                  <a:cubicBezTo>
                    <a:pt x="1" y="328"/>
                    <a:pt x="24" y="169"/>
                    <a:pt x="137" y="80"/>
                  </a:cubicBezTo>
                  <a:cubicBezTo>
                    <a:pt x="254" y="0"/>
                    <a:pt x="413" y="24"/>
                    <a:pt x="492" y="1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52"/>
            <p:cNvSpPr/>
            <p:nvPr/>
          </p:nvSpPr>
          <p:spPr>
            <a:xfrm>
              <a:off x="1056828" y="1810991"/>
              <a:ext cx="84513" cy="84368"/>
            </a:xfrm>
            <a:custGeom>
              <a:avLst/>
              <a:gdLst/>
              <a:ahLst/>
              <a:cxnLst/>
              <a:rect l="l" t="t" r="r" b="b"/>
              <a:pathLst>
                <a:path w="577" h="576" fill="none" extrusionOk="0">
                  <a:moveTo>
                    <a:pt x="492" y="136"/>
                  </a:moveTo>
                  <a:cubicBezTo>
                    <a:pt x="576" y="248"/>
                    <a:pt x="553" y="407"/>
                    <a:pt x="441" y="491"/>
                  </a:cubicBezTo>
                  <a:cubicBezTo>
                    <a:pt x="328" y="575"/>
                    <a:pt x="174" y="552"/>
                    <a:pt x="85" y="440"/>
                  </a:cubicBezTo>
                  <a:cubicBezTo>
                    <a:pt x="1" y="328"/>
                    <a:pt x="24" y="173"/>
                    <a:pt x="137" y="84"/>
                  </a:cubicBezTo>
                  <a:cubicBezTo>
                    <a:pt x="254" y="0"/>
                    <a:pt x="413" y="23"/>
                    <a:pt x="492" y="1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52"/>
            <p:cNvSpPr/>
            <p:nvPr/>
          </p:nvSpPr>
          <p:spPr>
            <a:xfrm>
              <a:off x="1271408" y="1773201"/>
              <a:ext cx="83634" cy="84515"/>
            </a:xfrm>
            <a:custGeom>
              <a:avLst/>
              <a:gdLst/>
              <a:ahLst/>
              <a:cxnLst/>
              <a:rect l="l" t="t" r="r" b="b"/>
              <a:pathLst>
                <a:path w="571" h="577" fill="none" extrusionOk="0">
                  <a:moveTo>
                    <a:pt x="491" y="136"/>
                  </a:moveTo>
                  <a:cubicBezTo>
                    <a:pt x="571" y="249"/>
                    <a:pt x="547" y="408"/>
                    <a:pt x="440" y="492"/>
                  </a:cubicBezTo>
                  <a:cubicBezTo>
                    <a:pt x="327" y="576"/>
                    <a:pt x="168" y="553"/>
                    <a:pt x="80" y="441"/>
                  </a:cubicBezTo>
                  <a:cubicBezTo>
                    <a:pt x="0" y="328"/>
                    <a:pt x="23" y="174"/>
                    <a:pt x="136" y="85"/>
                  </a:cubicBezTo>
                  <a:cubicBezTo>
                    <a:pt x="243" y="1"/>
                    <a:pt x="402" y="24"/>
                    <a:pt x="491" y="1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52"/>
            <p:cNvSpPr/>
            <p:nvPr/>
          </p:nvSpPr>
          <p:spPr>
            <a:xfrm>
              <a:off x="1470022" y="1690298"/>
              <a:ext cx="83781" cy="85101"/>
            </a:xfrm>
            <a:custGeom>
              <a:avLst/>
              <a:gdLst/>
              <a:ahLst/>
              <a:cxnLst/>
              <a:rect l="l" t="t" r="r" b="b"/>
              <a:pathLst>
                <a:path w="572" h="581" fill="none" extrusionOk="0">
                  <a:moveTo>
                    <a:pt x="492" y="141"/>
                  </a:moveTo>
                  <a:cubicBezTo>
                    <a:pt x="571" y="253"/>
                    <a:pt x="548" y="412"/>
                    <a:pt x="440" y="497"/>
                  </a:cubicBezTo>
                  <a:cubicBezTo>
                    <a:pt x="328" y="581"/>
                    <a:pt x="169" y="557"/>
                    <a:pt x="80" y="445"/>
                  </a:cubicBezTo>
                  <a:cubicBezTo>
                    <a:pt x="1" y="333"/>
                    <a:pt x="24" y="179"/>
                    <a:pt x="136" y="90"/>
                  </a:cubicBezTo>
                  <a:cubicBezTo>
                    <a:pt x="253" y="1"/>
                    <a:pt x="408" y="24"/>
                    <a:pt x="492" y="14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52"/>
            <p:cNvSpPr/>
            <p:nvPr/>
          </p:nvSpPr>
          <p:spPr>
            <a:xfrm>
              <a:off x="897322" y="1620431"/>
              <a:ext cx="79533" cy="244756"/>
            </a:xfrm>
            <a:custGeom>
              <a:avLst/>
              <a:gdLst/>
              <a:ahLst/>
              <a:cxnLst/>
              <a:rect l="l" t="t" r="r" b="b"/>
              <a:pathLst>
                <a:path w="543" h="1671" fill="none" extrusionOk="0">
                  <a:moveTo>
                    <a:pt x="0" y="1671"/>
                  </a:moveTo>
                  <a:lnTo>
                    <a:pt x="543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52"/>
            <p:cNvSpPr/>
            <p:nvPr/>
          </p:nvSpPr>
          <p:spPr>
            <a:xfrm>
              <a:off x="1100037" y="1612229"/>
              <a:ext cx="14501" cy="241387"/>
            </a:xfrm>
            <a:custGeom>
              <a:avLst/>
              <a:gdLst/>
              <a:ahLst/>
              <a:cxnLst/>
              <a:rect l="l" t="t" r="r" b="b"/>
              <a:pathLst>
                <a:path w="99" h="1648" fill="none" extrusionOk="0">
                  <a:moveTo>
                    <a:pt x="1" y="1647"/>
                  </a:moveTo>
                  <a:lnTo>
                    <a:pt x="99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52"/>
            <p:cNvSpPr/>
            <p:nvPr/>
          </p:nvSpPr>
          <p:spPr>
            <a:xfrm>
              <a:off x="1280196" y="1573121"/>
              <a:ext cx="36471" cy="238604"/>
            </a:xfrm>
            <a:custGeom>
              <a:avLst/>
              <a:gdLst/>
              <a:ahLst/>
              <a:cxnLst/>
              <a:rect l="l" t="t" r="r" b="b"/>
              <a:pathLst>
                <a:path w="249" h="1629" fill="none" extrusionOk="0">
                  <a:moveTo>
                    <a:pt x="249" y="1629"/>
                  </a:moveTo>
                  <a:lnTo>
                    <a:pt x="1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52"/>
            <p:cNvSpPr/>
            <p:nvPr/>
          </p:nvSpPr>
          <p:spPr>
            <a:xfrm>
              <a:off x="1439263" y="1505304"/>
              <a:ext cx="72649" cy="227032"/>
            </a:xfrm>
            <a:custGeom>
              <a:avLst/>
              <a:gdLst/>
              <a:ahLst/>
              <a:cxnLst/>
              <a:rect l="l" t="t" r="r" b="b"/>
              <a:pathLst>
                <a:path w="496" h="1550" fill="none" extrusionOk="0">
                  <a:moveTo>
                    <a:pt x="496" y="1549"/>
                  </a:moveTo>
                  <a:lnTo>
                    <a:pt x="0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52"/>
            <p:cNvSpPr/>
            <p:nvPr/>
          </p:nvSpPr>
          <p:spPr>
            <a:xfrm>
              <a:off x="510200" y="2077423"/>
              <a:ext cx="315203" cy="300269"/>
            </a:xfrm>
            <a:custGeom>
              <a:avLst/>
              <a:gdLst/>
              <a:ahLst/>
              <a:cxnLst/>
              <a:rect l="l" t="t" r="r" b="b"/>
              <a:pathLst>
                <a:path w="2152" h="2050" extrusionOk="0">
                  <a:moveTo>
                    <a:pt x="1731" y="1"/>
                  </a:moveTo>
                  <a:lnTo>
                    <a:pt x="1067" y="352"/>
                  </a:lnTo>
                  <a:lnTo>
                    <a:pt x="402" y="5"/>
                  </a:lnTo>
                  <a:lnTo>
                    <a:pt x="538" y="749"/>
                  </a:lnTo>
                  <a:lnTo>
                    <a:pt x="0" y="1278"/>
                  </a:lnTo>
                  <a:lnTo>
                    <a:pt x="739" y="1376"/>
                  </a:lnTo>
                  <a:lnTo>
                    <a:pt x="1081" y="2050"/>
                  </a:lnTo>
                  <a:lnTo>
                    <a:pt x="1408" y="1371"/>
                  </a:lnTo>
                  <a:lnTo>
                    <a:pt x="2152" y="1259"/>
                  </a:lnTo>
                  <a:lnTo>
                    <a:pt x="1605" y="740"/>
                  </a:lnTo>
                  <a:lnTo>
                    <a:pt x="17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52"/>
            <p:cNvSpPr/>
            <p:nvPr/>
          </p:nvSpPr>
          <p:spPr>
            <a:xfrm>
              <a:off x="806070" y="2043148"/>
              <a:ext cx="263939" cy="252372"/>
            </a:xfrm>
            <a:custGeom>
              <a:avLst/>
              <a:gdLst/>
              <a:ahLst/>
              <a:cxnLst/>
              <a:rect l="l" t="t" r="r" b="b"/>
              <a:pathLst>
                <a:path w="1802" h="1723" extrusionOk="0">
                  <a:moveTo>
                    <a:pt x="1451" y="1"/>
                  </a:moveTo>
                  <a:lnTo>
                    <a:pt x="894" y="300"/>
                  </a:lnTo>
                  <a:lnTo>
                    <a:pt x="333" y="6"/>
                  </a:lnTo>
                  <a:lnTo>
                    <a:pt x="445" y="628"/>
                  </a:lnTo>
                  <a:lnTo>
                    <a:pt x="1" y="1072"/>
                  </a:lnTo>
                  <a:lnTo>
                    <a:pt x="623" y="1152"/>
                  </a:lnTo>
                  <a:lnTo>
                    <a:pt x="908" y="1722"/>
                  </a:lnTo>
                  <a:lnTo>
                    <a:pt x="1184" y="1152"/>
                  </a:lnTo>
                  <a:lnTo>
                    <a:pt x="1802" y="1058"/>
                  </a:lnTo>
                  <a:lnTo>
                    <a:pt x="1348" y="623"/>
                  </a:lnTo>
                  <a:lnTo>
                    <a:pt x="145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52"/>
            <p:cNvSpPr/>
            <p:nvPr/>
          </p:nvSpPr>
          <p:spPr>
            <a:xfrm>
              <a:off x="1569329" y="1313280"/>
              <a:ext cx="636705" cy="598487"/>
            </a:xfrm>
            <a:custGeom>
              <a:avLst/>
              <a:gdLst/>
              <a:ahLst/>
              <a:cxnLst/>
              <a:rect l="l" t="t" r="r" b="b"/>
              <a:pathLst>
                <a:path w="4347" h="4086" extrusionOk="0">
                  <a:moveTo>
                    <a:pt x="1969" y="1"/>
                  </a:moveTo>
                  <a:cubicBezTo>
                    <a:pt x="1499" y="1"/>
                    <a:pt x="971" y="170"/>
                    <a:pt x="394" y="615"/>
                  </a:cubicBezTo>
                  <a:cubicBezTo>
                    <a:pt x="291" y="694"/>
                    <a:pt x="188" y="769"/>
                    <a:pt x="90" y="839"/>
                  </a:cubicBezTo>
                  <a:cubicBezTo>
                    <a:pt x="1" y="1967"/>
                    <a:pt x="427" y="3080"/>
                    <a:pt x="1081" y="4086"/>
                  </a:cubicBezTo>
                  <a:lnTo>
                    <a:pt x="4347" y="1681"/>
                  </a:lnTo>
                  <a:cubicBezTo>
                    <a:pt x="4347" y="1678"/>
                    <a:pt x="3449" y="1"/>
                    <a:pt x="1969" y="1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52"/>
            <p:cNvSpPr/>
            <p:nvPr/>
          </p:nvSpPr>
          <p:spPr>
            <a:xfrm>
              <a:off x="640998" y="1521856"/>
              <a:ext cx="1699345" cy="1333339"/>
            </a:xfrm>
            <a:custGeom>
              <a:avLst/>
              <a:gdLst/>
              <a:ahLst/>
              <a:cxnLst/>
              <a:rect l="l" t="t" r="r" b="b"/>
              <a:pathLst>
                <a:path w="11602" h="9103" extrusionOk="0">
                  <a:moveTo>
                    <a:pt x="10713" y="0"/>
                  </a:moveTo>
                  <a:lnTo>
                    <a:pt x="1" y="7891"/>
                  </a:lnTo>
                  <a:lnTo>
                    <a:pt x="894" y="9103"/>
                  </a:lnTo>
                  <a:lnTo>
                    <a:pt x="11601" y="1207"/>
                  </a:lnTo>
                  <a:lnTo>
                    <a:pt x="10713" y="0"/>
                  </a:ln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52"/>
            <p:cNvSpPr/>
            <p:nvPr/>
          </p:nvSpPr>
          <p:spPr>
            <a:xfrm>
              <a:off x="703980" y="1970498"/>
              <a:ext cx="1065569" cy="785386"/>
            </a:xfrm>
            <a:custGeom>
              <a:avLst/>
              <a:gdLst/>
              <a:ahLst/>
              <a:cxnLst/>
              <a:rect l="l" t="t" r="r" b="b"/>
              <a:pathLst>
                <a:path w="7275" h="5362" fill="none" extrusionOk="0">
                  <a:moveTo>
                    <a:pt x="1" y="5362"/>
                  </a:moveTo>
                  <a:lnTo>
                    <a:pt x="7275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52"/>
            <p:cNvSpPr/>
            <p:nvPr/>
          </p:nvSpPr>
          <p:spPr>
            <a:xfrm>
              <a:off x="1719461" y="1522441"/>
              <a:ext cx="489942" cy="538726"/>
            </a:xfrm>
            <a:custGeom>
              <a:avLst/>
              <a:gdLst/>
              <a:ahLst/>
              <a:cxnLst/>
              <a:rect l="l" t="t" r="r" b="b"/>
              <a:pathLst>
                <a:path w="3345" h="3678" fill="none" extrusionOk="0">
                  <a:moveTo>
                    <a:pt x="800" y="3677"/>
                  </a:moveTo>
                  <a:lnTo>
                    <a:pt x="0" y="2503"/>
                  </a:lnTo>
                  <a:lnTo>
                    <a:pt x="3345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52"/>
            <p:cNvSpPr/>
            <p:nvPr/>
          </p:nvSpPr>
          <p:spPr>
            <a:xfrm>
              <a:off x="535539" y="2344001"/>
              <a:ext cx="348159" cy="172105"/>
            </a:xfrm>
            <a:custGeom>
              <a:avLst/>
              <a:gdLst/>
              <a:ahLst/>
              <a:cxnLst/>
              <a:rect l="l" t="t" r="r" b="b"/>
              <a:pathLst>
                <a:path w="2377" h="1175" fill="none" extrusionOk="0">
                  <a:moveTo>
                    <a:pt x="0" y="660"/>
                  </a:moveTo>
                  <a:cubicBezTo>
                    <a:pt x="795" y="0"/>
                    <a:pt x="2086" y="258"/>
                    <a:pt x="2376" y="1174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52"/>
            <p:cNvSpPr/>
            <p:nvPr/>
          </p:nvSpPr>
          <p:spPr>
            <a:xfrm>
              <a:off x="1627624" y="1584106"/>
              <a:ext cx="247534" cy="184555"/>
            </a:xfrm>
            <a:custGeom>
              <a:avLst/>
              <a:gdLst/>
              <a:ahLst/>
              <a:cxnLst/>
              <a:rect l="l" t="t" r="r" b="b"/>
              <a:pathLst>
                <a:path w="1690" h="1260" fill="none" extrusionOk="0">
                  <a:moveTo>
                    <a:pt x="0" y="913"/>
                  </a:moveTo>
                  <a:cubicBezTo>
                    <a:pt x="0" y="913"/>
                    <a:pt x="651" y="1"/>
                    <a:pt x="1689" y="1259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52"/>
            <p:cNvSpPr/>
            <p:nvPr/>
          </p:nvSpPr>
          <p:spPr>
            <a:xfrm>
              <a:off x="1589249" y="1460191"/>
              <a:ext cx="418025" cy="213117"/>
            </a:xfrm>
            <a:custGeom>
              <a:avLst/>
              <a:gdLst/>
              <a:ahLst/>
              <a:cxnLst/>
              <a:rect l="l" t="t" r="r" b="b"/>
              <a:pathLst>
                <a:path w="2854" h="1455" fill="none" extrusionOk="0">
                  <a:moveTo>
                    <a:pt x="1" y="702"/>
                  </a:moveTo>
                  <a:cubicBezTo>
                    <a:pt x="1044" y="0"/>
                    <a:pt x="2152" y="206"/>
                    <a:pt x="2854" y="1455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52"/>
            <p:cNvSpPr/>
            <p:nvPr/>
          </p:nvSpPr>
          <p:spPr>
            <a:xfrm>
              <a:off x="1586466" y="1345064"/>
              <a:ext cx="527731" cy="249443"/>
            </a:xfrm>
            <a:custGeom>
              <a:avLst/>
              <a:gdLst/>
              <a:ahLst/>
              <a:cxnLst/>
              <a:rect l="l" t="t" r="r" b="b"/>
              <a:pathLst>
                <a:path w="3603" h="1703" fill="none" extrusionOk="0">
                  <a:moveTo>
                    <a:pt x="1" y="833"/>
                  </a:moveTo>
                  <a:cubicBezTo>
                    <a:pt x="1170" y="0"/>
                    <a:pt x="2840" y="117"/>
                    <a:pt x="3603" y="1703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Google Shape;1638;p55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 </a:t>
            </a:r>
            <a:endParaRPr lang="en-US" dirty="0"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62890" y="318918"/>
            <a:ext cx="86182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>
                <a:solidFill>
                  <a:schemeClr val="dk1"/>
                </a:solidFill>
                <a:latin typeface="+mj-lt"/>
                <a:ea typeface="Ranchers"/>
                <a:cs typeface="Ranchers"/>
                <a:sym typeface="Ranchers"/>
              </a:rPr>
              <a:t>ФОРМЫ ВЗАИМОДЕЙСТВИЯ</a:t>
            </a:r>
            <a:br>
              <a:rPr lang="ru-RU" sz="3000" dirty="0">
                <a:solidFill>
                  <a:schemeClr val="dk1"/>
                </a:solidFill>
                <a:latin typeface="+mj-lt"/>
                <a:ea typeface="Ranchers"/>
                <a:cs typeface="Ranchers"/>
                <a:sym typeface="Ranchers"/>
              </a:rPr>
            </a:br>
            <a:r>
              <a:rPr lang="ru-RU" sz="3000" dirty="0">
                <a:solidFill>
                  <a:schemeClr val="dk1"/>
                </a:solidFill>
                <a:latin typeface="+mj-lt"/>
                <a:ea typeface="Ranchers"/>
                <a:cs typeface="Ranchers"/>
                <a:sym typeface="Ranchers"/>
              </a:rPr>
              <a:t>с родителями</a:t>
            </a:r>
            <a:endParaRPr lang="ru-RU" sz="3000" dirty="0">
              <a:solidFill>
                <a:srgbClr val="FF0000"/>
              </a:solidFill>
              <a:latin typeface="+mj-lt"/>
              <a:ea typeface="Ranchers"/>
              <a:cs typeface="Ranchers"/>
              <a:sym typeface="Rancher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3800761" y="1334581"/>
            <a:ext cx="1542479" cy="217181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4D8973B-0E3F-480F-9592-905218A23E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 rot="21280086">
            <a:off x="144671" y="1015812"/>
            <a:ext cx="2442012" cy="151410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C4A5BEA-E044-43B1-B793-38D968EF6B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/>
          <a:srcRect/>
          <a:stretch/>
        </p:blipFill>
        <p:spPr>
          <a:xfrm>
            <a:off x="3510250" y="3761976"/>
            <a:ext cx="2123501" cy="1299364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C09760A-E0D0-4300-A0D4-5718D4A87AF4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823344" y="2201470"/>
            <a:ext cx="1920000" cy="1440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4DC939F-D6D5-4C1B-A49A-B4DE27EE080B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257193">
            <a:off x="140488" y="3217092"/>
            <a:ext cx="2286147" cy="171461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52AB788-715A-48B3-8814-9713ABA5F54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/>
          <a:srcRect/>
          <a:stretch/>
        </p:blipFill>
        <p:spPr>
          <a:xfrm rot="623744">
            <a:off x="6644093" y="1016863"/>
            <a:ext cx="2302785" cy="1512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F3664560-DC3A-40EC-B01B-1AB3D4636E2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/>
          <a:srcRect/>
          <a:stretch/>
        </p:blipFill>
        <p:spPr>
          <a:xfrm>
            <a:off x="5400657" y="2239848"/>
            <a:ext cx="2034801" cy="1440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44" name="Picture 20" descr="https://sun9-53.userapi.com/impg/ZYlEHhLV170q7kK_GSnUclgo3HUPD35XMzVWxw/TluHMsL5cYc.jpg?size=1600x1204&amp;quality=95&amp;sign=d64282a924a5aec0286539f88e15d1ad&amp;type=album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21362891">
            <a:off x="6769769" y="3324124"/>
            <a:ext cx="2150737" cy="161843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Google Shape;1638;p55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 </a:t>
            </a:r>
            <a:endParaRPr lang="en-US" dirty="0"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4467" y="261678"/>
            <a:ext cx="86182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>
                <a:solidFill>
                  <a:schemeClr val="dk1"/>
                </a:solidFill>
                <a:latin typeface="+mj-lt"/>
                <a:ea typeface="Ranchers"/>
                <a:cs typeface="Ranchers"/>
                <a:sym typeface="Ranchers"/>
              </a:rPr>
              <a:t>Час самоуправления </a:t>
            </a:r>
          </a:p>
          <a:p>
            <a:pPr algn="ctr"/>
            <a:r>
              <a:rPr lang="ru-RU" sz="3000" dirty="0">
                <a:solidFill>
                  <a:schemeClr val="dk1"/>
                </a:solidFill>
                <a:latin typeface="+mj-lt"/>
                <a:ea typeface="Ranchers"/>
                <a:cs typeface="Ranchers"/>
                <a:sym typeface="Ranchers"/>
              </a:rPr>
              <a:t>«Мне бы в воспитатели пойти…»</a:t>
            </a:r>
          </a:p>
        </p:txBody>
      </p:sp>
      <p:pic>
        <p:nvPicPr>
          <p:cNvPr id="1032" name="Picture 8" descr="https://sun9-65.userapi.com/impg/koOc20u4Z9-xGtpN-PGVoFS7BKJ0G7QgkVmN7A/IIpTXihUJhU.jpg?size=1280x852&amp;quality=95&amp;sign=e7dfc7125dd39a84052b051c4fa95ca8&amp;type=album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874227">
            <a:off x="510094" y="1520082"/>
            <a:ext cx="2109296" cy="1404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6" name="Picture 12" descr="https://sun9-79.userapi.com/impg/j9fjYSEpA28fqeYYOIirHe9P631RTKCUYkNr1Q/5sACZkPgn0s.jpg?size=2560x1440&amp;quality=95&amp;sign=b595178f781e50b8e7dc22e0009a501c&amp;type=album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114320">
            <a:off x="537727" y="3477681"/>
            <a:ext cx="2496000" cy="1404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C6CA394-15F3-4E71-96BE-038D7AA10B2F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1074316">
            <a:off x="6708401" y="1418561"/>
            <a:ext cx="1967295" cy="147547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6BCDB27-669B-42EF-8B5A-898B1722F9D4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498610" y="3441945"/>
            <a:ext cx="1967296" cy="147547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3E32D7DA-D641-41D8-992F-CDCC6F875BE7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411182" y="1277340"/>
            <a:ext cx="2321637" cy="147547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ED3EB96-AFB9-4DC4-8CA9-C75794248009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437487" y="3214439"/>
            <a:ext cx="2269026" cy="1701769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700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>
            <a:alphaModFix/>
          </a:blip>
          <a:stretch>
            <a:fillRect/>
          </a:stretch>
        </a:blipFill>
        <a:effectLst/>
      </p:bgPr>
    </p:bg>
    <p:spTree>
      <p:nvGrpSpPr>
        <p:cNvPr id="1" name="Shape 3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0" name="Google Shape;3170;p71"/>
          <p:cNvSpPr txBox="1">
            <a:spLocks noGrp="1"/>
          </p:cNvSpPr>
          <p:nvPr>
            <p:ph type="title"/>
          </p:nvPr>
        </p:nvSpPr>
        <p:spPr>
          <a:xfrm>
            <a:off x="0" y="337431"/>
            <a:ext cx="5428931" cy="150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schemeClr val="dk1"/>
                </a:solidFill>
                <a:latin typeface="+mj-lt"/>
              </a:rPr>
              <a:t>ДОСУГОВАЯ деятельность</a:t>
            </a:r>
            <a:endParaRPr dirty="0">
              <a:solidFill>
                <a:schemeClr val="dk1"/>
              </a:solidFill>
              <a:latin typeface="+mj-lt"/>
            </a:endParaRPr>
          </a:p>
        </p:txBody>
      </p:sp>
      <p:grpSp>
        <p:nvGrpSpPr>
          <p:cNvPr id="3171" name="Google Shape;3171;p71"/>
          <p:cNvGrpSpPr/>
          <p:nvPr/>
        </p:nvGrpSpPr>
        <p:grpSpPr>
          <a:xfrm rot="1877484">
            <a:off x="2088383" y="3544923"/>
            <a:ext cx="1407689" cy="1606134"/>
            <a:chOff x="3409286" y="1954369"/>
            <a:chExt cx="569282" cy="649535"/>
          </a:xfrm>
        </p:grpSpPr>
        <p:sp>
          <p:nvSpPr>
            <p:cNvPr id="3172" name="Google Shape;3172;p71"/>
            <p:cNvSpPr/>
            <p:nvPr/>
          </p:nvSpPr>
          <p:spPr>
            <a:xfrm>
              <a:off x="3423508" y="2348205"/>
              <a:ext cx="105268" cy="233445"/>
            </a:xfrm>
            <a:custGeom>
              <a:avLst/>
              <a:gdLst/>
              <a:ahLst/>
              <a:cxnLst/>
              <a:rect l="l" t="t" r="r" b="b"/>
              <a:pathLst>
                <a:path w="3042" h="6746" extrusionOk="0">
                  <a:moveTo>
                    <a:pt x="1495" y="0"/>
                  </a:moveTo>
                  <a:lnTo>
                    <a:pt x="0" y="369"/>
                  </a:lnTo>
                  <a:lnTo>
                    <a:pt x="1421" y="6125"/>
                  </a:lnTo>
                  <a:cubicBezTo>
                    <a:pt x="1421" y="6125"/>
                    <a:pt x="1735" y="6746"/>
                    <a:pt x="2564" y="6746"/>
                  </a:cubicBezTo>
                  <a:cubicBezTo>
                    <a:pt x="2708" y="6746"/>
                    <a:pt x="2866" y="6727"/>
                    <a:pt x="3041" y="6684"/>
                  </a:cubicBezTo>
                  <a:lnTo>
                    <a:pt x="149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73" name="Google Shape;3173;p71"/>
            <p:cNvSpPr/>
            <p:nvPr/>
          </p:nvSpPr>
          <p:spPr>
            <a:xfrm>
              <a:off x="3422055" y="2346959"/>
              <a:ext cx="108175" cy="235798"/>
            </a:xfrm>
            <a:custGeom>
              <a:avLst/>
              <a:gdLst/>
              <a:ahLst/>
              <a:cxnLst/>
              <a:rect l="l" t="t" r="r" b="b"/>
              <a:pathLst>
                <a:path w="3126" h="6814" extrusionOk="0">
                  <a:moveTo>
                    <a:pt x="1516" y="78"/>
                  </a:moveTo>
                  <a:lnTo>
                    <a:pt x="3041" y="6688"/>
                  </a:lnTo>
                  <a:cubicBezTo>
                    <a:pt x="2888" y="6722"/>
                    <a:pt x="2742" y="6740"/>
                    <a:pt x="2604" y="6740"/>
                  </a:cubicBezTo>
                  <a:cubicBezTo>
                    <a:pt x="2322" y="6740"/>
                    <a:pt x="2071" y="6668"/>
                    <a:pt x="1852" y="6519"/>
                  </a:cubicBezTo>
                  <a:cubicBezTo>
                    <a:pt x="1621" y="6362"/>
                    <a:pt x="1516" y="6172"/>
                    <a:pt x="1505" y="6140"/>
                  </a:cubicBezTo>
                  <a:lnTo>
                    <a:pt x="84" y="436"/>
                  </a:lnTo>
                  <a:lnTo>
                    <a:pt x="1516" y="78"/>
                  </a:lnTo>
                  <a:close/>
                  <a:moveTo>
                    <a:pt x="1537" y="0"/>
                  </a:moveTo>
                  <a:cubicBezTo>
                    <a:pt x="1533" y="0"/>
                    <a:pt x="1529" y="1"/>
                    <a:pt x="1526" y="5"/>
                  </a:cubicBezTo>
                  <a:lnTo>
                    <a:pt x="31" y="373"/>
                  </a:lnTo>
                  <a:cubicBezTo>
                    <a:pt x="21" y="373"/>
                    <a:pt x="0" y="394"/>
                    <a:pt x="10" y="415"/>
                  </a:cubicBezTo>
                  <a:lnTo>
                    <a:pt x="1431" y="6172"/>
                  </a:lnTo>
                  <a:cubicBezTo>
                    <a:pt x="1442" y="6183"/>
                    <a:pt x="1768" y="6814"/>
                    <a:pt x="2610" y="6814"/>
                  </a:cubicBezTo>
                  <a:cubicBezTo>
                    <a:pt x="2758" y="6814"/>
                    <a:pt x="2915" y="6793"/>
                    <a:pt x="3094" y="6751"/>
                  </a:cubicBezTo>
                  <a:cubicBezTo>
                    <a:pt x="3115" y="6751"/>
                    <a:pt x="3126" y="6730"/>
                    <a:pt x="3126" y="6709"/>
                  </a:cubicBezTo>
                  <a:lnTo>
                    <a:pt x="1579" y="26"/>
                  </a:lnTo>
                  <a:lnTo>
                    <a:pt x="1558" y="5"/>
                  </a:lnTo>
                  <a:cubicBezTo>
                    <a:pt x="1550" y="5"/>
                    <a:pt x="1544" y="0"/>
                    <a:pt x="15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74" name="Google Shape;3174;p71"/>
            <p:cNvSpPr/>
            <p:nvPr/>
          </p:nvSpPr>
          <p:spPr>
            <a:xfrm>
              <a:off x="3428941" y="2371148"/>
              <a:ext cx="4049" cy="8409"/>
            </a:xfrm>
            <a:custGeom>
              <a:avLst/>
              <a:gdLst/>
              <a:ahLst/>
              <a:cxnLst/>
              <a:rect l="l" t="t" r="r" b="b"/>
              <a:pathLst>
                <a:path w="117" h="243" extrusionOk="0">
                  <a:moveTo>
                    <a:pt x="33" y="1"/>
                  </a:moveTo>
                  <a:cubicBezTo>
                    <a:pt x="12" y="11"/>
                    <a:pt x="1" y="32"/>
                    <a:pt x="1" y="53"/>
                  </a:cubicBezTo>
                  <a:lnTo>
                    <a:pt x="43" y="211"/>
                  </a:lnTo>
                  <a:cubicBezTo>
                    <a:pt x="43" y="232"/>
                    <a:pt x="64" y="242"/>
                    <a:pt x="75" y="242"/>
                  </a:cubicBezTo>
                  <a:lnTo>
                    <a:pt x="85" y="242"/>
                  </a:lnTo>
                  <a:cubicBezTo>
                    <a:pt x="106" y="232"/>
                    <a:pt x="117" y="221"/>
                    <a:pt x="117" y="200"/>
                  </a:cubicBezTo>
                  <a:lnTo>
                    <a:pt x="75" y="32"/>
                  </a:lnTo>
                  <a:cubicBezTo>
                    <a:pt x="64" y="11"/>
                    <a:pt x="43" y="1"/>
                    <a:pt x="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75" name="Google Shape;3175;p71"/>
            <p:cNvSpPr/>
            <p:nvPr/>
          </p:nvSpPr>
          <p:spPr>
            <a:xfrm>
              <a:off x="3433682" y="2370040"/>
              <a:ext cx="4049" cy="8444"/>
            </a:xfrm>
            <a:custGeom>
              <a:avLst/>
              <a:gdLst/>
              <a:ahLst/>
              <a:cxnLst/>
              <a:rect l="l" t="t" r="r" b="b"/>
              <a:pathLst>
                <a:path w="117" h="244" extrusionOk="0">
                  <a:moveTo>
                    <a:pt x="32" y="1"/>
                  </a:moveTo>
                  <a:cubicBezTo>
                    <a:pt x="11" y="12"/>
                    <a:pt x="1" y="22"/>
                    <a:pt x="1" y="43"/>
                  </a:cubicBezTo>
                  <a:lnTo>
                    <a:pt x="43" y="211"/>
                  </a:lnTo>
                  <a:cubicBezTo>
                    <a:pt x="43" y="232"/>
                    <a:pt x="64" y="243"/>
                    <a:pt x="74" y="243"/>
                  </a:cubicBezTo>
                  <a:lnTo>
                    <a:pt x="85" y="243"/>
                  </a:lnTo>
                  <a:cubicBezTo>
                    <a:pt x="106" y="232"/>
                    <a:pt x="116" y="211"/>
                    <a:pt x="116" y="190"/>
                  </a:cubicBezTo>
                  <a:lnTo>
                    <a:pt x="74" y="33"/>
                  </a:lnTo>
                  <a:cubicBezTo>
                    <a:pt x="64" y="12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76" name="Google Shape;3176;p71"/>
            <p:cNvSpPr/>
            <p:nvPr/>
          </p:nvSpPr>
          <p:spPr>
            <a:xfrm>
              <a:off x="3438423" y="2368864"/>
              <a:ext cx="4049" cy="8513"/>
            </a:xfrm>
            <a:custGeom>
              <a:avLst/>
              <a:gdLst/>
              <a:ahLst/>
              <a:cxnLst/>
              <a:rect l="l" t="t" r="r" b="b"/>
              <a:pathLst>
                <a:path w="117" h="246" extrusionOk="0">
                  <a:moveTo>
                    <a:pt x="45" y="0"/>
                  </a:moveTo>
                  <a:cubicBezTo>
                    <a:pt x="41" y="0"/>
                    <a:pt x="36" y="1"/>
                    <a:pt x="32" y="3"/>
                  </a:cubicBezTo>
                  <a:cubicBezTo>
                    <a:pt x="11" y="3"/>
                    <a:pt x="0" y="24"/>
                    <a:pt x="0" y="46"/>
                  </a:cubicBezTo>
                  <a:lnTo>
                    <a:pt x="42" y="214"/>
                  </a:lnTo>
                  <a:cubicBezTo>
                    <a:pt x="53" y="224"/>
                    <a:pt x="63" y="245"/>
                    <a:pt x="85" y="245"/>
                  </a:cubicBezTo>
                  <a:lnTo>
                    <a:pt x="85" y="235"/>
                  </a:lnTo>
                  <a:cubicBezTo>
                    <a:pt x="106" y="235"/>
                    <a:pt x="117" y="214"/>
                    <a:pt x="117" y="193"/>
                  </a:cubicBezTo>
                  <a:lnTo>
                    <a:pt x="74" y="24"/>
                  </a:lnTo>
                  <a:cubicBezTo>
                    <a:pt x="74" y="16"/>
                    <a:pt x="61" y="0"/>
                    <a:pt x="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77" name="Google Shape;3177;p71"/>
            <p:cNvSpPr/>
            <p:nvPr/>
          </p:nvSpPr>
          <p:spPr>
            <a:xfrm>
              <a:off x="3443164" y="2367722"/>
              <a:ext cx="4395" cy="8167"/>
            </a:xfrm>
            <a:custGeom>
              <a:avLst/>
              <a:gdLst/>
              <a:ahLst/>
              <a:cxnLst/>
              <a:rect l="l" t="t" r="r" b="b"/>
              <a:pathLst>
                <a:path w="127" h="236" extrusionOk="0">
                  <a:moveTo>
                    <a:pt x="48" y="0"/>
                  </a:moveTo>
                  <a:cubicBezTo>
                    <a:pt x="43" y="0"/>
                    <a:pt x="37" y="2"/>
                    <a:pt x="32" y="4"/>
                  </a:cubicBezTo>
                  <a:cubicBezTo>
                    <a:pt x="11" y="4"/>
                    <a:pt x="1" y="25"/>
                    <a:pt x="1" y="47"/>
                  </a:cubicBezTo>
                  <a:lnTo>
                    <a:pt x="43" y="215"/>
                  </a:lnTo>
                  <a:cubicBezTo>
                    <a:pt x="53" y="226"/>
                    <a:pt x="64" y="236"/>
                    <a:pt x="85" y="236"/>
                  </a:cubicBezTo>
                  <a:lnTo>
                    <a:pt x="95" y="236"/>
                  </a:lnTo>
                  <a:cubicBezTo>
                    <a:pt x="106" y="236"/>
                    <a:pt x="127" y="215"/>
                    <a:pt x="116" y="194"/>
                  </a:cubicBezTo>
                  <a:lnTo>
                    <a:pt x="74" y="25"/>
                  </a:lnTo>
                  <a:cubicBezTo>
                    <a:pt x="74" y="10"/>
                    <a:pt x="62" y="0"/>
                    <a:pt x="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78" name="Google Shape;3178;p71"/>
            <p:cNvSpPr/>
            <p:nvPr/>
          </p:nvSpPr>
          <p:spPr>
            <a:xfrm>
              <a:off x="3447870" y="2366407"/>
              <a:ext cx="4429" cy="8409"/>
            </a:xfrm>
            <a:custGeom>
              <a:avLst/>
              <a:gdLst/>
              <a:ahLst/>
              <a:cxnLst/>
              <a:rect l="l" t="t" r="r" b="b"/>
              <a:pathLst>
                <a:path w="128" h="243" extrusionOk="0">
                  <a:moveTo>
                    <a:pt x="33" y="0"/>
                  </a:moveTo>
                  <a:cubicBezTo>
                    <a:pt x="12" y="11"/>
                    <a:pt x="1" y="32"/>
                    <a:pt x="12" y="53"/>
                  </a:cubicBezTo>
                  <a:lnTo>
                    <a:pt x="43" y="211"/>
                  </a:lnTo>
                  <a:cubicBezTo>
                    <a:pt x="54" y="232"/>
                    <a:pt x="64" y="243"/>
                    <a:pt x="85" y="243"/>
                  </a:cubicBezTo>
                  <a:lnTo>
                    <a:pt x="96" y="243"/>
                  </a:lnTo>
                  <a:cubicBezTo>
                    <a:pt x="117" y="232"/>
                    <a:pt x="127" y="222"/>
                    <a:pt x="117" y="201"/>
                  </a:cubicBezTo>
                  <a:lnTo>
                    <a:pt x="75" y="32"/>
                  </a:lnTo>
                  <a:cubicBezTo>
                    <a:pt x="75" y="11"/>
                    <a:pt x="54" y="0"/>
                    <a:pt x="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79" name="Google Shape;3179;p71"/>
            <p:cNvSpPr/>
            <p:nvPr/>
          </p:nvSpPr>
          <p:spPr>
            <a:xfrm>
              <a:off x="3452645" y="2365334"/>
              <a:ext cx="4395" cy="8374"/>
            </a:xfrm>
            <a:custGeom>
              <a:avLst/>
              <a:gdLst/>
              <a:ahLst/>
              <a:cxnLst/>
              <a:rect l="l" t="t" r="r" b="b"/>
              <a:pathLst>
                <a:path w="127" h="242" extrusionOk="0">
                  <a:moveTo>
                    <a:pt x="31" y="0"/>
                  </a:moveTo>
                  <a:cubicBezTo>
                    <a:pt x="10" y="10"/>
                    <a:pt x="0" y="31"/>
                    <a:pt x="10" y="42"/>
                  </a:cubicBezTo>
                  <a:lnTo>
                    <a:pt x="52" y="211"/>
                  </a:lnTo>
                  <a:cubicBezTo>
                    <a:pt x="52" y="232"/>
                    <a:pt x="63" y="242"/>
                    <a:pt x="84" y="242"/>
                  </a:cubicBezTo>
                  <a:lnTo>
                    <a:pt x="94" y="242"/>
                  </a:lnTo>
                  <a:cubicBezTo>
                    <a:pt x="116" y="232"/>
                    <a:pt x="126" y="211"/>
                    <a:pt x="116" y="190"/>
                  </a:cubicBezTo>
                  <a:lnTo>
                    <a:pt x="73" y="31"/>
                  </a:lnTo>
                  <a:cubicBezTo>
                    <a:pt x="73" y="10"/>
                    <a:pt x="52" y="0"/>
                    <a:pt x="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0" name="Google Shape;3180;p71"/>
            <p:cNvSpPr/>
            <p:nvPr/>
          </p:nvSpPr>
          <p:spPr>
            <a:xfrm>
              <a:off x="3457351" y="2364123"/>
              <a:ext cx="4395" cy="8513"/>
            </a:xfrm>
            <a:custGeom>
              <a:avLst/>
              <a:gdLst/>
              <a:ahLst/>
              <a:cxnLst/>
              <a:rect l="l" t="t" r="r" b="b"/>
              <a:pathLst>
                <a:path w="127" h="246" extrusionOk="0">
                  <a:moveTo>
                    <a:pt x="44" y="1"/>
                  </a:moveTo>
                  <a:cubicBezTo>
                    <a:pt x="40" y="1"/>
                    <a:pt x="36" y="1"/>
                    <a:pt x="33" y="3"/>
                  </a:cubicBezTo>
                  <a:cubicBezTo>
                    <a:pt x="12" y="3"/>
                    <a:pt x="1" y="24"/>
                    <a:pt x="12" y="45"/>
                  </a:cubicBezTo>
                  <a:lnTo>
                    <a:pt x="54" y="214"/>
                  </a:lnTo>
                  <a:cubicBezTo>
                    <a:pt x="54" y="225"/>
                    <a:pt x="75" y="246"/>
                    <a:pt x="85" y="246"/>
                  </a:cubicBezTo>
                  <a:cubicBezTo>
                    <a:pt x="85" y="246"/>
                    <a:pt x="96" y="246"/>
                    <a:pt x="96" y="235"/>
                  </a:cubicBezTo>
                  <a:cubicBezTo>
                    <a:pt x="117" y="235"/>
                    <a:pt x="127" y="214"/>
                    <a:pt x="117" y="193"/>
                  </a:cubicBezTo>
                  <a:lnTo>
                    <a:pt x="85" y="24"/>
                  </a:lnTo>
                  <a:cubicBezTo>
                    <a:pt x="77" y="16"/>
                    <a:pt x="61" y="1"/>
                    <a:pt x="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1" name="Google Shape;3181;p71"/>
            <p:cNvSpPr/>
            <p:nvPr/>
          </p:nvSpPr>
          <p:spPr>
            <a:xfrm>
              <a:off x="3420221" y="2340557"/>
              <a:ext cx="67757" cy="33152"/>
            </a:xfrm>
            <a:custGeom>
              <a:avLst/>
              <a:gdLst/>
              <a:ahLst/>
              <a:cxnLst/>
              <a:rect l="l" t="t" r="r" b="b"/>
              <a:pathLst>
                <a:path w="1958" h="958" extrusionOk="0">
                  <a:moveTo>
                    <a:pt x="1831" y="1"/>
                  </a:moveTo>
                  <a:lnTo>
                    <a:pt x="0" y="453"/>
                  </a:lnTo>
                  <a:lnTo>
                    <a:pt x="137" y="958"/>
                  </a:lnTo>
                  <a:lnTo>
                    <a:pt x="1958" y="516"/>
                  </a:lnTo>
                  <a:lnTo>
                    <a:pt x="183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2" name="Google Shape;3182;p71"/>
            <p:cNvSpPr/>
            <p:nvPr/>
          </p:nvSpPr>
          <p:spPr>
            <a:xfrm>
              <a:off x="3419113" y="2339104"/>
              <a:ext cx="69971" cy="36058"/>
            </a:xfrm>
            <a:custGeom>
              <a:avLst/>
              <a:gdLst/>
              <a:ahLst/>
              <a:cxnLst/>
              <a:rect l="l" t="t" r="r" b="b"/>
              <a:pathLst>
                <a:path w="2022" h="1042" extrusionOk="0">
                  <a:moveTo>
                    <a:pt x="1832" y="85"/>
                  </a:moveTo>
                  <a:lnTo>
                    <a:pt x="1937" y="527"/>
                  </a:lnTo>
                  <a:lnTo>
                    <a:pt x="190" y="958"/>
                  </a:lnTo>
                  <a:lnTo>
                    <a:pt x="85" y="516"/>
                  </a:lnTo>
                  <a:lnTo>
                    <a:pt x="1832" y="85"/>
                  </a:lnTo>
                  <a:close/>
                  <a:moveTo>
                    <a:pt x="1853" y="0"/>
                  </a:moveTo>
                  <a:lnTo>
                    <a:pt x="32" y="453"/>
                  </a:lnTo>
                  <a:cubicBezTo>
                    <a:pt x="22" y="453"/>
                    <a:pt x="11" y="463"/>
                    <a:pt x="1" y="474"/>
                  </a:cubicBezTo>
                  <a:lnTo>
                    <a:pt x="1" y="495"/>
                  </a:lnTo>
                  <a:lnTo>
                    <a:pt x="127" y="1011"/>
                  </a:lnTo>
                  <a:cubicBezTo>
                    <a:pt x="137" y="1032"/>
                    <a:pt x="148" y="1042"/>
                    <a:pt x="169" y="1042"/>
                  </a:cubicBezTo>
                  <a:lnTo>
                    <a:pt x="1990" y="590"/>
                  </a:lnTo>
                  <a:cubicBezTo>
                    <a:pt x="2001" y="590"/>
                    <a:pt x="2011" y="579"/>
                    <a:pt x="2022" y="569"/>
                  </a:cubicBezTo>
                  <a:lnTo>
                    <a:pt x="2022" y="548"/>
                  </a:lnTo>
                  <a:lnTo>
                    <a:pt x="1895" y="32"/>
                  </a:lnTo>
                  <a:cubicBezTo>
                    <a:pt x="1884" y="11"/>
                    <a:pt x="1874" y="0"/>
                    <a:pt x="18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3" name="Google Shape;3183;p71"/>
            <p:cNvSpPr/>
            <p:nvPr/>
          </p:nvSpPr>
          <p:spPr>
            <a:xfrm>
              <a:off x="3480329" y="2548358"/>
              <a:ext cx="21490" cy="17649"/>
            </a:xfrm>
            <a:custGeom>
              <a:avLst/>
              <a:gdLst/>
              <a:ahLst/>
              <a:cxnLst/>
              <a:rect l="l" t="t" r="r" b="b"/>
              <a:pathLst>
                <a:path w="621" h="510" extrusionOk="0">
                  <a:moveTo>
                    <a:pt x="38" y="1"/>
                  </a:moveTo>
                  <a:cubicBezTo>
                    <a:pt x="32" y="1"/>
                    <a:pt x="27" y="2"/>
                    <a:pt x="21" y="5"/>
                  </a:cubicBezTo>
                  <a:cubicBezTo>
                    <a:pt x="10" y="16"/>
                    <a:pt x="0" y="37"/>
                    <a:pt x="0" y="47"/>
                  </a:cubicBezTo>
                  <a:cubicBezTo>
                    <a:pt x="10" y="68"/>
                    <a:pt x="136" y="405"/>
                    <a:pt x="579" y="510"/>
                  </a:cubicBezTo>
                  <a:lnTo>
                    <a:pt x="589" y="510"/>
                  </a:lnTo>
                  <a:cubicBezTo>
                    <a:pt x="600" y="510"/>
                    <a:pt x="621" y="500"/>
                    <a:pt x="621" y="479"/>
                  </a:cubicBezTo>
                  <a:cubicBezTo>
                    <a:pt x="621" y="458"/>
                    <a:pt x="610" y="437"/>
                    <a:pt x="589" y="437"/>
                  </a:cubicBezTo>
                  <a:cubicBezTo>
                    <a:pt x="200" y="352"/>
                    <a:pt x="73" y="37"/>
                    <a:pt x="73" y="26"/>
                  </a:cubicBezTo>
                  <a:cubicBezTo>
                    <a:pt x="66" y="10"/>
                    <a:pt x="53" y="1"/>
                    <a:pt x="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4" name="Google Shape;3184;p71"/>
            <p:cNvSpPr/>
            <p:nvPr/>
          </p:nvSpPr>
          <p:spPr>
            <a:xfrm>
              <a:off x="3439149" y="2382429"/>
              <a:ext cx="41561" cy="158491"/>
            </a:xfrm>
            <a:custGeom>
              <a:avLst/>
              <a:gdLst/>
              <a:ahLst/>
              <a:cxnLst/>
              <a:rect l="l" t="t" r="r" b="b"/>
              <a:pathLst>
                <a:path w="1201" h="4580" extrusionOk="0">
                  <a:moveTo>
                    <a:pt x="32" y="0"/>
                  </a:moveTo>
                  <a:cubicBezTo>
                    <a:pt x="11" y="11"/>
                    <a:pt x="0" y="32"/>
                    <a:pt x="11" y="53"/>
                  </a:cubicBezTo>
                  <a:lnTo>
                    <a:pt x="1116" y="4547"/>
                  </a:lnTo>
                  <a:cubicBezTo>
                    <a:pt x="1127" y="4558"/>
                    <a:pt x="1137" y="4579"/>
                    <a:pt x="1158" y="4579"/>
                  </a:cubicBezTo>
                  <a:lnTo>
                    <a:pt x="1158" y="4568"/>
                  </a:lnTo>
                  <a:cubicBezTo>
                    <a:pt x="1179" y="4568"/>
                    <a:pt x="1200" y="4547"/>
                    <a:pt x="1190" y="4526"/>
                  </a:cubicBezTo>
                  <a:lnTo>
                    <a:pt x="74" y="32"/>
                  </a:lnTo>
                  <a:cubicBezTo>
                    <a:pt x="74" y="11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5" name="Google Shape;3185;p71"/>
            <p:cNvSpPr/>
            <p:nvPr/>
          </p:nvSpPr>
          <p:spPr>
            <a:xfrm>
              <a:off x="3876172" y="2236397"/>
              <a:ext cx="101669" cy="242200"/>
            </a:xfrm>
            <a:custGeom>
              <a:avLst/>
              <a:gdLst/>
              <a:ahLst/>
              <a:cxnLst/>
              <a:rect l="l" t="t" r="r" b="b"/>
              <a:pathLst>
                <a:path w="2938" h="6999" extrusionOk="0">
                  <a:moveTo>
                    <a:pt x="1495" y="0"/>
                  </a:moveTo>
                  <a:lnTo>
                    <a:pt x="1" y="368"/>
                  </a:lnTo>
                  <a:lnTo>
                    <a:pt x="1748" y="6999"/>
                  </a:lnTo>
                  <a:cubicBezTo>
                    <a:pt x="2938" y="6704"/>
                    <a:pt x="2917" y="5747"/>
                    <a:pt x="2917" y="5747"/>
                  </a:cubicBezTo>
                  <a:lnTo>
                    <a:pt x="149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6" name="Google Shape;3186;p71"/>
            <p:cNvSpPr/>
            <p:nvPr/>
          </p:nvSpPr>
          <p:spPr>
            <a:xfrm>
              <a:off x="3874718" y="2234944"/>
              <a:ext cx="103850" cy="244761"/>
            </a:xfrm>
            <a:custGeom>
              <a:avLst/>
              <a:gdLst/>
              <a:ahLst/>
              <a:cxnLst/>
              <a:rect l="l" t="t" r="r" b="b"/>
              <a:pathLst>
                <a:path w="3001" h="7073" extrusionOk="0">
                  <a:moveTo>
                    <a:pt x="1506" y="85"/>
                  </a:moveTo>
                  <a:lnTo>
                    <a:pt x="2927" y="5799"/>
                  </a:lnTo>
                  <a:cubicBezTo>
                    <a:pt x="2927" y="5831"/>
                    <a:pt x="2917" y="6042"/>
                    <a:pt x="2790" y="6283"/>
                  </a:cubicBezTo>
                  <a:cubicBezTo>
                    <a:pt x="2559" y="6715"/>
                    <a:pt x="2138" y="6915"/>
                    <a:pt x="1811" y="6999"/>
                  </a:cubicBezTo>
                  <a:lnTo>
                    <a:pt x="85" y="431"/>
                  </a:lnTo>
                  <a:lnTo>
                    <a:pt x="1506" y="85"/>
                  </a:lnTo>
                  <a:close/>
                  <a:moveTo>
                    <a:pt x="1527" y="0"/>
                  </a:moveTo>
                  <a:lnTo>
                    <a:pt x="33" y="368"/>
                  </a:lnTo>
                  <a:lnTo>
                    <a:pt x="12" y="389"/>
                  </a:lnTo>
                  <a:cubicBezTo>
                    <a:pt x="12" y="400"/>
                    <a:pt x="1" y="410"/>
                    <a:pt x="12" y="421"/>
                  </a:cubicBezTo>
                  <a:lnTo>
                    <a:pt x="1748" y="7052"/>
                  </a:lnTo>
                  <a:cubicBezTo>
                    <a:pt x="1759" y="7062"/>
                    <a:pt x="1769" y="7073"/>
                    <a:pt x="1790" y="7073"/>
                  </a:cubicBezTo>
                  <a:cubicBezTo>
                    <a:pt x="3001" y="6778"/>
                    <a:pt x="3001" y="5799"/>
                    <a:pt x="3001" y="5789"/>
                  </a:cubicBezTo>
                  <a:lnTo>
                    <a:pt x="3001" y="5778"/>
                  </a:lnTo>
                  <a:lnTo>
                    <a:pt x="1569" y="31"/>
                  </a:lnTo>
                  <a:cubicBezTo>
                    <a:pt x="1569" y="10"/>
                    <a:pt x="1548" y="0"/>
                    <a:pt x="15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7" name="Google Shape;3187;p71"/>
            <p:cNvSpPr/>
            <p:nvPr/>
          </p:nvSpPr>
          <p:spPr>
            <a:xfrm>
              <a:off x="3926106" y="2248267"/>
              <a:ext cx="4014" cy="8167"/>
            </a:xfrm>
            <a:custGeom>
              <a:avLst/>
              <a:gdLst/>
              <a:ahLst/>
              <a:cxnLst/>
              <a:rect l="l" t="t" r="r" b="b"/>
              <a:pathLst>
                <a:path w="116" h="236" extrusionOk="0">
                  <a:moveTo>
                    <a:pt x="48" y="0"/>
                  </a:moveTo>
                  <a:cubicBezTo>
                    <a:pt x="43" y="0"/>
                    <a:pt x="37" y="2"/>
                    <a:pt x="31" y="4"/>
                  </a:cubicBezTo>
                  <a:cubicBezTo>
                    <a:pt x="10" y="4"/>
                    <a:pt x="0" y="25"/>
                    <a:pt x="0" y="46"/>
                  </a:cubicBezTo>
                  <a:lnTo>
                    <a:pt x="42" y="215"/>
                  </a:lnTo>
                  <a:cubicBezTo>
                    <a:pt x="52" y="226"/>
                    <a:pt x="63" y="236"/>
                    <a:pt x="74" y="236"/>
                  </a:cubicBezTo>
                  <a:lnTo>
                    <a:pt x="84" y="236"/>
                  </a:lnTo>
                  <a:cubicBezTo>
                    <a:pt x="106" y="236"/>
                    <a:pt x="116" y="215"/>
                    <a:pt x="116" y="194"/>
                  </a:cubicBezTo>
                  <a:lnTo>
                    <a:pt x="74" y="25"/>
                  </a:lnTo>
                  <a:cubicBezTo>
                    <a:pt x="74" y="10"/>
                    <a:pt x="62" y="0"/>
                    <a:pt x="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8" name="Google Shape;3188;p71"/>
            <p:cNvSpPr/>
            <p:nvPr/>
          </p:nvSpPr>
          <p:spPr>
            <a:xfrm>
              <a:off x="3921365" y="2249512"/>
              <a:ext cx="4049" cy="8374"/>
            </a:xfrm>
            <a:custGeom>
              <a:avLst/>
              <a:gdLst/>
              <a:ahLst/>
              <a:cxnLst/>
              <a:rect l="l" t="t" r="r" b="b"/>
              <a:pathLst>
                <a:path w="117" h="242" extrusionOk="0">
                  <a:moveTo>
                    <a:pt x="32" y="0"/>
                  </a:moveTo>
                  <a:cubicBezTo>
                    <a:pt x="11" y="0"/>
                    <a:pt x="0" y="21"/>
                    <a:pt x="0" y="42"/>
                  </a:cubicBezTo>
                  <a:lnTo>
                    <a:pt x="42" y="211"/>
                  </a:lnTo>
                  <a:cubicBezTo>
                    <a:pt x="42" y="232"/>
                    <a:pt x="63" y="242"/>
                    <a:pt x="74" y="242"/>
                  </a:cubicBezTo>
                  <a:lnTo>
                    <a:pt x="84" y="242"/>
                  </a:lnTo>
                  <a:cubicBezTo>
                    <a:pt x="105" y="232"/>
                    <a:pt x="116" y="211"/>
                    <a:pt x="116" y="190"/>
                  </a:cubicBezTo>
                  <a:lnTo>
                    <a:pt x="74" y="31"/>
                  </a:lnTo>
                  <a:cubicBezTo>
                    <a:pt x="63" y="10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9" name="Google Shape;3189;p71"/>
            <p:cNvSpPr/>
            <p:nvPr/>
          </p:nvSpPr>
          <p:spPr>
            <a:xfrm>
              <a:off x="3916244" y="2250585"/>
              <a:ext cx="4395" cy="8409"/>
            </a:xfrm>
            <a:custGeom>
              <a:avLst/>
              <a:gdLst/>
              <a:ahLst/>
              <a:cxnLst/>
              <a:rect l="l" t="t" r="r" b="b"/>
              <a:pathLst>
                <a:path w="127" h="243" extrusionOk="0">
                  <a:moveTo>
                    <a:pt x="43" y="0"/>
                  </a:moveTo>
                  <a:cubicBezTo>
                    <a:pt x="22" y="11"/>
                    <a:pt x="1" y="32"/>
                    <a:pt x="12" y="43"/>
                  </a:cubicBezTo>
                  <a:lnTo>
                    <a:pt x="54" y="211"/>
                  </a:lnTo>
                  <a:cubicBezTo>
                    <a:pt x="54" y="232"/>
                    <a:pt x="75" y="243"/>
                    <a:pt x="85" y="243"/>
                  </a:cubicBezTo>
                  <a:lnTo>
                    <a:pt x="96" y="243"/>
                  </a:lnTo>
                  <a:cubicBezTo>
                    <a:pt x="117" y="232"/>
                    <a:pt x="127" y="211"/>
                    <a:pt x="127" y="201"/>
                  </a:cubicBezTo>
                  <a:lnTo>
                    <a:pt x="85" y="32"/>
                  </a:lnTo>
                  <a:cubicBezTo>
                    <a:pt x="75" y="11"/>
                    <a:pt x="54" y="0"/>
                    <a:pt x="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0" name="Google Shape;3190;p71"/>
            <p:cNvSpPr/>
            <p:nvPr/>
          </p:nvSpPr>
          <p:spPr>
            <a:xfrm>
              <a:off x="3911538" y="2251692"/>
              <a:ext cx="4395" cy="8409"/>
            </a:xfrm>
            <a:custGeom>
              <a:avLst/>
              <a:gdLst/>
              <a:ahLst/>
              <a:cxnLst/>
              <a:rect l="l" t="t" r="r" b="b"/>
              <a:pathLst>
                <a:path w="127" h="243" extrusionOk="0">
                  <a:moveTo>
                    <a:pt x="31" y="0"/>
                  </a:moveTo>
                  <a:cubicBezTo>
                    <a:pt x="21" y="11"/>
                    <a:pt x="0" y="32"/>
                    <a:pt x="10" y="53"/>
                  </a:cubicBezTo>
                  <a:lnTo>
                    <a:pt x="52" y="211"/>
                  </a:lnTo>
                  <a:cubicBezTo>
                    <a:pt x="52" y="232"/>
                    <a:pt x="74" y="242"/>
                    <a:pt x="84" y="242"/>
                  </a:cubicBezTo>
                  <a:lnTo>
                    <a:pt x="95" y="242"/>
                  </a:lnTo>
                  <a:cubicBezTo>
                    <a:pt x="116" y="242"/>
                    <a:pt x="127" y="221"/>
                    <a:pt x="127" y="200"/>
                  </a:cubicBezTo>
                  <a:lnTo>
                    <a:pt x="84" y="32"/>
                  </a:lnTo>
                  <a:cubicBezTo>
                    <a:pt x="74" y="11"/>
                    <a:pt x="52" y="0"/>
                    <a:pt x="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1" name="Google Shape;3191;p71"/>
            <p:cNvSpPr/>
            <p:nvPr/>
          </p:nvSpPr>
          <p:spPr>
            <a:xfrm>
              <a:off x="3906797" y="2253007"/>
              <a:ext cx="4395" cy="8201"/>
            </a:xfrm>
            <a:custGeom>
              <a:avLst/>
              <a:gdLst/>
              <a:ahLst/>
              <a:cxnLst/>
              <a:rect l="l" t="t" r="r" b="b"/>
              <a:pathLst>
                <a:path w="127" h="237" extrusionOk="0">
                  <a:moveTo>
                    <a:pt x="49" y="0"/>
                  </a:moveTo>
                  <a:cubicBezTo>
                    <a:pt x="43" y="0"/>
                    <a:pt x="38" y="2"/>
                    <a:pt x="32" y="5"/>
                  </a:cubicBezTo>
                  <a:cubicBezTo>
                    <a:pt x="11" y="5"/>
                    <a:pt x="0" y="26"/>
                    <a:pt x="11" y="47"/>
                  </a:cubicBezTo>
                  <a:lnTo>
                    <a:pt x="53" y="215"/>
                  </a:lnTo>
                  <a:cubicBezTo>
                    <a:pt x="53" y="225"/>
                    <a:pt x="63" y="236"/>
                    <a:pt x="84" y="236"/>
                  </a:cubicBezTo>
                  <a:lnTo>
                    <a:pt x="95" y="236"/>
                  </a:lnTo>
                  <a:cubicBezTo>
                    <a:pt x="116" y="236"/>
                    <a:pt x="126" y="215"/>
                    <a:pt x="116" y="194"/>
                  </a:cubicBezTo>
                  <a:lnTo>
                    <a:pt x="74" y="26"/>
                  </a:lnTo>
                  <a:cubicBezTo>
                    <a:pt x="74" y="10"/>
                    <a:pt x="63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2" name="Google Shape;3192;p71"/>
            <p:cNvSpPr/>
            <p:nvPr/>
          </p:nvSpPr>
          <p:spPr>
            <a:xfrm>
              <a:off x="3902056" y="2254219"/>
              <a:ext cx="4395" cy="8444"/>
            </a:xfrm>
            <a:custGeom>
              <a:avLst/>
              <a:gdLst/>
              <a:ahLst/>
              <a:cxnLst/>
              <a:rect l="l" t="t" r="r" b="b"/>
              <a:pathLst>
                <a:path w="127" h="244" extrusionOk="0">
                  <a:moveTo>
                    <a:pt x="32" y="1"/>
                  </a:moveTo>
                  <a:cubicBezTo>
                    <a:pt x="11" y="1"/>
                    <a:pt x="1" y="22"/>
                    <a:pt x="11" y="43"/>
                  </a:cubicBezTo>
                  <a:lnTo>
                    <a:pt x="43" y="211"/>
                  </a:lnTo>
                  <a:cubicBezTo>
                    <a:pt x="53" y="232"/>
                    <a:pt x="64" y="243"/>
                    <a:pt x="85" y="243"/>
                  </a:cubicBezTo>
                  <a:lnTo>
                    <a:pt x="95" y="243"/>
                  </a:lnTo>
                  <a:cubicBezTo>
                    <a:pt x="116" y="232"/>
                    <a:pt x="127" y="211"/>
                    <a:pt x="116" y="190"/>
                  </a:cubicBezTo>
                  <a:lnTo>
                    <a:pt x="74" y="33"/>
                  </a:lnTo>
                  <a:cubicBezTo>
                    <a:pt x="74" y="12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3" name="Google Shape;3193;p71"/>
            <p:cNvSpPr/>
            <p:nvPr/>
          </p:nvSpPr>
          <p:spPr>
            <a:xfrm>
              <a:off x="3897315" y="2255326"/>
              <a:ext cx="4395" cy="8409"/>
            </a:xfrm>
            <a:custGeom>
              <a:avLst/>
              <a:gdLst/>
              <a:ahLst/>
              <a:cxnLst/>
              <a:rect l="l" t="t" r="r" b="b"/>
              <a:pathLst>
                <a:path w="127" h="243" extrusionOk="0">
                  <a:moveTo>
                    <a:pt x="32" y="1"/>
                  </a:moveTo>
                  <a:cubicBezTo>
                    <a:pt x="11" y="11"/>
                    <a:pt x="0" y="32"/>
                    <a:pt x="0" y="43"/>
                  </a:cubicBezTo>
                  <a:lnTo>
                    <a:pt x="42" y="211"/>
                  </a:lnTo>
                  <a:cubicBezTo>
                    <a:pt x="53" y="232"/>
                    <a:pt x="64" y="242"/>
                    <a:pt x="85" y="242"/>
                  </a:cubicBezTo>
                  <a:lnTo>
                    <a:pt x="96" y="242"/>
                  </a:lnTo>
                  <a:cubicBezTo>
                    <a:pt x="106" y="232"/>
                    <a:pt x="127" y="211"/>
                    <a:pt x="117" y="200"/>
                  </a:cubicBezTo>
                  <a:lnTo>
                    <a:pt x="74" y="32"/>
                  </a:lnTo>
                  <a:cubicBezTo>
                    <a:pt x="74" y="11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4" name="Google Shape;3194;p71"/>
            <p:cNvSpPr/>
            <p:nvPr/>
          </p:nvSpPr>
          <p:spPr>
            <a:xfrm>
              <a:off x="3865271" y="2230584"/>
              <a:ext cx="67411" cy="33152"/>
            </a:xfrm>
            <a:custGeom>
              <a:avLst/>
              <a:gdLst/>
              <a:ahLst/>
              <a:cxnLst/>
              <a:rect l="l" t="t" r="r" b="b"/>
              <a:pathLst>
                <a:path w="1948" h="958" extrusionOk="0">
                  <a:moveTo>
                    <a:pt x="1821" y="0"/>
                  </a:moveTo>
                  <a:lnTo>
                    <a:pt x="0" y="442"/>
                  </a:lnTo>
                  <a:lnTo>
                    <a:pt x="127" y="957"/>
                  </a:lnTo>
                  <a:lnTo>
                    <a:pt x="1948" y="505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5" name="Google Shape;3195;p71"/>
            <p:cNvSpPr/>
            <p:nvPr/>
          </p:nvSpPr>
          <p:spPr>
            <a:xfrm>
              <a:off x="3864198" y="2229096"/>
              <a:ext cx="69937" cy="36093"/>
            </a:xfrm>
            <a:custGeom>
              <a:avLst/>
              <a:gdLst/>
              <a:ahLst/>
              <a:cxnLst/>
              <a:rect l="l" t="t" r="r" b="b"/>
              <a:pathLst>
                <a:path w="2021" h="1043" extrusionOk="0">
                  <a:moveTo>
                    <a:pt x="1831" y="85"/>
                  </a:moveTo>
                  <a:lnTo>
                    <a:pt x="1937" y="527"/>
                  </a:lnTo>
                  <a:lnTo>
                    <a:pt x="190" y="958"/>
                  </a:lnTo>
                  <a:lnTo>
                    <a:pt x="84" y="516"/>
                  </a:lnTo>
                  <a:lnTo>
                    <a:pt x="1831" y="85"/>
                  </a:lnTo>
                  <a:close/>
                  <a:moveTo>
                    <a:pt x="1852" y="1"/>
                  </a:moveTo>
                  <a:lnTo>
                    <a:pt x="31" y="453"/>
                  </a:lnTo>
                  <a:cubicBezTo>
                    <a:pt x="21" y="453"/>
                    <a:pt x="10" y="464"/>
                    <a:pt x="0" y="474"/>
                  </a:cubicBezTo>
                  <a:lnTo>
                    <a:pt x="0" y="495"/>
                  </a:lnTo>
                  <a:lnTo>
                    <a:pt x="126" y="1011"/>
                  </a:lnTo>
                  <a:cubicBezTo>
                    <a:pt x="126" y="1032"/>
                    <a:pt x="147" y="1042"/>
                    <a:pt x="158" y="1042"/>
                  </a:cubicBezTo>
                  <a:lnTo>
                    <a:pt x="168" y="1042"/>
                  </a:lnTo>
                  <a:lnTo>
                    <a:pt x="1989" y="590"/>
                  </a:lnTo>
                  <a:cubicBezTo>
                    <a:pt x="2000" y="590"/>
                    <a:pt x="2010" y="579"/>
                    <a:pt x="2010" y="569"/>
                  </a:cubicBezTo>
                  <a:cubicBezTo>
                    <a:pt x="2021" y="558"/>
                    <a:pt x="2021" y="558"/>
                    <a:pt x="2021" y="548"/>
                  </a:cubicBezTo>
                  <a:lnTo>
                    <a:pt x="1895" y="32"/>
                  </a:lnTo>
                  <a:cubicBezTo>
                    <a:pt x="1884" y="11"/>
                    <a:pt x="1863" y="1"/>
                    <a:pt x="18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6" name="Google Shape;3196;p71"/>
            <p:cNvSpPr/>
            <p:nvPr/>
          </p:nvSpPr>
          <p:spPr>
            <a:xfrm>
              <a:off x="3953409" y="2429041"/>
              <a:ext cx="13877" cy="24466"/>
            </a:xfrm>
            <a:custGeom>
              <a:avLst/>
              <a:gdLst/>
              <a:ahLst/>
              <a:cxnLst/>
              <a:rect l="l" t="t" r="r" b="b"/>
              <a:pathLst>
                <a:path w="401" h="707" extrusionOk="0">
                  <a:moveTo>
                    <a:pt x="316" y="1"/>
                  </a:moveTo>
                  <a:cubicBezTo>
                    <a:pt x="295" y="1"/>
                    <a:pt x="285" y="22"/>
                    <a:pt x="285" y="43"/>
                  </a:cubicBezTo>
                  <a:cubicBezTo>
                    <a:pt x="285" y="54"/>
                    <a:pt x="327" y="379"/>
                    <a:pt x="11" y="643"/>
                  </a:cubicBezTo>
                  <a:cubicBezTo>
                    <a:pt x="0" y="653"/>
                    <a:pt x="0" y="685"/>
                    <a:pt x="11" y="695"/>
                  </a:cubicBezTo>
                  <a:cubicBezTo>
                    <a:pt x="21" y="706"/>
                    <a:pt x="32" y="706"/>
                    <a:pt x="42" y="706"/>
                  </a:cubicBezTo>
                  <a:cubicBezTo>
                    <a:pt x="42" y="706"/>
                    <a:pt x="53" y="706"/>
                    <a:pt x="63" y="695"/>
                  </a:cubicBezTo>
                  <a:cubicBezTo>
                    <a:pt x="400" y="411"/>
                    <a:pt x="358" y="43"/>
                    <a:pt x="358" y="33"/>
                  </a:cubicBezTo>
                  <a:cubicBezTo>
                    <a:pt x="358" y="12"/>
                    <a:pt x="337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7" name="Google Shape;3197;p71"/>
            <p:cNvSpPr/>
            <p:nvPr/>
          </p:nvSpPr>
          <p:spPr>
            <a:xfrm>
              <a:off x="3922092" y="2262974"/>
              <a:ext cx="41180" cy="158456"/>
            </a:xfrm>
            <a:custGeom>
              <a:avLst/>
              <a:gdLst/>
              <a:ahLst/>
              <a:cxnLst/>
              <a:rect l="l" t="t" r="r" b="b"/>
              <a:pathLst>
                <a:path w="1190" h="4579" extrusionOk="0">
                  <a:moveTo>
                    <a:pt x="32" y="0"/>
                  </a:moveTo>
                  <a:cubicBezTo>
                    <a:pt x="11" y="11"/>
                    <a:pt x="0" y="32"/>
                    <a:pt x="0" y="53"/>
                  </a:cubicBezTo>
                  <a:lnTo>
                    <a:pt x="1116" y="4547"/>
                  </a:lnTo>
                  <a:cubicBezTo>
                    <a:pt x="1116" y="4568"/>
                    <a:pt x="1137" y="4579"/>
                    <a:pt x="1148" y="4579"/>
                  </a:cubicBezTo>
                  <a:lnTo>
                    <a:pt x="1158" y="4579"/>
                  </a:lnTo>
                  <a:cubicBezTo>
                    <a:pt x="1179" y="4568"/>
                    <a:pt x="1190" y="4547"/>
                    <a:pt x="1190" y="4526"/>
                  </a:cubicBezTo>
                  <a:lnTo>
                    <a:pt x="74" y="32"/>
                  </a:lnTo>
                  <a:cubicBezTo>
                    <a:pt x="74" y="11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8" name="Google Shape;3198;p71"/>
            <p:cNvSpPr/>
            <p:nvPr/>
          </p:nvSpPr>
          <p:spPr>
            <a:xfrm>
              <a:off x="3409286" y="2012159"/>
              <a:ext cx="190154" cy="479937"/>
            </a:xfrm>
            <a:custGeom>
              <a:avLst/>
              <a:gdLst/>
              <a:ahLst/>
              <a:cxnLst/>
              <a:rect l="l" t="t" r="r" b="b"/>
              <a:pathLst>
                <a:path w="5495" h="13869" extrusionOk="0">
                  <a:moveTo>
                    <a:pt x="2625" y="0"/>
                  </a:moveTo>
                  <a:cubicBezTo>
                    <a:pt x="2267" y="0"/>
                    <a:pt x="1871" y="100"/>
                    <a:pt x="1474" y="386"/>
                  </a:cubicBezTo>
                  <a:cubicBezTo>
                    <a:pt x="0" y="1450"/>
                    <a:pt x="632" y="6291"/>
                    <a:pt x="2706" y="10290"/>
                  </a:cubicBezTo>
                  <a:cubicBezTo>
                    <a:pt x="3527" y="11879"/>
                    <a:pt x="3852" y="13037"/>
                    <a:pt x="3937" y="13869"/>
                  </a:cubicBezTo>
                  <a:lnTo>
                    <a:pt x="5494" y="13479"/>
                  </a:lnTo>
                  <a:cubicBezTo>
                    <a:pt x="5221" y="12132"/>
                    <a:pt x="4684" y="10174"/>
                    <a:pt x="3716" y="8228"/>
                  </a:cubicBezTo>
                  <a:cubicBezTo>
                    <a:pt x="1990" y="4754"/>
                    <a:pt x="1464" y="1860"/>
                    <a:pt x="2095" y="1186"/>
                  </a:cubicBezTo>
                  <a:cubicBezTo>
                    <a:pt x="2322" y="941"/>
                    <a:pt x="2550" y="862"/>
                    <a:pt x="2749" y="862"/>
                  </a:cubicBezTo>
                  <a:cubicBezTo>
                    <a:pt x="3105" y="862"/>
                    <a:pt x="3368" y="1113"/>
                    <a:pt x="3368" y="1113"/>
                  </a:cubicBezTo>
                  <a:lnTo>
                    <a:pt x="4084" y="534"/>
                  </a:lnTo>
                  <a:cubicBezTo>
                    <a:pt x="4084" y="534"/>
                    <a:pt x="3453" y="0"/>
                    <a:pt x="26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9" name="Google Shape;3199;p71"/>
            <p:cNvSpPr/>
            <p:nvPr/>
          </p:nvSpPr>
          <p:spPr>
            <a:xfrm>
              <a:off x="3425688" y="2011017"/>
              <a:ext cx="175205" cy="482151"/>
            </a:xfrm>
            <a:custGeom>
              <a:avLst/>
              <a:gdLst/>
              <a:ahLst/>
              <a:cxnLst/>
              <a:rect l="l" t="t" r="r" b="b"/>
              <a:pathLst>
                <a:path w="5063" h="13933" extrusionOk="0">
                  <a:moveTo>
                    <a:pt x="2147" y="72"/>
                  </a:moveTo>
                  <a:cubicBezTo>
                    <a:pt x="2842" y="72"/>
                    <a:pt x="3410" y="461"/>
                    <a:pt x="3547" y="567"/>
                  </a:cubicBezTo>
                  <a:lnTo>
                    <a:pt x="2894" y="1104"/>
                  </a:lnTo>
                  <a:cubicBezTo>
                    <a:pt x="2823" y="1042"/>
                    <a:pt x="2581" y="861"/>
                    <a:pt x="2277" y="861"/>
                  </a:cubicBezTo>
                  <a:cubicBezTo>
                    <a:pt x="2269" y="861"/>
                    <a:pt x="2261" y="861"/>
                    <a:pt x="2253" y="861"/>
                  </a:cubicBezTo>
                  <a:cubicBezTo>
                    <a:pt x="2010" y="861"/>
                    <a:pt x="1790" y="977"/>
                    <a:pt x="1600" y="1188"/>
                  </a:cubicBezTo>
                  <a:cubicBezTo>
                    <a:pt x="1273" y="1546"/>
                    <a:pt x="1242" y="2430"/>
                    <a:pt x="1516" y="3693"/>
                  </a:cubicBezTo>
                  <a:cubicBezTo>
                    <a:pt x="1800" y="5019"/>
                    <a:pt x="2400" y="6650"/>
                    <a:pt x="3210" y="8282"/>
                  </a:cubicBezTo>
                  <a:cubicBezTo>
                    <a:pt x="4178" y="10218"/>
                    <a:pt x="4704" y="12176"/>
                    <a:pt x="4978" y="13491"/>
                  </a:cubicBezTo>
                  <a:lnTo>
                    <a:pt x="3495" y="13860"/>
                  </a:lnTo>
                  <a:cubicBezTo>
                    <a:pt x="3378" y="12859"/>
                    <a:pt x="2968" y="11660"/>
                    <a:pt x="2263" y="10312"/>
                  </a:cubicBezTo>
                  <a:cubicBezTo>
                    <a:pt x="1273" y="8397"/>
                    <a:pt x="569" y="6198"/>
                    <a:pt x="316" y="4261"/>
                  </a:cubicBezTo>
                  <a:cubicBezTo>
                    <a:pt x="74" y="2335"/>
                    <a:pt x="326" y="945"/>
                    <a:pt x="1021" y="451"/>
                  </a:cubicBezTo>
                  <a:cubicBezTo>
                    <a:pt x="1400" y="178"/>
                    <a:pt x="1790" y="72"/>
                    <a:pt x="2147" y="72"/>
                  </a:cubicBezTo>
                  <a:close/>
                  <a:moveTo>
                    <a:pt x="2140" y="0"/>
                  </a:moveTo>
                  <a:cubicBezTo>
                    <a:pt x="1774" y="0"/>
                    <a:pt x="1371" y="100"/>
                    <a:pt x="969" y="388"/>
                  </a:cubicBezTo>
                  <a:cubicBezTo>
                    <a:pt x="263" y="903"/>
                    <a:pt x="0" y="2314"/>
                    <a:pt x="242" y="4271"/>
                  </a:cubicBezTo>
                  <a:cubicBezTo>
                    <a:pt x="495" y="6208"/>
                    <a:pt x="1200" y="8429"/>
                    <a:pt x="2200" y="10344"/>
                  </a:cubicBezTo>
                  <a:cubicBezTo>
                    <a:pt x="2905" y="11713"/>
                    <a:pt x="3315" y="12902"/>
                    <a:pt x="3431" y="13902"/>
                  </a:cubicBezTo>
                  <a:cubicBezTo>
                    <a:pt x="3431" y="13912"/>
                    <a:pt x="3431" y="13923"/>
                    <a:pt x="3442" y="13933"/>
                  </a:cubicBezTo>
                  <a:lnTo>
                    <a:pt x="3474" y="13933"/>
                  </a:lnTo>
                  <a:lnTo>
                    <a:pt x="5031" y="13554"/>
                  </a:lnTo>
                  <a:cubicBezTo>
                    <a:pt x="5052" y="13544"/>
                    <a:pt x="5062" y="13533"/>
                    <a:pt x="5052" y="13512"/>
                  </a:cubicBezTo>
                  <a:cubicBezTo>
                    <a:pt x="4789" y="12197"/>
                    <a:pt x="4262" y="10218"/>
                    <a:pt x="3284" y="8250"/>
                  </a:cubicBezTo>
                  <a:cubicBezTo>
                    <a:pt x="1505" y="4671"/>
                    <a:pt x="1053" y="1883"/>
                    <a:pt x="1652" y="1240"/>
                  </a:cubicBezTo>
                  <a:cubicBezTo>
                    <a:pt x="1832" y="1041"/>
                    <a:pt x="2042" y="935"/>
                    <a:pt x="2253" y="935"/>
                  </a:cubicBezTo>
                  <a:cubicBezTo>
                    <a:pt x="2260" y="935"/>
                    <a:pt x="2267" y="935"/>
                    <a:pt x="2275" y="935"/>
                  </a:cubicBezTo>
                  <a:cubicBezTo>
                    <a:pt x="2611" y="935"/>
                    <a:pt x="2863" y="1177"/>
                    <a:pt x="2863" y="1177"/>
                  </a:cubicBezTo>
                  <a:cubicBezTo>
                    <a:pt x="2874" y="1182"/>
                    <a:pt x="2884" y="1185"/>
                    <a:pt x="2893" y="1185"/>
                  </a:cubicBezTo>
                  <a:cubicBezTo>
                    <a:pt x="2902" y="1185"/>
                    <a:pt x="2910" y="1182"/>
                    <a:pt x="2915" y="1177"/>
                  </a:cubicBezTo>
                  <a:lnTo>
                    <a:pt x="3631" y="599"/>
                  </a:lnTo>
                  <a:cubicBezTo>
                    <a:pt x="3642" y="588"/>
                    <a:pt x="3642" y="578"/>
                    <a:pt x="3642" y="567"/>
                  </a:cubicBezTo>
                  <a:cubicBezTo>
                    <a:pt x="3642" y="556"/>
                    <a:pt x="3642" y="546"/>
                    <a:pt x="3631" y="535"/>
                  </a:cubicBezTo>
                  <a:cubicBezTo>
                    <a:pt x="3624" y="528"/>
                    <a:pt x="2979" y="0"/>
                    <a:pt x="2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0" name="Google Shape;3200;p71"/>
            <p:cNvSpPr/>
            <p:nvPr/>
          </p:nvSpPr>
          <p:spPr>
            <a:xfrm>
              <a:off x="3521439" y="2018492"/>
              <a:ext cx="10243" cy="5606"/>
            </a:xfrm>
            <a:custGeom>
              <a:avLst/>
              <a:gdLst/>
              <a:ahLst/>
              <a:cxnLst/>
              <a:rect l="l" t="t" r="r" b="b"/>
              <a:pathLst>
                <a:path w="296" h="162" extrusionOk="0">
                  <a:moveTo>
                    <a:pt x="42" y="1"/>
                  </a:moveTo>
                  <a:cubicBezTo>
                    <a:pt x="25" y="1"/>
                    <a:pt x="12" y="16"/>
                    <a:pt x="12" y="25"/>
                  </a:cubicBezTo>
                  <a:cubicBezTo>
                    <a:pt x="1" y="46"/>
                    <a:pt x="22" y="67"/>
                    <a:pt x="33" y="77"/>
                  </a:cubicBezTo>
                  <a:cubicBezTo>
                    <a:pt x="75" y="77"/>
                    <a:pt x="190" y="109"/>
                    <a:pt x="232" y="151"/>
                  </a:cubicBezTo>
                  <a:cubicBezTo>
                    <a:pt x="243" y="161"/>
                    <a:pt x="254" y="161"/>
                    <a:pt x="254" y="161"/>
                  </a:cubicBezTo>
                  <a:cubicBezTo>
                    <a:pt x="264" y="161"/>
                    <a:pt x="275" y="161"/>
                    <a:pt x="286" y="151"/>
                  </a:cubicBezTo>
                  <a:cubicBezTo>
                    <a:pt x="296" y="140"/>
                    <a:pt x="296" y="109"/>
                    <a:pt x="286" y="98"/>
                  </a:cubicBezTo>
                  <a:cubicBezTo>
                    <a:pt x="211" y="35"/>
                    <a:pt x="64" y="4"/>
                    <a:pt x="54" y="4"/>
                  </a:cubicBezTo>
                  <a:cubicBezTo>
                    <a:pt x="50" y="2"/>
                    <a:pt x="46" y="1"/>
                    <a:pt x="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1" name="Google Shape;3201;p71"/>
            <p:cNvSpPr/>
            <p:nvPr/>
          </p:nvSpPr>
          <p:spPr>
            <a:xfrm>
              <a:off x="3509466" y="2020049"/>
              <a:ext cx="37892" cy="28445"/>
            </a:xfrm>
            <a:custGeom>
              <a:avLst/>
              <a:gdLst/>
              <a:ahLst/>
              <a:cxnLst/>
              <a:rect l="l" t="t" r="r" b="b"/>
              <a:pathLst>
                <a:path w="1095" h="822" extrusionOk="0">
                  <a:moveTo>
                    <a:pt x="800" y="1"/>
                  </a:moveTo>
                  <a:cubicBezTo>
                    <a:pt x="284" y="242"/>
                    <a:pt x="0" y="684"/>
                    <a:pt x="0" y="684"/>
                  </a:cubicBezTo>
                  <a:cubicBezTo>
                    <a:pt x="136" y="727"/>
                    <a:pt x="263" y="822"/>
                    <a:pt x="263" y="822"/>
                  </a:cubicBezTo>
                  <a:lnTo>
                    <a:pt x="1095" y="169"/>
                  </a:lnTo>
                  <a:lnTo>
                    <a:pt x="80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2" name="Google Shape;3202;p71"/>
            <p:cNvSpPr/>
            <p:nvPr/>
          </p:nvSpPr>
          <p:spPr>
            <a:xfrm>
              <a:off x="3507978" y="2018699"/>
              <a:ext cx="40453" cy="30868"/>
            </a:xfrm>
            <a:custGeom>
              <a:avLst/>
              <a:gdLst/>
              <a:ahLst/>
              <a:cxnLst/>
              <a:rect l="l" t="t" r="r" b="b"/>
              <a:pathLst>
                <a:path w="1169" h="892" extrusionOk="0">
                  <a:moveTo>
                    <a:pt x="843" y="82"/>
                  </a:moveTo>
                  <a:lnTo>
                    <a:pt x="1074" y="218"/>
                  </a:lnTo>
                  <a:lnTo>
                    <a:pt x="296" y="808"/>
                  </a:lnTo>
                  <a:cubicBezTo>
                    <a:pt x="264" y="787"/>
                    <a:pt x="190" y="745"/>
                    <a:pt x="95" y="702"/>
                  </a:cubicBezTo>
                  <a:cubicBezTo>
                    <a:pt x="179" y="597"/>
                    <a:pt x="443" y="271"/>
                    <a:pt x="843" y="82"/>
                  </a:cubicBezTo>
                  <a:close/>
                  <a:moveTo>
                    <a:pt x="848" y="0"/>
                  </a:moveTo>
                  <a:cubicBezTo>
                    <a:pt x="843" y="0"/>
                    <a:pt x="837" y="3"/>
                    <a:pt x="832" y="8"/>
                  </a:cubicBezTo>
                  <a:cubicBezTo>
                    <a:pt x="306" y="250"/>
                    <a:pt x="22" y="681"/>
                    <a:pt x="11" y="702"/>
                  </a:cubicBezTo>
                  <a:cubicBezTo>
                    <a:pt x="1" y="713"/>
                    <a:pt x="1" y="723"/>
                    <a:pt x="1" y="734"/>
                  </a:cubicBezTo>
                  <a:cubicBezTo>
                    <a:pt x="11" y="745"/>
                    <a:pt x="22" y="755"/>
                    <a:pt x="32" y="755"/>
                  </a:cubicBezTo>
                  <a:cubicBezTo>
                    <a:pt x="169" y="808"/>
                    <a:pt x="275" y="882"/>
                    <a:pt x="285" y="892"/>
                  </a:cubicBezTo>
                  <a:lnTo>
                    <a:pt x="306" y="892"/>
                  </a:lnTo>
                  <a:cubicBezTo>
                    <a:pt x="306" y="892"/>
                    <a:pt x="317" y="892"/>
                    <a:pt x="327" y="882"/>
                  </a:cubicBezTo>
                  <a:lnTo>
                    <a:pt x="1159" y="239"/>
                  </a:lnTo>
                  <a:cubicBezTo>
                    <a:pt x="1169" y="229"/>
                    <a:pt x="1169" y="218"/>
                    <a:pt x="1169" y="208"/>
                  </a:cubicBezTo>
                  <a:cubicBezTo>
                    <a:pt x="1169" y="197"/>
                    <a:pt x="1169" y="187"/>
                    <a:pt x="1159" y="176"/>
                  </a:cubicBezTo>
                  <a:lnTo>
                    <a:pt x="864" y="8"/>
                  </a:lnTo>
                  <a:cubicBezTo>
                    <a:pt x="858" y="3"/>
                    <a:pt x="853" y="0"/>
                    <a:pt x="8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3" name="Google Shape;3203;p71"/>
            <p:cNvSpPr/>
            <p:nvPr/>
          </p:nvSpPr>
          <p:spPr>
            <a:xfrm>
              <a:off x="3430394" y="2020672"/>
              <a:ext cx="65992" cy="193165"/>
            </a:xfrm>
            <a:custGeom>
              <a:avLst/>
              <a:gdLst/>
              <a:ahLst/>
              <a:cxnLst/>
              <a:rect l="l" t="t" r="r" b="b"/>
              <a:pathLst>
                <a:path w="1907" h="5582" extrusionOk="0">
                  <a:moveTo>
                    <a:pt x="1794" y="1"/>
                  </a:moveTo>
                  <a:cubicBezTo>
                    <a:pt x="1691" y="1"/>
                    <a:pt x="1500" y="15"/>
                    <a:pt x="1285" y="109"/>
                  </a:cubicBezTo>
                  <a:cubicBezTo>
                    <a:pt x="759" y="351"/>
                    <a:pt x="517" y="909"/>
                    <a:pt x="401" y="1330"/>
                  </a:cubicBezTo>
                  <a:cubicBezTo>
                    <a:pt x="1" y="2782"/>
                    <a:pt x="685" y="5529"/>
                    <a:pt x="685" y="5561"/>
                  </a:cubicBezTo>
                  <a:cubicBezTo>
                    <a:pt x="695" y="5571"/>
                    <a:pt x="706" y="5582"/>
                    <a:pt x="727" y="5582"/>
                  </a:cubicBezTo>
                  <a:cubicBezTo>
                    <a:pt x="748" y="5582"/>
                    <a:pt x="759" y="5561"/>
                    <a:pt x="759" y="5540"/>
                  </a:cubicBezTo>
                  <a:cubicBezTo>
                    <a:pt x="748" y="5508"/>
                    <a:pt x="85" y="2782"/>
                    <a:pt x="464" y="1351"/>
                  </a:cubicBezTo>
                  <a:cubicBezTo>
                    <a:pt x="791" y="169"/>
                    <a:pt x="1523" y="73"/>
                    <a:pt x="1777" y="73"/>
                  </a:cubicBezTo>
                  <a:cubicBezTo>
                    <a:pt x="1826" y="73"/>
                    <a:pt x="1857" y="77"/>
                    <a:pt x="1864" y="77"/>
                  </a:cubicBezTo>
                  <a:cubicBezTo>
                    <a:pt x="1868" y="79"/>
                    <a:pt x="1872" y="80"/>
                    <a:pt x="1876" y="80"/>
                  </a:cubicBezTo>
                  <a:cubicBezTo>
                    <a:pt x="1892" y="80"/>
                    <a:pt x="1906" y="63"/>
                    <a:pt x="1906" y="46"/>
                  </a:cubicBezTo>
                  <a:cubicBezTo>
                    <a:pt x="1906" y="25"/>
                    <a:pt x="1895" y="14"/>
                    <a:pt x="1874" y="4"/>
                  </a:cubicBezTo>
                  <a:cubicBezTo>
                    <a:pt x="1871" y="4"/>
                    <a:pt x="1842" y="1"/>
                    <a:pt x="17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4" name="Google Shape;3204;p71"/>
            <p:cNvSpPr/>
            <p:nvPr/>
          </p:nvSpPr>
          <p:spPr>
            <a:xfrm>
              <a:off x="3456625" y="2222555"/>
              <a:ext cx="11350" cy="29172"/>
            </a:xfrm>
            <a:custGeom>
              <a:avLst/>
              <a:gdLst/>
              <a:ahLst/>
              <a:cxnLst/>
              <a:rect l="l" t="t" r="r" b="b"/>
              <a:pathLst>
                <a:path w="328" h="843" extrusionOk="0">
                  <a:moveTo>
                    <a:pt x="33" y="1"/>
                  </a:moveTo>
                  <a:cubicBezTo>
                    <a:pt x="11" y="11"/>
                    <a:pt x="1" y="22"/>
                    <a:pt x="11" y="43"/>
                  </a:cubicBezTo>
                  <a:cubicBezTo>
                    <a:pt x="11" y="53"/>
                    <a:pt x="138" y="537"/>
                    <a:pt x="253" y="821"/>
                  </a:cubicBezTo>
                  <a:cubicBezTo>
                    <a:pt x="253" y="842"/>
                    <a:pt x="264" y="842"/>
                    <a:pt x="285" y="842"/>
                  </a:cubicBezTo>
                  <a:lnTo>
                    <a:pt x="295" y="842"/>
                  </a:lnTo>
                  <a:cubicBezTo>
                    <a:pt x="316" y="842"/>
                    <a:pt x="327" y="821"/>
                    <a:pt x="316" y="800"/>
                  </a:cubicBezTo>
                  <a:cubicBezTo>
                    <a:pt x="211" y="516"/>
                    <a:pt x="85" y="32"/>
                    <a:pt x="85" y="32"/>
                  </a:cubicBezTo>
                  <a:cubicBezTo>
                    <a:pt x="75" y="11"/>
                    <a:pt x="54" y="1"/>
                    <a:pt x="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5" name="Google Shape;3205;p71"/>
            <p:cNvSpPr/>
            <p:nvPr/>
          </p:nvSpPr>
          <p:spPr>
            <a:xfrm>
              <a:off x="3503618" y="2036071"/>
              <a:ext cx="10243" cy="4775"/>
            </a:xfrm>
            <a:custGeom>
              <a:avLst/>
              <a:gdLst/>
              <a:ahLst/>
              <a:cxnLst/>
              <a:rect l="l" t="t" r="r" b="b"/>
              <a:pathLst>
                <a:path w="296" h="138" extrusionOk="0">
                  <a:moveTo>
                    <a:pt x="43" y="1"/>
                  </a:moveTo>
                  <a:cubicBezTo>
                    <a:pt x="22" y="1"/>
                    <a:pt x="1" y="11"/>
                    <a:pt x="1" y="32"/>
                  </a:cubicBezTo>
                  <a:cubicBezTo>
                    <a:pt x="1" y="53"/>
                    <a:pt x="22" y="64"/>
                    <a:pt x="32" y="74"/>
                  </a:cubicBezTo>
                  <a:cubicBezTo>
                    <a:pt x="74" y="74"/>
                    <a:pt x="190" y="85"/>
                    <a:pt x="232" y="127"/>
                  </a:cubicBezTo>
                  <a:cubicBezTo>
                    <a:pt x="242" y="137"/>
                    <a:pt x="253" y="137"/>
                    <a:pt x="253" y="137"/>
                  </a:cubicBezTo>
                  <a:cubicBezTo>
                    <a:pt x="263" y="137"/>
                    <a:pt x="274" y="127"/>
                    <a:pt x="284" y="127"/>
                  </a:cubicBezTo>
                  <a:cubicBezTo>
                    <a:pt x="295" y="106"/>
                    <a:pt x="295" y="85"/>
                    <a:pt x="284" y="74"/>
                  </a:cubicBezTo>
                  <a:cubicBezTo>
                    <a:pt x="211" y="11"/>
                    <a:pt x="53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6" name="Google Shape;3206;p71"/>
            <p:cNvSpPr/>
            <p:nvPr/>
          </p:nvSpPr>
          <p:spPr>
            <a:xfrm>
              <a:off x="3506144" y="2031711"/>
              <a:ext cx="10243" cy="5122"/>
            </a:xfrm>
            <a:custGeom>
              <a:avLst/>
              <a:gdLst/>
              <a:ahLst/>
              <a:cxnLst/>
              <a:rect l="l" t="t" r="r" b="b"/>
              <a:pathLst>
                <a:path w="296" h="148" extrusionOk="0">
                  <a:moveTo>
                    <a:pt x="43" y="1"/>
                  </a:moveTo>
                  <a:cubicBezTo>
                    <a:pt x="22" y="1"/>
                    <a:pt x="1" y="22"/>
                    <a:pt x="1" y="43"/>
                  </a:cubicBezTo>
                  <a:cubicBezTo>
                    <a:pt x="1" y="64"/>
                    <a:pt x="12" y="74"/>
                    <a:pt x="33" y="74"/>
                  </a:cubicBezTo>
                  <a:cubicBezTo>
                    <a:pt x="75" y="85"/>
                    <a:pt x="190" y="95"/>
                    <a:pt x="232" y="137"/>
                  </a:cubicBezTo>
                  <a:cubicBezTo>
                    <a:pt x="243" y="137"/>
                    <a:pt x="253" y="148"/>
                    <a:pt x="253" y="148"/>
                  </a:cubicBezTo>
                  <a:cubicBezTo>
                    <a:pt x="264" y="148"/>
                    <a:pt x="275" y="137"/>
                    <a:pt x="285" y="137"/>
                  </a:cubicBezTo>
                  <a:cubicBezTo>
                    <a:pt x="296" y="116"/>
                    <a:pt x="296" y="95"/>
                    <a:pt x="285" y="85"/>
                  </a:cubicBezTo>
                  <a:cubicBezTo>
                    <a:pt x="211" y="11"/>
                    <a:pt x="54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7" name="Google Shape;3207;p71"/>
            <p:cNvSpPr/>
            <p:nvPr/>
          </p:nvSpPr>
          <p:spPr>
            <a:xfrm>
              <a:off x="3509812" y="2028077"/>
              <a:ext cx="10208" cy="5122"/>
            </a:xfrm>
            <a:custGeom>
              <a:avLst/>
              <a:gdLst/>
              <a:ahLst/>
              <a:cxnLst/>
              <a:rect l="l" t="t" r="r" b="b"/>
              <a:pathLst>
                <a:path w="295" h="148" extrusionOk="0">
                  <a:moveTo>
                    <a:pt x="42" y="0"/>
                  </a:moveTo>
                  <a:cubicBezTo>
                    <a:pt x="21" y="0"/>
                    <a:pt x="11" y="10"/>
                    <a:pt x="0" y="31"/>
                  </a:cubicBezTo>
                  <a:cubicBezTo>
                    <a:pt x="0" y="53"/>
                    <a:pt x="21" y="74"/>
                    <a:pt x="42" y="74"/>
                  </a:cubicBezTo>
                  <a:cubicBezTo>
                    <a:pt x="74" y="74"/>
                    <a:pt x="190" y="95"/>
                    <a:pt x="232" y="137"/>
                  </a:cubicBezTo>
                  <a:cubicBezTo>
                    <a:pt x="232" y="137"/>
                    <a:pt x="243" y="148"/>
                    <a:pt x="253" y="148"/>
                  </a:cubicBezTo>
                  <a:cubicBezTo>
                    <a:pt x="264" y="148"/>
                    <a:pt x="274" y="137"/>
                    <a:pt x="285" y="137"/>
                  </a:cubicBezTo>
                  <a:cubicBezTo>
                    <a:pt x="295" y="116"/>
                    <a:pt x="295" y="95"/>
                    <a:pt x="274" y="85"/>
                  </a:cubicBezTo>
                  <a:cubicBezTo>
                    <a:pt x="211" y="10"/>
                    <a:pt x="63" y="0"/>
                    <a:pt x="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8" name="Google Shape;3208;p71"/>
            <p:cNvSpPr/>
            <p:nvPr/>
          </p:nvSpPr>
          <p:spPr>
            <a:xfrm>
              <a:off x="3514172" y="2024790"/>
              <a:ext cx="9897" cy="5122"/>
            </a:xfrm>
            <a:custGeom>
              <a:avLst/>
              <a:gdLst/>
              <a:ahLst/>
              <a:cxnLst/>
              <a:rect l="l" t="t" r="r" b="b"/>
              <a:pathLst>
                <a:path w="286" h="148" extrusionOk="0">
                  <a:moveTo>
                    <a:pt x="43" y="0"/>
                  </a:moveTo>
                  <a:cubicBezTo>
                    <a:pt x="21" y="0"/>
                    <a:pt x="0" y="11"/>
                    <a:pt x="0" y="32"/>
                  </a:cubicBezTo>
                  <a:cubicBezTo>
                    <a:pt x="0" y="53"/>
                    <a:pt x="11" y="74"/>
                    <a:pt x="32" y="74"/>
                  </a:cubicBezTo>
                  <a:cubicBezTo>
                    <a:pt x="75" y="74"/>
                    <a:pt x="180" y="95"/>
                    <a:pt x="222" y="137"/>
                  </a:cubicBezTo>
                  <a:cubicBezTo>
                    <a:pt x="232" y="148"/>
                    <a:pt x="243" y="148"/>
                    <a:pt x="253" y="148"/>
                  </a:cubicBezTo>
                  <a:cubicBezTo>
                    <a:pt x="264" y="148"/>
                    <a:pt x="264" y="148"/>
                    <a:pt x="274" y="137"/>
                  </a:cubicBezTo>
                  <a:cubicBezTo>
                    <a:pt x="285" y="126"/>
                    <a:pt x="285" y="95"/>
                    <a:pt x="274" y="84"/>
                  </a:cubicBezTo>
                  <a:cubicBezTo>
                    <a:pt x="201" y="21"/>
                    <a:pt x="53" y="0"/>
                    <a:pt x="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9" name="Google Shape;3209;p71"/>
            <p:cNvSpPr/>
            <p:nvPr/>
          </p:nvSpPr>
          <p:spPr>
            <a:xfrm>
              <a:off x="3517806" y="2021122"/>
              <a:ext cx="10243" cy="5883"/>
            </a:xfrm>
            <a:custGeom>
              <a:avLst/>
              <a:gdLst/>
              <a:ahLst/>
              <a:cxnLst/>
              <a:rect l="l" t="t" r="r" b="b"/>
              <a:pathLst>
                <a:path w="296" h="170" extrusionOk="0">
                  <a:moveTo>
                    <a:pt x="43" y="1"/>
                  </a:moveTo>
                  <a:cubicBezTo>
                    <a:pt x="22" y="1"/>
                    <a:pt x="1" y="12"/>
                    <a:pt x="1" y="33"/>
                  </a:cubicBezTo>
                  <a:cubicBezTo>
                    <a:pt x="1" y="54"/>
                    <a:pt x="12" y="75"/>
                    <a:pt x="33" y="75"/>
                  </a:cubicBezTo>
                  <a:cubicBezTo>
                    <a:pt x="75" y="85"/>
                    <a:pt x="180" y="117"/>
                    <a:pt x="222" y="159"/>
                  </a:cubicBezTo>
                  <a:cubicBezTo>
                    <a:pt x="232" y="169"/>
                    <a:pt x="243" y="169"/>
                    <a:pt x="253" y="169"/>
                  </a:cubicBezTo>
                  <a:cubicBezTo>
                    <a:pt x="264" y="169"/>
                    <a:pt x="274" y="159"/>
                    <a:pt x="274" y="159"/>
                  </a:cubicBezTo>
                  <a:cubicBezTo>
                    <a:pt x="295" y="138"/>
                    <a:pt x="295" y="117"/>
                    <a:pt x="274" y="106"/>
                  </a:cubicBezTo>
                  <a:cubicBezTo>
                    <a:pt x="211" y="43"/>
                    <a:pt x="64" y="12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10" name="Google Shape;3210;p71"/>
            <p:cNvSpPr/>
            <p:nvPr/>
          </p:nvSpPr>
          <p:spPr>
            <a:xfrm>
              <a:off x="3661692" y="1955892"/>
              <a:ext cx="219292" cy="466648"/>
            </a:xfrm>
            <a:custGeom>
              <a:avLst/>
              <a:gdLst/>
              <a:ahLst/>
              <a:cxnLst/>
              <a:rect l="l" t="t" r="r" b="b"/>
              <a:pathLst>
                <a:path w="6337" h="13485" extrusionOk="0">
                  <a:moveTo>
                    <a:pt x="1925" y="0"/>
                  </a:moveTo>
                  <a:cubicBezTo>
                    <a:pt x="548" y="0"/>
                    <a:pt x="0" y="1371"/>
                    <a:pt x="0" y="1371"/>
                  </a:cubicBezTo>
                  <a:lnTo>
                    <a:pt x="905" y="1549"/>
                  </a:lnTo>
                  <a:cubicBezTo>
                    <a:pt x="905" y="1549"/>
                    <a:pt x="1101" y="946"/>
                    <a:pt x="1691" y="946"/>
                  </a:cubicBezTo>
                  <a:cubicBezTo>
                    <a:pt x="1798" y="946"/>
                    <a:pt x="1918" y="966"/>
                    <a:pt x="2052" y="1013"/>
                  </a:cubicBezTo>
                  <a:cubicBezTo>
                    <a:pt x="2936" y="1318"/>
                    <a:pt x="3810" y="4117"/>
                    <a:pt x="3905" y="8011"/>
                  </a:cubicBezTo>
                  <a:cubicBezTo>
                    <a:pt x="3958" y="10179"/>
                    <a:pt x="4400" y="12158"/>
                    <a:pt x="4789" y="13484"/>
                  </a:cubicBezTo>
                  <a:lnTo>
                    <a:pt x="6336" y="13095"/>
                  </a:lnTo>
                  <a:cubicBezTo>
                    <a:pt x="6031" y="12326"/>
                    <a:pt x="5778" y="11138"/>
                    <a:pt x="5768" y="9358"/>
                  </a:cubicBezTo>
                  <a:cubicBezTo>
                    <a:pt x="5736" y="4844"/>
                    <a:pt x="4031" y="276"/>
                    <a:pt x="2242" y="23"/>
                  </a:cubicBezTo>
                  <a:cubicBezTo>
                    <a:pt x="2132" y="8"/>
                    <a:pt x="2026" y="0"/>
                    <a:pt x="19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11" name="Google Shape;3211;p71"/>
            <p:cNvSpPr/>
            <p:nvPr/>
          </p:nvSpPr>
          <p:spPr>
            <a:xfrm>
              <a:off x="3660239" y="1954508"/>
              <a:ext cx="222199" cy="469140"/>
            </a:xfrm>
            <a:custGeom>
              <a:avLst/>
              <a:gdLst/>
              <a:ahLst/>
              <a:cxnLst/>
              <a:rect l="l" t="t" r="r" b="b"/>
              <a:pathLst>
                <a:path w="6421" h="13557" extrusionOk="0">
                  <a:moveTo>
                    <a:pt x="1982" y="73"/>
                  </a:moveTo>
                  <a:cubicBezTo>
                    <a:pt x="2078" y="73"/>
                    <a:pt x="2179" y="80"/>
                    <a:pt x="2284" y="95"/>
                  </a:cubicBezTo>
                  <a:cubicBezTo>
                    <a:pt x="3116" y="211"/>
                    <a:pt x="3989" y="1326"/>
                    <a:pt x="4673" y="3147"/>
                  </a:cubicBezTo>
                  <a:cubicBezTo>
                    <a:pt x="5357" y="4968"/>
                    <a:pt x="5757" y="7251"/>
                    <a:pt x="5768" y="9398"/>
                  </a:cubicBezTo>
                  <a:cubicBezTo>
                    <a:pt x="5778" y="10925"/>
                    <a:pt x="5967" y="12167"/>
                    <a:pt x="6336" y="13114"/>
                  </a:cubicBezTo>
                  <a:lnTo>
                    <a:pt x="4852" y="13472"/>
                  </a:lnTo>
                  <a:cubicBezTo>
                    <a:pt x="4484" y="12188"/>
                    <a:pt x="4031" y="10219"/>
                    <a:pt x="3979" y="8041"/>
                  </a:cubicBezTo>
                  <a:cubicBezTo>
                    <a:pt x="3936" y="6231"/>
                    <a:pt x="3715" y="4505"/>
                    <a:pt x="3357" y="3200"/>
                  </a:cubicBezTo>
                  <a:cubicBezTo>
                    <a:pt x="3010" y="1958"/>
                    <a:pt x="2568" y="1179"/>
                    <a:pt x="2115" y="1021"/>
                  </a:cubicBezTo>
                  <a:cubicBezTo>
                    <a:pt x="1979" y="979"/>
                    <a:pt x="1853" y="948"/>
                    <a:pt x="1736" y="948"/>
                  </a:cubicBezTo>
                  <a:cubicBezTo>
                    <a:pt x="1610" y="948"/>
                    <a:pt x="1484" y="979"/>
                    <a:pt x="1379" y="1032"/>
                  </a:cubicBezTo>
                  <a:cubicBezTo>
                    <a:pt x="1095" y="1168"/>
                    <a:pt x="958" y="1453"/>
                    <a:pt x="926" y="1547"/>
                  </a:cubicBezTo>
                  <a:lnTo>
                    <a:pt x="95" y="1379"/>
                  </a:lnTo>
                  <a:cubicBezTo>
                    <a:pt x="202" y="1155"/>
                    <a:pt x="770" y="73"/>
                    <a:pt x="1982" y="73"/>
                  </a:cubicBezTo>
                  <a:close/>
                  <a:moveTo>
                    <a:pt x="1988" y="0"/>
                  </a:moveTo>
                  <a:cubicBezTo>
                    <a:pt x="590" y="0"/>
                    <a:pt x="10" y="1379"/>
                    <a:pt x="0" y="1390"/>
                  </a:cubicBezTo>
                  <a:cubicBezTo>
                    <a:pt x="0" y="1400"/>
                    <a:pt x="0" y="1411"/>
                    <a:pt x="10" y="1421"/>
                  </a:cubicBezTo>
                  <a:cubicBezTo>
                    <a:pt x="10" y="1432"/>
                    <a:pt x="21" y="1442"/>
                    <a:pt x="31" y="1442"/>
                  </a:cubicBezTo>
                  <a:lnTo>
                    <a:pt x="937" y="1621"/>
                  </a:lnTo>
                  <a:cubicBezTo>
                    <a:pt x="942" y="1624"/>
                    <a:pt x="948" y="1625"/>
                    <a:pt x="953" y="1625"/>
                  </a:cubicBezTo>
                  <a:cubicBezTo>
                    <a:pt x="967" y="1625"/>
                    <a:pt x="979" y="1616"/>
                    <a:pt x="979" y="1600"/>
                  </a:cubicBezTo>
                  <a:cubicBezTo>
                    <a:pt x="979" y="1600"/>
                    <a:pt x="1095" y="1252"/>
                    <a:pt x="1411" y="1095"/>
                  </a:cubicBezTo>
                  <a:cubicBezTo>
                    <a:pt x="1505" y="1047"/>
                    <a:pt x="1611" y="1024"/>
                    <a:pt x="1724" y="1024"/>
                  </a:cubicBezTo>
                  <a:cubicBezTo>
                    <a:pt x="1837" y="1024"/>
                    <a:pt x="1958" y="1047"/>
                    <a:pt x="2084" y="1095"/>
                  </a:cubicBezTo>
                  <a:cubicBezTo>
                    <a:pt x="2905" y="1379"/>
                    <a:pt x="3820" y="4063"/>
                    <a:pt x="3915" y="8051"/>
                  </a:cubicBezTo>
                  <a:cubicBezTo>
                    <a:pt x="3958" y="10240"/>
                    <a:pt x="4421" y="12240"/>
                    <a:pt x="4789" y="13535"/>
                  </a:cubicBezTo>
                  <a:cubicBezTo>
                    <a:pt x="4799" y="13545"/>
                    <a:pt x="4810" y="13556"/>
                    <a:pt x="4831" y="13556"/>
                  </a:cubicBezTo>
                  <a:lnTo>
                    <a:pt x="6388" y="13177"/>
                  </a:lnTo>
                  <a:cubicBezTo>
                    <a:pt x="6399" y="13166"/>
                    <a:pt x="6409" y="13166"/>
                    <a:pt x="6409" y="13156"/>
                  </a:cubicBezTo>
                  <a:cubicBezTo>
                    <a:pt x="6420" y="13145"/>
                    <a:pt x="6420" y="13135"/>
                    <a:pt x="6420" y="13124"/>
                  </a:cubicBezTo>
                  <a:cubicBezTo>
                    <a:pt x="6041" y="12188"/>
                    <a:pt x="5852" y="10935"/>
                    <a:pt x="5841" y="9398"/>
                  </a:cubicBezTo>
                  <a:cubicBezTo>
                    <a:pt x="5831" y="7241"/>
                    <a:pt x="5431" y="4947"/>
                    <a:pt x="4746" y="3116"/>
                  </a:cubicBezTo>
                  <a:cubicBezTo>
                    <a:pt x="4052" y="1273"/>
                    <a:pt x="3158" y="148"/>
                    <a:pt x="2295" y="21"/>
                  </a:cubicBezTo>
                  <a:cubicBezTo>
                    <a:pt x="2188" y="7"/>
                    <a:pt x="2086" y="0"/>
                    <a:pt x="19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12" name="Google Shape;3212;p71"/>
            <p:cNvSpPr/>
            <p:nvPr/>
          </p:nvSpPr>
          <p:spPr>
            <a:xfrm>
              <a:off x="3674427" y="1979388"/>
              <a:ext cx="8028" cy="8651"/>
            </a:xfrm>
            <a:custGeom>
              <a:avLst/>
              <a:gdLst/>
              <a:ahLst/>
              <a:cxnLst/>
              <a:rect l="l" t="t" r="r" b="b"/>
              <a:pathLst>
                <a:path w="232" h="250" extrusionOk="0">
                  <a:moveTo>
                    <a:pt x="187" y="1"/>
                  </a:moveTo>
                  <a:cubicBezTo>
                    <a:pt x="179" y="1"/>
                    <a:pt x="173" y="3"/>
                    <a:pt x="169" y="7"/>
                  </a:cubicBezTo>
                  <a:cubicBezTo>
                    <a:pt x="148" y="18"/>
                    <a:pt x="32" y="112"/>
                    <a:pt x="0" y="207"/>
                  </a:cubicBezTo>
                  <a:cubicBezTo>
                    <a:pt x="0" y="218"/>
                    <a:pt x="11" y="239"/>
                    <a:pt x="32" y="250"/>
                  </a:cubicBezTo>
                  <a:lnTo>
                    <a:pt x="42" y="250"/>
                  </a:lnTo>
                  <a:cubicBezTo>
                    <a:pt x="53" y="250"/>
                    <a:pt x="74" y="239"/>
                    <a:pt x="74" y="229"/>
                  </a:cubicBezTo>
                  <a:cubicBezTo>
                    <a:pt x="95" y="165"/>
                    <a:pt x="180" y="91"/>
                    <a:pt x="211" y="70"/>
                  </a:cubicBezTo>
                  <a:cubicBezTo>
                    <a:pt x="222" y="49"/>
                    <a:pt x="232" y="28"/>
                    <a:pt x="222" y="18"/>
                  </a:cubicBezTo>
                  <a:cubicBezTo>
                    <a:pt x="209" y="6"/>
                    <a:pt x="197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13" name="Google Shape;3213;p71"/>
            <p:cNvSpPr/>
            <p:nvPr/>
          </p:nvSpPr>
          <p:spPr>
            <a:xfrm>
              <a:off x="3662419" y="1987555"/>
              <a:ext cx="41907" cy="16507"/>
            </a:xfrm>
            <a:custGeom>
              <a:avLst/>
              <a:gdLst/>
              <a:ahLst/>
              <a:cxnLst/>
              <a:rect l="l" t="t" r="r" b="b"/>
              <a:pathLst>
                <a:path w="1211" h="477" extrusionOk="0">
                  <a:moveTo>
                    <a:pt x="273" y="0"/>
                  </a:moveTo>
                  <a:cubicBezTo>
                    <a:pt x="242" y="0"/>
                    <a:pt x="211" y="1"/>
                    <a:pt x="179" y="3"/>
                  </a:cubicBezTo>
                  <a:lnTo>
                    <a:pt x="0" y="287"/>
                  </a:lnTo>
                  <a:lnTo>
                    <a:pt x="1032" y="477"/>
                  </a:lnTo>
                  <a:cubicBezTo>
                    <a:pt x="1032" y="477"/>
                    <a:pt x="1105" y="339"/>
                    <a:pt x="1210" y="234"/>
                  </a:cubicBezTo>
                  <a:cubicBezTo>
                    <a:pt x="1210" y="234"/>
                    <a:pt x="798" y="0"/>
                    <a:pt x="2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14" name="Google Shape;3214;p71"/>
            <p:cNvSpPr/>
            <p:nvPr/>
          </p:nvSpPr>
          <p:spPr>
            <a:xfrm>
              <a:off x="3660965" y="1986136"/>
              <a:ext cx="44467" cy="18998"/>
            </a:xfrm>
            <a:custGeom>
              <a:avLst/>
              <a:gdLst/>
              <a:ahLst/>
              <a:cxnLst/>
              <a:rect l="l" t="t" r="r" b="b"/>
              <a:pathLst>
                <a:path w="1285" h="549" extrusionOk="0">
                  <a:moveTo>
                    <a:pt x="286" y="75"/>
                  </a:moveTo>
                  <a:cubicBezTo>
                    <a:pt x="709" y="75"/>
                    <a:pt x="1067" y="225"/>
                    <a:pt x="1189" y="286"/>
                  </a:cubicBezTo>
                  <a:cubicBezTo>
                    <a:pt x="1126" y="359"/>
                    <a:pt x="1084" y="433"/>
                    <a:pt x="1063" y="476"/>
                  </a:cubicBezTo>
                  <a:lnTo>
                    <a:pt x="95" y="296"/>
                  </a:lnTo>
                  <a:lnTo>
                    <a:pt x="242" y="76"/>
                  </a:lnTo>
                  <a:cubicBezTo>
                    <a:pt x="257" y="75"/>
                    <a:pt x="271" y="75"/>
                    <a:pt x="286" y="75"/>
                  </a:cubicBezTo>
                  <a:close/>
                  <a:moveTo>
                    <a:pt x="280" y="0"/>
                  </a:moveTo>
                  <a:cubicBezTo>
                    <a:pt x="257" y="0"/>
                    <a:pt x="234" y="1"/>
                    <a:pt x="211" y="2"/>
                  </a:cubicBezTo>
                  <a:cubicBezTo>
                    <a:pt x="200" y="2"/>
                    <a:pt x="190" y="12"/>
                    <a:pt x="190" y="23"/>
                  </a:cubicBezTo>
                  <a:lnTo>
                    <a:pt x="10" y="307"/>
                  </a:lnTo>
                  <a:cubicBezTo>
                    <a:pt x="0" y="317"/>
                    <a:pt x="0" y="328"/>
                    <a:pt x="10" y="338"/>
                  </a:cubicBezTo>
                  <a:cubicBezTo>
                    <a:pt x="10" y="349"/>
                    <a:pt x="21" y="359"/>
                    <a:pt x="31" y="359"/>
                  </a:cubicBezTo>
                  <a:lnTo>
                    <a:pt x="1074" y="549"/>
                  </a:lnTo>
                  <a:cubicBezTo>
                    <a:pt x="1095" y="549"/>
                    <a:pt x="1105" y="539"/>
                    <a:pt x="1116" y="528"/>
                  </a:cubicBezTo>
                  <a:cubicBezTo>
                    <a:pt x="1116" y="528"/>
                    <a:pt x="1179" y="401"/>
                    <a:pt x="1273" y="296"/>
                  </a:cubicBezTo>
                  <a:cubicBezTo>
                    <a:pt x="1284" y="286"/>
                    <a:pt x="1284" y="275"/>
                    <a:pt x="1284" y="265"/>
                  </a:cubicBezTo>
                  <a:cubicBezTo>
                    <a:pt x="1284" y="254"/>
                    <a:pt x="1273" y="244"/>
                    <a:pt x="1263" y="244"/>
                  </a:cubicBezTo>
                  <a:cubicBezTo>
                    <a:pt x="1243" y="234"/>
                    <a:pt x="825" y="0"/>
                    <a:pt x="2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15" name="Google Shape;3215;p71"/>
            <p:cNvSpPr/>
            <p:nvPr/>
          </p:nvSpPr>
          <p:spPr>
            <a:xfrm>
              <a:off x="3705398" y="1962536"/>
              <a:ext cx="126758" cy="158422"/>
            </a:xfrm>
            <a:custGeom>
              <a:avLst/>
              <a:gdLst/>
              <a:ahLst/>
              <a:cxnLst/>
              <a:rect l="l" t="t" r="r" b="b"/>
              <a:pathLst>
                <a:path w="3663" h="4578" extrusionOk="0">
                  <a:moveTo>
                    <a:pt x="658" y="0"/>
                  </a:moveTo>
                  <a:cubicBezTo>
                    <a:pt x="268" y="0"/>
                    <a:pt x="16" y="178"/>
                    <a:pt x="10" y="178"/>
                  </a:cubicBezTo>
                  <a:cubicBezTo>
                    <a:pt x="0" y="199"/>
                    <a:pt x="0" y="220"/>
                    <a:pt x="10" y="231"/>
                  </a:cubicBezTo>
                  <a:cubicBezTo>
                    <a:pt x="17" y="244"/>
                    <a:pt x="27" y="249"/>
                    <a:pt x="38" y="249"/>
                  </a:cubicBezTo>
                  <a:cubicBezTo>
                    <a:pt x="46" y="249"/>
                    <a:pt x="55" y="246"/>
                    <a:pt x="63" y="242"/>
                  </a:cubicBezTo>
                  <a:cubicBezTo>
                    <a:pt x="80" y="231"/>
                    <a:pt x="306" y="67"/>
                    <a:pt x="660" y="67"/>
                  </a:cubicBezTo>
                  <a:cubicBezTo>
                    <a:pt x="983" y="67"/>
                    <a:pt x="1412" y="203"/>
                    <a:pt x="1884" y="716"/>
                  </a:cubicBezTo>
                  <a:cubicBezTo>
                    <a:pt x="2410" y="1284"/>
                    <a:pt x="2842" y="2294"/>
                    <a:pt x="3116" y="3041"/>
                  </a:cubicBezTo>
                  <a:cubicBezTo>
                    <a:pt x="3410" y="3862"/>
                    <a:pt x="3579" y="4547"/>
                    <a:pt x="3579" y="4557"/>
                  </a:cubicBezTo>
                  <a:cubicBezTo>
                    <a:pt x="3589" y="4568"/>
                    <a:pt x="3600" y="4578"/>
                    <a:pt x="3621" y="4578"/>
                  </a:cubicBezTo>
                  <a:lnTo>
                    <a:pt x="3631" y="4578"/>
                  </a:lnTo>
                  <a:cubicBezTo>
                    <a:pt x="3642" y="4578"/>
                    <a:pt x="3663" y="4557"/>
                    <a:pt x="3652" y="4536"/>
                  </a:cubicBezTo>
                  <a:cubicBezTo>
                    <a:pt x="3652" y="4525"/>
                    <a:pt x="3484" y="3841"/>
                    <a:pt x="3189" y="3020"/>
                  </a:cubicBezTo>
                  <a:cubicBezTo>
                    <a:pt x="2915" y="2262"/>
                    <a:pt x="2473" y="1242"/>
                    <a:pt x="1937" y="663"/>
                  </a:cubicBezTo>
                  <a:cubicBezTo>
                    <a:pt x="1453" y="139"/>
                    <a:pt x="1002" y="0"/>
                    <a:pt x="6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16" name="Google Shape;3216;p71"/>
            <p:cNvSpPr/>
            <p:nvPr/>
          </p:nvSpPr>
          <p:spPr>
            <a:xfrm>
              <a:off x="3832120" y="2129676"/>
              <a:ext cx="7682" cy="30279"/>
            </a:xfrm>
            <a:custGeom>
              <a:avLst/>
              <a:gdLst/>
              <a:ahLst/>
              <a:cxnLst/>
              <a:rect l="l" t="t" r="r" b="b"/>
              <a:pathLst>
                <a:path w="222" h="875" extrusionOk="0">
                  <a:moveTo>
                    <a:pt x="32" y="0"/>
                  </a:moveTo>
                  <a:cubicBezTo>
                    <a:pt x="11" y="11"/>
                    <a:pt x="1" y="32"/>
                    <a:pt x="1" y="42"/>
                  </a:cubicBezTo>
                  <a:cubicBezTo>
                    <a:pt x="1" y="53"/>
                    <a:pt x="116" y="537"/>
                    <a:pt x="148" y="842"/>
                  </a:cubicBezTo>
                  <a:cubicBezTo>
                    <a:pt x="148" y="853"/>
                    <a:pt x="169" y="874"/>
                    <a:pt x="190" y="874"/>
                  </a:cubicBezTo>
                  <a:cubicBezTo>
                    <a:pt x="211" y="874"/>
                    <a:pt x="221" y="853"/>
                    <a:pt x="221" y="832"/>
                  </a:cubicBezTo>
                  <a:cubicBezTo>
                    <a:pt x="179" y="527"/>
                    <a:pt x="74" y="32"/>
                    <a:pt x="74" y="32"/>
                  </a:cubicBezTo>
                  <a:cubicBezTo>
                    <a:pt x="64" y="11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17" name="Google Shape;3217;p71"/>
            <p:cNvSpPr/>
            <p:nvPr/>
          </p:nvSpPr>
          <p:spPr>
            <a:xfrm>
              <a:off x="3697715" y="1986379"/>
              <a:ext cx="8790" cy="8236"/>
            </a:xfrm>
            <a:custGeom>
              <a:avLst/>
              <a:gdLst/>
              <a:ahLst/>
              <a:cxnLst/>
              <a:rect l="l" t="t" r="r" b="b"/>
              <a:pathLst>
                <a:path w="254" h="238" extrusionOk="0">
                  <a:moveTo>
                    <a:pt x="209" y="1"/>
                  </a:moveTo>
                  <a:cubicBezTo>
                    <a:pt x="203" y="1"/>
                    <a:pt x="197" y="2"/>
                    <a:pt x="190" y="5"/>
                  </a:cubicBezTo>
                  <a:cubicBezTo>
                    <a:pt x="180" y="16"/>
                    <a:pt x="43" y="100"/>
                    <a:pt x="12" y="184"/>
                  </a:cubicBezTo>
                  <a:cubicBezTo>
                    <a:pt x="1" y="205"/>
                    <a:pt x="12" y="226"/>
                    <a:pt x="33" y="237"/>
                  </a:cubicBezTo>
                  <a:lnTo>
                    <a:pt x="43" y="237"/>
                  </a:lnTo>
                  <a:cubicBezTo>
                    <a:pt x="64" y="237"/>
                    <a:pt x="75" y="226"/>
                    <a:pt x="85" y="216"/>
                  </a:cubicBezTo>
                  <a:cubicBezTo>
                    <a:pt x="106" y="153"/>
                    <a:pt x="190" y="90"/>
                    <a:pt x="232" y="69"/>
                  </a:cubicBezTo>
                  <a:cubicBezTo>
                    <a:pt x="243" y="58"/>
                    <a:pt x="253" y="37"/>
                    <a:pt x="243" y="16"/>
                  </a:cubicBezTo>
                  <a:cubicBezTo>
                    <a:pt x="236" y="8"/>
                    <a:pt x="223" y="1"/>
                    <a:pt x="2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18" name="Google Shape;3218;p71"/>
            <p:cNvSpPr/>
            <p:nvPr/>
          </p:nvSpPr>
          <p:spPr>
            <a:xfrm>
              <a:off x="3693736" y="1984129"/>
              <a:ext cx="8790" cy="7890"/>
            </a:xfrm>
            <a:custGeom>
              <a:avLst/>
              <a:gdLst/>
              <a:ahLst/>
              <a:cxnLst/>
              <a:rect l="l" t="t" r="r" b="b"/>
              <a:pathLst>
                <a:path w="254" h="228" extrusionOk="0">
                  <a:moveTo>
                    <a:pt x="211" y="0"/>
                  </a:moveTo>
                  <a:cubicBezTo>
                    <a:pt x="202" y="0"/>
                    <a:pt x="194" y="3"/>
                    <a:pt x="190" y="7"/>
                  </a:cubicBezTo>
                  <a:cubicBezTo>
                    <a:pt x="169" y="7"/>
                    <a:pt x="43" y="92"/>
                    <a:pt x="11" y="186"/>
                  </a:cubicBezTo>
                  <a:cubicBezTo>
                    <a:pt x="1" y="197"/>
                    <a:pt x="11" y="218"/>
                    <a:pt x="32" y="228"/>
                  </a:cubicBezTo>
                  <a:lnTo>
                    <a:pt x="43" y="228"/>
                  </a:lnTo>
                  <a:cubicBezTo>
                    <a:pt x="64" y="228"/>
                    <a:pt x="74" y="218"/>
                    <a:pt x="74" y="207"/>
                  </a:cubicBezTo>
                  <a:cubicBezTo>
                    <a:pt x="95" y="155"/>
                    <a:pt x="190" y="81"/>
                    <a:pt x="221" y="70"/>
                  </a:cubicBezTo>
                  <a:cubicBezTo>
                    <a:pt x="242" y="60"/>
                    <a:pt x="253" y="28"/>
                    <a:pt x="242" y="17"/>
                  </a:cubicBezTo>
                  <a:cubicBezTo>
                    <a:pt x="236" y="5"/>
                    <a:pt x="223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19" name="Google Shape;3219;p71"/>
            <p:cNvSpPr/>
            <p:nvPr/>
          </p:nvSpPr>
          <p:spPr>
            <a:xfrm>
              <a:off x="3688995" y="1982399"/>
              <a:ext cx="8409" cy="8167"/>
            </a:xfrm>
            <a:custGeom>
              <a:avLst/>
              <a:gdLst/>
              <a:ahLst/>
              <a:cxnLst/>
              <a:rect l="l" t="t" r="r" b="b"/>
              <a:pathLst>
                <a:path w="243" h="236" extrusionOk="0">
                  <a:moveTo>
                    <a:pt x="191" y="0"/>
                  </a:moveTo>
                  <a:cubicBezTo>
                    <a:pt x="186" y="0"/>
                    <a:pt x="183" y="1"/>
                    <a:pt x="180" y="4"/>
                  </a:cubicBezTo>
                  <a:cubicBezTo>
                    <a:pt x="159" y="15"/>
                    <a:pt x="42" y="99"/>
                    <a:pt x="0" y="184"/>
                  </a:cubicBezTo>
                  <a:cubicBezTo>
                    <a:pt x="0" y="205"/>
                    <a:pt x="11" y="226"/>
                    <a:pt x="32" y="236"/>
                  </a:cubicBezTo>
                  <a:lnTo>
                    <a:pt x="42" y="236"/>
                  </a:lnTo>
                  <a:cubicBezTo>
                    <a:pt x="53" y="236"/>
                    <a:pt x="74" y="226"/>
                    <a:pt x="74" y="215"/>
                  </a:cubicBezTo>
                  <a:cubicBezTo>
                    <a:pt x="95" y="152"/>
                    <a:pt x="180" y="89"/>
                    <a:pt x="211" y="67"/>
                  </a:cubicBezTo>
                  <a:cubicBezTo>
                    <a:pt x="232" y="57"/>
                    <a:pt x="243" y="36"/>
                    <a:pt x="232" y="15"/>
                  </a:cubicBezTo>
                  <a:cubicBezTo>
                    <a:pt x="217" y="7"/>
                    <a:pt x="202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20" name="Google Shape;3220;p71"/>
            <p:cNvSpPr/>
            <p:nvPr/>
          </p:nvSpPr>
          <p:spPr>
            <a:xfrm>
              <a:off x="3683874" y="1981568"/>
              <a:ext cx="8063" cy="8271"/>
            </a:xfrm>
            <a:custGeom>
              <a:avLst/>
              <a:gdLst/>
              <a:ahLst/>
              <a:cxnLst/>
              <a:rect l="l" t="t" r="r" b="b"/>
              <a:pathLst>
                <a:path w="233" h="239" extrusionOk="0">
                  <a:moveTo>
                    <a:pt x="194" y="1"/>
                  </a:moveTo>
                  <a:cubicBezTo>
                    <a:pt x="187" y="1"/>
                    <a:pt x="178" y="3"/>
                    <a:pt x="169" y="7"/>
                  </a:cubicBezTo>
                  <a:cubicBezTo>
                    <a:pt x="159" y="18"/>
                    <a:pt x="33" y="91"/>
                    <a:pt x="1" y="187"/>
                  </a:cubicBezTo>
                  <a:cubicBezTo>
                    <a:pt x="1" y="208"/>
                    <a:pt x="12" y="229"/>
                    <a:pt x="22" y="239"/>
                  </a:cubicBezTo>
                  <a:lnTo>
                    <a:pt x="43" y="239"/>
                  </a:lnTo>
                  <a:cubicBezTo>
                    <a:pt x="54" y="239"/>
                    <a:pt x="64" y="229"/>
                    <a:pt x="75" y="208"/>
                  </a:cubicBezTo>
                  <a:cubicBezTo>
                    <a:pt x="96" y="155"/>
                    <a:pt x="180" y="91"/>
                    <a:pt x="211" y="70"/>
                  </a:cubicBezTo>
                  <a:cubicBezTo>
                    <a:pt x="232" y="60"/>
                    <a:pt x="232" y="28"/>
                    <a:pt x="222" y="18"/>
                  </a:cubicBezTo>
                  <a:cubicBezTo>
                    <a:pt x="216" y="6"/>
                    <a:pt x="206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21" name="Google Shape;3221;p71"/>
            <p:cNvSpPr/>
            <p:nvPr/>
          </p:nvSpPr>
          <p:spPr>
            <a:xfrm>
              <a:off x="3679167" y="1980115"/>
              <a:ext cx="8063" cy="8651"/>
            </a:xfrm>
            <a:custGeom>
              <a:avLst/>
              <a:gdLst/>
              <a:ahLst/>
              <a:cxnLst/>
              <a:rect l="l" t="t" r="r" b="b"/>
              <a:pathLst>
                <a:path w="233" h="250" extrusionOk="0">
                  <a:moveTo>
                    <a:pt x="186" y="1"/>
                  </a:moveTo>
                  <a:cubicBezTo>
                    <a:pt x="179" y="1"/>
                    <a:pt x="173" y="3"/>
                    <a:pt x="169" y="7"/>
                  </a:cubicBezTo>
                  <a:cubicBezTo>
                    <a:pt x="148" y="18"/>
                    <a:pt x="32" y="112"/>
                    <a:pt x="1" y="208"/>
                  </a:cubicBezTo>
                  <a:cubicBezTo>
                    <a:pt x="1" y="218"/>
                    <a:pt x="11" y="239"/>
                    <a:pt x="32" y="250"/>
                  </a:cubicBezTo>
                  <a:lnTo>
                    <a:pt x="43" y="250"/>
                  </a:lnTo>
                  <a:cubicBezTo>
                    <a:pt x="53" y="250"/>
                    <a:pt x="74" y="239"/>
                    <a:pt x="74" y="229"/>
                  </a:cubicBezTo>
                  <a:cubicBezTo>
                    <a:pt x="95" y="165"/>
                    <a:pt x="179" y="91"/>
                    <a:pt x="211" y="70"/>
                  </a:cubicBezTo>
                  <a:cubicBezTo>
                    <a:pt x="221" y="49"/>
                    <a:pt x="232" y="28"/>
                    <a:pt x="221" y="18"/>
                  </a:cubicBezTo>
                  <a:cubicBezTo>
                    <a:pt x="209" y="6"/>
                    <a:pt x="196" y="1"/>
                    <a:pt x="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22" name="Google Shape;3222;p71"/>
            <p:cNvSpPr/>
            <p:nvPr/>
          </p:nvSpPr>
          <p:spPr>
            <a:xfrm>
              <a:off x="3550230" y="1955684"/>
              <a:ext cx="109663" cy="102638"/>
            </a:xfrm>
            <a:custGeom>
              <a:avLst/>
              <a:gdLst/>
              <a:ahLst/>
              <a:cxnLst/>
              <a:rect l="l" t="t" r="r" b="b"/>
              <a:pathLst>
                <a:path w="3169" h="2966" extrusionOk="0">
                  <a:moveTo>
                    <a:pt x="1515" y="1"/>
                  </a:moveTo>
                  <a:cubicBezTo>
                    <a:pt x="1407" y="1"/>
                    <a:pt x="1298" y="13"/>
                    <a:pt x="1190" y="40"/>
                  </a:cubicBezTo>
                  <a:cubicBezTo>
                    <a:pt x="443" y="219"/>
                    <a:pt x="1" y="977"/>
                    <a:pt x="179" y="1713"/>
                  </a:cubicBezTo>
                  <a:lnTo>
                    <a:pt x="485" y="2965"/>
                  </a:lnTo>
                  <a:lnTo>
                    <a:pt x="990" y="2839"/>
                  </a:lnTo>
                  <a:lnTo>
                    <a:pt x="674" y="1587"/>
                  </a:lnTo>
                  <a:cubicBezTo>
                    <a:pt x="558" y="1124"/>
                    <a:pt x="843" y="650"/>
                    <a:pt x="1306" y="535"/>
                  </a:cubicBezTo>
                  <a:cubicBezTo>
                    <a:pt x="1373" y="519"/>
                    <a:pt x="1440" y="512"/>
                    <a:pt x="1506" y="512"/>
                  </a:cubicBezTo>
                  <a:cubicBezTo>
                    <a:pt x="1898" y="512"/>
                    <a:pt x="2259" y="770"/>
                    <a:pt x="2358" y="1166"/>
                  </a:cubicBezTo>
                  <a:lnTo>
                    <a:pt x="2663" y="2429"/>
                  </a:lnTo>
                  <a:lnTo>
                    <a:pt x="3168" y="2303"/>
                  </a:lnTo>
                  <a:lnTo>
                    <a:pt x="2853" y="1050"/>
                  </a:lnTo>
                  <a:cubicBezTo>
                    <a:pt x="2700" y="422"/>
                    <a:pt x="2135" y="1"/>
                    <a:pt x="15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23" name="Google Shape;3223;p71"/>
            <p:cNvSpPr/>
            <p:nvPr/>
          </p:nvSpPr>
          <p:spPr>
            <a:xfrm>
              <a:off x="3552064" y="1954369"/>
              <a:ext cx="108937" cy="105407"/>
            </a:xfrm>
            <a:custGeom>
              <a:avLst/>
              <a:gdLst/>
              <a:ahLst/>
              <a:cxnLst/>
              <a:rect l="l" t="t" r="r" b="b"/>
              <a:pathLst>
                <a:path w="3148" h="3046" extrusionOk="0">
                  <a:moveTo>
                    <a:pt x="1463" y="78"/>
                  </a:moveTo>
                  <a:cubicBezTo>
                    <a:pt x="1705" y="78"/>
                    <a:pt x="1947" y="141"/>
                    <a:pt x="2158" y="267"/>
                  </a:cubicBezTo>
                  <a:cubicBezTo>
                    <a:pt x="2463" y="456"/>
                    <a:pt x="2684" y="751"/>
                    <a:pt x="2768" y="1099"/>
                  </a:cubicBezTo>
                  <a:lnTo>
                    <a:pt x="3073" y="2320"/>
                  </a:lnTo>
                  <a:lnTo>
                    <a:pt x="2642" y="2425"/>
                  </a:lnTo>
                  <a:lnTo>
                    <a:pt x="2336" y="1204"/>
                  </a:lnTo>
                  <a:cubicBezTo>
                    <a:pt x="2238" y="791"/>
                    <a:pt x="1863" y="516"/>
                    <a:pt x="1461" y="516"/>
                  </a:cubicBezTo>
                  <a:cubicBezTo>
                    <a:pt x="1392" y="516"/>
                    <a:pt x="1322" y="524"/>
                    <a:pt x="1253" y="541"/>
                  </a:cubicBezTo>
                  <a:cubicBezTo>
                    <a:pt x="1010" y="604"/>
                    <a:pt x="821" y="741"/>
                    <a:pt x="695" y="952"/>
                  </a:cubicBezTo>
                  <a:cubicBezTo>
                    <a:pt x="568" y="1162"/>
                    <a:pt x="526" y="1404"/>
                    <a:pt x="589" y="1635"/>
                  </a:cubicBezTo>
                  <a:lnTo>
                    <a:pt x="895" y="2856"/>
                  </a:lnTo>
                  <a:lnTo>
                    <a:pt x="463" y="2961"/>
                  </a:lnTo>
                  <a:lnTo>
                    <a:pt x="158" y="1740"/>
                  </a:lnTo>
                  <a:cubicBezTo>
                    <a:pt x="74" y="1394"/>
                    <a:pt x="126" y="1036"/>
                    <a:pt x="316" y="720"/>
                  </a:cubicBezTo>
                  <a:cubicBezTo>
                    <a:pt x="505" y="414"/>
                    <a:pt x="790" y="204"/>
                    <a:pt x="1137" y="110"/>
                  </a:cubicBezTo>
                  <a:cubicBezTo>
                    <a:pt x="1253" y="89"/>
                    <a:pt x="1358" y="78"/>
                    <a:pt x="1463" y="78"/>
                  </a:cubicBezTo>
                  <a:close/>
                  <a:moveTo>
                    <a:pt x="1483" y="1"/>
                  </a:moveTo>
                  <a:cubicBezTo>
                    <a:pt x="1364" y="1"/>
                    <a:pt x="1245" y="16"/>
                    <a:pt x="1127" y="46"/>
                  </a:cubicBezTo>
                  <a:cubicBezTo>
                    <a:pt x="758" y="131"/>
                    <a:pt x="453" y="362"/>
                    <a:pt x="253" y="688"/>
                  </a:cubicBezTo>
                  <a:cubicBezTo>
                    <a:pt x="53" y="1015"/>
                    <a:pt x="0" y="1394"/>
                    <a:pt x="84" y="1751"/>
                  </a:cubicBezTo>
                  <a:lnTo>
                    <a:pt x="400" y="3014"/>
                  </a:lnTo>
                  <a:cubicBezTo>
                    <a:pt x="400" y="3024"/>
                    <a:pt x="411" y="3035"/>
                    <a:pt x="421" y="3035"/>
                  </a:cubicBezTo>
                  <a:cubicBezTo>
                    <a:pt x="421" y="3046"/>
                    <a:pt x="432" y="3046"/>
                    <a:pt x="432" y="3046"/>
                  </a:cubicBezTo>
                  <a:lnTo>
                    <a:pt x="442" y="3046"/>
                  </a:lnTo>
                  <a:lnTo>
                    <a:pt x="947" y="2919"/>
                  </a:lnTo>
                  <a:cubicBezTo>
                    <a:pt x="968" y="2909"/>
                    <a:pt x="979" y="2888"/>
                    <a:pt x="968" y="2877"/>
                  </a:cubicBezTo>
                  <a:lnTo>
                    <a:pt x="663" y="1614"/>
                  </a:lnTo>
                  <a:cubicBezTo>
                    <a:pt x="610" y="1404"/>
                    <a:pt x="642" y="1183"/>
                    <a:pt x="758" y="994"/>
                  </a:cubicBezTo>
                  <a:cubicBezTo>
                    <a:pt x="874" y="804"/>
                    <a:pt x="1052" y="667"/>
                    <a:pt x="1263" y="615"/>
                  </a:cubicBezTo>
                  <a:cubicBezTo>
                    <a:pt x="1332" y="597"/>
                    <a:pt x="1401" y="588"/>
                    <a:pt x="1469" y="588"/>
                  </a:cubicBezTo>
                  <a:cubicBezTo>
                    <a:pt x="1838" y="588"/>
                    <a:pt x="2174" y="841"/>
                    <a:pt x="2263" y="1214"/>
                  </a:cubicBezTo>
                  <a:lnTo>
                    <a:pt x="2579" y="2477"/>
                  </a:lnTo>
                  <a:cubicBezTo>
                    <a:pt x="2579" y="2488"/>
                    <a:pt x="2589" y="2498"/>
                    <a:pt x="2600" y="2498"/>
                  </a:cubicBezTo>
                  <a:cubicBezTo>
                    <a:pt x="2600" y="2498"/>
                    <a:pt x="2605" y="2503"/>
                    <a:pt x="2611" y="2503"/>
                  </a:cubicBezTo>
                  <a:cubicBezTo>
                    <a:pt x="2614" y="2503"/>
                    <a:pt x="2617" y="2502"/>
                    <a:pt x="2621" y="2498"/>
                  </a:cubicBezTo>
                  <a:lnTo>
                    <a:pt x="3126" y="2383"/>
                  </a:lnTo>
                  <a:lnTo>
                    <a:pt x="3147" y="2362"/>
                  </a:lnTo>
                  <a:lnTo>
                    <a:pt x="3147" y="2330"/>
                  </a:lnTo>
                  <a:lnTo>
                    <a:pt x="2842" y="1078"/>
                  </a:lnTo>
                  <a:cubicBezTo>
                    <a:pt x="2747" y="709"/>
                    <a:pt x="2516" y="404"/>
                    <a:pt x="2200" y="204"/>
                  </a:cubicBezTo>
                  <a:cubicBezTo>
                    <a:pt x="1978" y="68"/>
                    <a:pt x="1733" y="1"/>
                    <a:pt x="14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24" name="Google Shape;3224;p71"/>
            <p:cNvSpPr/>
            <p:nvPr/>
          </p:nvSpPr>
          <p:spPr>
            <a:xfrm>
              <a:off x="3557532" y="1960529"/>
              <a:ext cx="36439" cy="46059"/>
            </a:xfrm>
            <a:custGeom>
              <a:avLst/>
              <a:gdLst/>
              <a:ahLst/>
              <a:cxnLst/>
              <a:rect l="l" t="t" r="r" b="b"/>
              <a:pathLst>
                <a:path w="1053" h="1331" extrusionOk="0">
                  <a:moveTo>
                    <a:pt x="1016" y="1"/>
                  </a:moveTo>
                  <a:cubicBezTo>
                    <a:pt x="1011" y="1"/>
                    <a:pt x="1005" y="2"/>
                    <a:pt x="1000" y="5"/>
                  </a:cubicBezTo>
                  <a:cubicBezTo>
                    <a:pt x="410" y="152"/>
                    <a:pt x="0" y="689"/>
                    <a:pt x="31" y="1300"/>
                  </a:cubicBezTo>
                  <a:cubicBezTo>
                    <a:pt x="31" y="1321"/>
                    <a:pt x="52" y="1331"/>
                    <a:pt x="74" y="1331"/>
                  </a:cubicBezTo>
                  <a:cubicBezTo>
                    <a:pt x="95" y="1331"/>
                    <a:pt x="106" y="1310"/>
                    <a:pt x="106" y="1289"/>
                  </a:cubicBezTo>
                  <a:cubicBezTo>
                    <a:pt x="84" y="721"/>
                    <a:pt x="463" y="205"/>
                    <a:pt x="1021" y="68"/>
                  </a:cubicBezTo>
                  <a:cubicBezTo>
                    <a:pt x="1042" y="68"/>
                    <a:pt x="1053" y="47"/>
                    <a:pt x="1042" y="26"/>
                  </a:cubicBezTo>
                  <a:cubicBezTo>
                    <a:pt x="1042" y="10"/>
                    <a:pt x="1030" y="1"/>
                    <a:pt x="10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25" name="Google Shape;3225;p71"/>
            <p:cNvSpPr/>
            <p:nvPr/>
          </p:nvSpPr>
          <p:spPr>
            <a:xfrm>
              <a:off x="3558985" y="2008283"/>
              <a:ext cx="3668" cy="6713"/>
            </a:xfrm>
            <a:custGeom>
              <a:avLst/>
              <a:gdLst/>
              <a:ahLst/>
              <a:cxnLst/>
              <a:rect l="l" t="t" r="r" b="b"/>
              <a:pathLst>
                <a:path w="106" h="194" extrusionOk="0">
                  <a:moveTo>
                    <a:pt x="43" y="1"/>
                  </a:moveTo>
                  <a:cubicBezTo>
                    <a:pt x="39" y="1"/>
                    <a:pt x="36" y="2"/>
                    <a:pt x="32" y="4"/>
                  </a:cubicBezTo>
                  <a:cubicBezTo>
                    <a:pt x="10" y="4"/>
                    <a:pt x="0" y="25"/>
                    <a:pt x="0" y="46"/>
                  </a:cubicBezTo>
                  <a:cubicBezTo>
                    <a:pt x="10" y="77"/>
                    <a:pt x="21" y="119"/>
                    <a:pt x="32" y="161"/>
                  </a:cubicBezTo>
                  <a:cubicBezTo>
                    <a:pt x="32" y="182"/>
                    <a:pt x="42" y="193"/>
                    <a:pt x="64" y="193"/>
                  </a:cubicBezTo>
                  <a:lnTo>
                    <a:pt x="74" y="193"/>
                  </a:lnTo>
                  <a:cubicBezTo>
                    <a:pt x="95" y="182"/>
                    <a:pt x="106" y="161"/>
                    <a:pt x="95" y="151"/>
                  </a:cubicBezTo>
                  <a:cubicBezTo>
                    <a:pt x="85" y="109"/>
                    <a:pt x="85" y="67"/>
                    <a:pt x="74" y="35"/>
                  </a:cubicBezTo>
                  <a:cubicBezTo>
                    <a:pt x="74" y="18"/>
                    <a:pt x="60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26" name="Google Shape;3226;p71"/>
            <p:cNvSpPr/>
            <p:nvPr/>
          </p:nvSpPr>
          <p:spPr>
            <a:xfrm>
              <a:off x="3458078" y="1994857"/>
              <a:ext cx="499385" cy="607629"/>
            </a:xfrm>
            <a:custGeom>
              <a:avLst/>
              <a:gdLst/>
              <a:ahLst/>
              <a:cxnLst/>
              <a:rect l="l" t="t" r="r" b="b"/>
              <a:pathLst>
                <a:path w="14431" h="17559" extrusionOk="0">
                  <a:moveTo>
                    <a:pt x="6050" y="0"/>
                  </a:moveTo>
                  <a:cubicBezTo>
                    <a:pt x="5819" y="0"/>
                    <a:pt x="5587" y="29"/>
                    <a:pt x="5358" y="86"/>
                  </a:cubicBezTo>
                  <a:lnTo>
                    <a:pt x="3053" y="655"/>
                  </a:lnTo>
                  <a:cubicBezTo>
                    <a:pt x="2106" y="886"/>
                    <a:pt x="1338" y="1602"/>
                    <a:pt x="1011" y="2570"/>
                  </a:cubicBezTo>
                  <a:cubicBezTo>
                    <a:pt x="1001" y="2591"/>
                    <a:pt x="1001" y="2612"/>
                    <a:pt x="990" y="2633"/>
                  </a:cubicBezTo>
                  <a:cubicBezTo>
                    <a:pt x="548" y="3991"/>
                    <a:pt x="601" y="5465"/>
                    <a:pt x="727" y="7412"/>
                  </a:cubicBezTo>
                  <a:cubicBezTo>
                    <a:pt x="769" y="8180"/>
                    <a:pt x="611" y="8674"/>
                    <a:pt x="454" y="9233"/>
                  </a:cubicBezTo>
                  <a:cubicBezTo>
                    <a:pt x="211" y="10096"/>
                    <a:pt x="1" y="11095"/>
                    <a:pt x="601" y="13422"/>
                  </a:cubicBezTo>
                  <a:lnTo>
                    <a:pt x="1464" y="16926"/>
                  </a:lnTo>
                  <a:lnTo>
                    <a:pt x="1495" y="17021"/>
                  </a:lnTo>
                  <a:cubicBezTo>
                    <a:pt x="1620" y="17349"/>
                    <a:pt x="1917" y="17558"/>
                    <a:pt x="2240" y="17558"/>
                  </a:cubicBezTo>
                  <a:cubicBezTo>
                    <a:pt x="2300" y="17558"/>
                    <a:pt x="2361" y="17551"/>
                    <a:pt x="2421" y="17536"/>
                  </a:cubicBezTo>
                  <a:lnTo>
                    <a:pt x="13799" y="14727"/>
                  </a:lnTo>
                  <a:cubicBezTo>
                    <a:pt x="14188" y="14631"/>
                    <a:pt x="14430" y="14242"/>
                    <a:pt x="14377" y="13832"/>
                  </a:cubicBezTo>
                  <a:cubicBezTo>
                    <a:pt x="14367" y="13800"/>
                    <a:pt x="14367" y="13768"/>
                    <a:pt x="14356" y="13737"/>
                  </a:cubicBezTo>
                  <a:lnTo>
                    <a:pt x="13493" y="10243"/>
                  </a:lnTo>
                  <a:cubicBezTo>
                    <a:pt x="12936" y="7896"/>
                    <a:pt x="12283" y="7107"/>
                    <a:pt x="11662" y="6464"/>
                  </a:cubicBezTo>
                  <a:cubicBezTo>
                    <a:pt x="11273" y="6043"/>
                    <a:pt x="10894" y="5675"/>
                    <a:pt x="10578" y="4970"/>
                  </a:cubicBezTo>
                  <a:cubicBezTo>
                    <a:pt x="9778" y="3202"/>
                    <a:pt x="9136" y="1865"/>
                    <a:pt x="8116" y="876"/>
                  </a:cubicBezTo>
                  <a:cubicBezTo>
                    <a:pt x="8105" y="855"/>
                    <a:pt x="8084" y="844"/>
                    <a:pt x="8073" y="823"/>
                  </a:cubicBezTo>
                  <a:cubicBezTo>
                    <a:pt x="7505" y="287"/>
                    <a:pt x="6784" y="0"/>
                    <a:pt x="60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27" name="Google Shape;3227;p71"/>
            <p:cNvSpPr/>
            <p:nvPr/>
          </p:nvSpPr>
          <p:spPr>
            <a:xfrm>
              <a:off x="3455552" y="1993438"/>
              <a:ext cx="502984" cy="610467"/>
            </a:xfrm>
            <a:custGeom>
              <a:avLst/>
              <a:gdLst/>
              <a:ahLst/>
              <a:cxnLst/>
              <a:rect l="l" t="t" r="r" b="b"/>
              <a:pathLst>
                <a:path w="14535" h="17641" extrusionOk="0">
                  <a:moveTo>
                    <a:pt x="6115" y="75"/>
                  </a:moveTo>
                  <a:cubicBezTo>
                    <a:pt x="6841" y="75"/>
                    <a:pt x="7557" y="359"/>
                    <a:pt x="8114" y="896"/>
                  </a:cubicBezTo>
                  <a:cubicBezTo>
                    <a:pt x="8136" y="906"/>
                    <a:pt x="8146" y="927"/>
                    <a:pt x="8168" y="938"/>
                  </a:cubicBezTo>
                  <a:cubicBezTo>
                    <a:pt x="9178" y="1938"/>
                    <a:pt x="9819" y="3264"/>
                    <a:pt x="10619" y="5032"/>
                  </a:cubicBezTo>
                  <a:cubicBezTo>
                    <a:pt x="10904" y="5674"/>
                    <a:pt x="11251" y="6042"/>
                    <a:pt x="11620" y="6421"/>
                  </a:cubicBezTo>
                  <a:cubicBezTo>
                    <a:pt x="11651" y="6453"/>
                    <a:pt x="11683" y="6495"/>
                    <a:pt x="11714" y="6526"/>
                  </a:cubicBezTo>
                  <a:cubicBezTo>
                    <a:pt x="12230" y="7085"/>
                    <a:pt x="12946" y="7831"/>
                    <a:pt x="13524" y="10284"/>
                  </a:cubicBezTo>
                  <a:lnTo>
                    <a:pt x="14387" y="13788"/>
                  </a:lnTo>
                  <a:cubicBezTo>
                    <a:pt x="14398" y="13820"/>
                    <a:pt x="14408" y="13852"/>
                    <a:pt x="14408" y="13884"/>
                  </a:cubicBezTo>
                  <a:cubicBezTo>
                    <a:pt x="14461" y="14273"/>
                    <a:pt x="14230" y="14641"/>
                    <a:pt x="13861" y="14726"/>
                  </a:cubicBezTo>
                  <a:lnTo>
                    <a:pt x="2484" y="17546"/>
                  </a:lnTo>
                  <a:cubicBezTo>
                    <a:pt x="2430" y="17559"/>
                    <a:pt x="2375" y="17565"/>
                    <a:pt x="2321" y="17565"/>
                  </a:cubicBezTo>
                  <a:cubicBezTo>
                    <a:pt x="2011" y="17565"/>
                    <a:pt x="1726" y="17365"/>
                    <a:pt x="1600" y="17051"/>
                  </a:cubicBezTo>
                  <a:cubicBezTo>
                    <a:pt x="1589" y="17020"/>
                    <a:pt x="1579" y="16988"/>
                    <a:pt x="1579" y="16957"/>
                  </a:cubicBezTo>
                  <a:lnTo>
                    <a:pt x="705" y="13463"/>
                  </a:lnTo>
                  <a:cubicBezTo>
                    <a:pt x="74" y="11021"/>
                    <a:pt x="358" y="10021"/>
                    <a:pt x="558" y="9284"/>
                  </a:cubicBezTo>
                  <a:cubicBezTo>
                    <a:pt x="579" y="9242"/>
                    <a:pt x="590" y="9190"/>
                    <a:pt x="600" y="9147"/>
                  </a:cubicBezTo>
                  <a:cubicBezTo>
                    <a:pt x="747" y="8642"/>
                    <a:pt x="884" y="8158"/>
                    <a:pt x="831" y="7453"/>
                  </a:cubicBezTo>
                  <a:cubicBezTo>
                    <a:pt x="716" y="5516"/>
                    <a:pt x="663" y="4043"/>
                    <a:pt x="1095" y="2685"/>
                  </a:cubicBezTo>
                  <a:cubicBezTo>
                    <a:pt x="1105" y="2664"/>
                    <a:pt x="1116" y="2643"/>
                    <a:pt x="1116" y="2622"/>
                  </a:cubicBezTo>
                  <a:cubicBezTo>
                    <a:pt x="1442" y="1675"/>
                    <a:pt x="2200" y="959"/>
                    <a:pt x="3137" y="728"/>
                  </a:cubicBezTo>
                  <a:lnTo>
                    <a:pt x="5441" y="159"/>
                  </a:lnTo>
                  <a:cubicBezTo>
                    <a:pt x="5663" y="106"/>
                    <a:pt x="5894" y="75"/>
                    <a:pt x="6115" y="75"/>
                  </a:cubicBezTo>
                  <a:close/>
                  <a:moveTo>
                    <a:pt x="6118" y="1"/>
                  </a:moveTo>
                  <a:cubicBezTo>
                    <a:pt x="5889" y="1"/>
                    <a:pt x="5659" y="28"/>
                    <a:pt x="5431" y="85"/>
                  </a:cubicBezTo>
                  <a:lnTo>
                    <a:pt x="3126" y="654"/>
                  </a:lnTo>
                  <a:cubicBezTo>
                    <a:pt x="2147" y="896"/>
                    <a:pt x="1379" y="1622"/>
                    <a:pt x="1053" y="2601"/>
                  </a:cubicBezTo>
                  <a:cubicBezTo>
                    <a:pt x="1042" y="2622"/>
                    <a:pt x="1032" y="2643"/>
                    <a:pt x="1032" y="2664"/>
                  </a:cubicBezTo>
                  <a:cubicBezTo>
                    <a:pt x="590" y="4032"/>
                    <a:pt x="642" y="5516"/>
                    <a:pt x="758" y="7453"/>
                  </a:cubicBezTo>
                  <a:cubicBezTo>
                    <a:pt x="810" y="8147"/>
                    <a:pt x="674" y="8621"/>
                    <a:pt x="527" y="9126"/>
                  </a:cubicBezTo>
                  <a:cubicBezTo>
                    <a:pt x="516" y="9168"/>
                    <a:pt x="506" y="9221"/>
                    <a:pt x="495" y="9263"/>
                  </a:cubicBezTo>
                  <a:cubicBezTo>
                    <a:pt x="284" y="10010"/>
                    <a:pt x="0" y="11021"/>
                    <a:pt x="642" y="13473"/>
                  </a:cubicBezTo>
                  <a:lnTo>
                    <a:pt x="1505" y="16978"/>
                  </a:lnTo>
                  <a:lnTo>
                    <a:pt x="1537" y="17072"/>
                  </a:lnTo>
                  <a:cubicBezTo>
                    <a:pt x="1663" y="17420"/>
                    <a:pt x="1979" y="17640"/>
                    <a:pt x="2316" y="17640"/>
                  </a:cubicBezTo>
                  <a:cubicBezTo>
                    <a:pt x="2379" y="17640"/>
                    <a:pt x="2442" y="17630"/>
                    <a:pt x="2494" y="17619"/>
                  </a:cubicBezTo>
                  <a:lnTo>
                    <a:pt x="13882" y="14799"/>
                  </a:lnTo>
                  <a:cubicBezTo>
                    <a:pt x="14282" y="14704"/>
                    <a:pt x="14535" y="14305"/>
                    <a:pt x="14482" y="13873"/>
                  </a:cubicBezTo>
                  <a:cubicBezTo>
                    <a:pt x="14482" y="13841"/>
                    <a:pt x="14471" y="13799"/>
                    <a:pt x="14461" y="13767"/>
                  </a:cubicBezTo>
                  <a:lnTo>
                    <a:pt x="13598" y="10273"/>
                  </a:lnTo>
                  <a:cubicBezTo>
                    <a:pt x="13019" y="7800"/>
                    <a:pt x="12293" y="7032"/>
                    <a:pt x="11767" y="6474"/>
                  </a:cubicBezTo>
                  <a:cubicBezTo>
                    <a:pt x="11735" y="6442"/>
                    <a:pt x="11704" y="6411"/>
                    <a:pt x="11672" y="6369"/>
                  </a:cubicBezTo>
                  <a:cubicBezTo>
                    <a:pt x="11304" y="5990"/>
                    <a:pt x="10967" y="5642"/>
                    <a:pt x="10683" y="5001"/>
                  </a:cubicBezTo>
                  <a:cubicBezTo>
                    <a:pt x="9883" y="3222"/>
                    <a:pt x="9241" y="1895"/>
                    <a:pt x="8220" y="885"/>
                  </a:cubicBezTo>
                  <a:cubicBezTo>
                    <a:pt x="8199" y="875"/>
                    <a:pt x="8189" y="854"/>
                    <a:pt x="8168" y="843"/>
                  </a:cubicBezTo>
                  <a:cubicBezTo>
                    <a:pt x="7595" y="295"/>
                    <a:pt x="6864" y="1"/>
                    <a:pt x="61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28" name="Google Shape;3228;p71"/>
            <p:cNvSpPr/>
            <p:nvPr/>
          </p:nvSpPr>
          <p:spPr>
            <a:xfrm>
              <a:off x="3460639" y="2218541"/>
              <a:ext cx="496824" cy="383942"/>
            </a:xfrm>
            <a:custGeom>
              <a:avLst/>
              <a:gdLst/>
              <a:ahLst/>
              <a:cxnLst/>
              <a:rect l="l" t="t" r="r" b="b"/>
              <a:pathLst>
                <a:path w="14357" h="11095" extrusionOk="0">
                  <a:moveTo>
                    <a:pt x="11588" y="0"/>
                  </a:moveTo>
                  <a:lnTo>
                    <a:pt x="380" y="2769"/>
                  </a:lnTo>
                  <a:lnTo>
                    <a:pt x="284" y="3116"/>
                  </a:lnTo>
                  <a:cubicBezTo>
                    <a:pt x="95" y="3915"/>
                    <a:pt x="1" y="4937"/>
                    <a:pt x="527" y="6958"/>
                  </a:cubicBezTo>
                  <a:lnTo>
                    <a:pt x="1390" y="10462"/>
                  </a:lnTo>
                  <a:lnTo>
                    <a:pt x="1421" y="10557"/>
                  </a:lnTo>
                  <a:cubicBezTo>
                    <a:pt x="1546" y="10885"/>
                    <a:pt x="1843" y="11094"/>
                    <a:pt x="2166" y="11094"/>
                  </a:cubicBezTo>
                  <a:cubicBezTo>
                    <a:pt x="2226" y="11094"/>
                    <a:pt x="2287" y="11087"/>
                    <a:pt x="2347" y="11072"/>
                  </a:cubicBezTo>
                  <a:lnTo>
                    <a:pt x="13725" y="8263"/>
                  </a:lnTo>
                  <a:cubicBezTo>
                    <a:pt x="14114" y="8167"/>
                    <a:pt x="14356" y="7778"/>
                    <a:pt x="14303" y="7368"/>
                  </a:cubicBezTo>
                  <a:cubicBezTo>
                    <a:pt x="14293" y="7336"/>
                    <a:pt x="14293" y="7304"/>
                    <a:pt x="14282" y="7273"/>
                  </a:cubicBezTo>
                  <a:lnTo>
                    <a:pt x="13419" y="3779"/>
                  </a:lnTo>
                  <a:cubicBezTo>
                    <a:pt x="12935" y="1737"/>
                    <a:pt x="12378" y="874"/>
                    <a:pt x="11830" y="264"/>
                  </a:cubicBezTo>
                  <a:cubicBezTo>
                    <a:pt x="11756" y="169"/>
                    <a:pt x="11672" y="85"/>
                    <a:pt x="11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29" name="Google Shape;3229;p71"/>
            <p:cNvSpPr/>
            <p:nvPr/>
          </p:nvSpPr>
          <p:spPr>
            <a:xfrm>
              <a:off x="3459186" y="2217088"/>
              <a:ext cx="499350" cy="386815"/>
            </a:xfrm>
            <a:custGeom>
              <a:avLst/>
              <a:gdLst/>
              <a:ahLst/>
              <a:cxnLst/>
              <a:rect l="l" t="t" r="r" b="b"/>
              <a:pathLst>
                <a:path w="14430" h="11178" extrusionOk="0">
                  <a:moveTo>
                    <a:pt x="11620" y="84"/>
                  </a:moveTo>
                  <a:cubicBezTo>
                    <a:pt x="11683" y="148"/>
                    <a:pt x="11767" y="232"/>
                    <a:pt x="11851" y="327"/>
                  </a:cubicBezTo>
                  <a:cubicBezTo>
                    <a:pt x="12378" y="937"/>
                    <a:pt x="12935" y="1779"/>
                    <a:pt x="13419" y="3821"/>
                  </a:cubicBezTo>
                  <a:lnTo>
                    <a:pt x="14282" y="7325"/>
                  </a:lnTo>
                  <a:cubicBezTo>
                    <a:pt x="14293" y="7357"/>
                    <a:pt x="14303" y="7389"/>
                    <a:pt x="14303" y="7421"/>
                  </a:cubicBezTo>
                  <a:cubicBezTo>
                    <a:pt x="14356" y="7810"/>
                    <a:pt x="14125" y="8178"/>
                    <a:pt x="13756" y="8263"/>
                  </a:cubicBezTo>
                  <a:lnTo>
                    <a:pt x="2379" y="11083"/>
                  </a:lnTo>
                  <a:cubicBezTo>
                    <a:pt x="2325" y="11096"/>
                    <a:pt x="2270" y="11102"/>
                    <a:pt x="2216" y="11102"/>
                  </a:cubicBezTo>
                  <a:cubicBezTo>
                    <a:pt x="1906" y="11102"/>
                    <a:pt x="1621" y="10902"/>
                    <a:pt x="1495" y="10588"/>
                  </a:cubicBezTo>
                  <a:cubicBezTo>
                    <a:pt x="1484" y="10557"/>
                    <a:pt x="1474" y="10525"/>
                    <a:pt x="1474" y="10494"/>
                  </a:cubicBezTo>
                  <a:lnTo>
                    <a:pt x="600" y="7000"/>
                  </a:lnTo>
                  <a:cubicBezTo>
                    <a:pt x="74" y="4958"/>
                    <a:pt x="179" y="3947"/>
                    <a:pt x="369" y="3169"/>
                  </a:cubicBezTo>
                  <a:cubicBezTo>
                    <a:pt x="401" y="3042"/>
                    <a:pt x="422" y="2937"/>
                    <a:pt x="453" y="2842"/>
                  </a:cubicBezTo>
                  <a:lnTo>
                    <a:pt x="11620" y="84"/>
                  </a:lnTo>
                  <a:close/>
                  <a:moveTo>
                    <a:pt x="11630" y="0"/>
                  </a:moveTo>
                  <a:lnTo>
                    <a:pt x="411" y="2779"/>
                  </a:lnTo>
                  <a:cubicBezTo>
                    <a:pt x="401" y="2779"/>
                    <a:pt x="390" y="2790"/>
                    <a:pt x="390" y="2800"/>
                  </a:cubicBezTo>
                  <a:cubicBezTo>
                    <a:pt x="358" y="2895"/>
                    <a:pt x="326" y="3021"/>
                    <a:pt x="295" y="3148"/>
                  </a:cubicBezTo>
                  <a:cubicBezTo>
                    <a:pt x="106" y="3936"/>
                    <a:pt x="1" y="4958"/>
                    <a:pt x="537" y="7010"/>
                  </a:cubicBezTo>
                  <a:lnTo>
                    <a:pt x="1400" y="10515"/>
                  </a:lnTo>
                  <a:lnTo>
                    <a:pt x="1432" y="10609"/>
                  </a:lnTo>
                  <a:cubicBezTo>
                    <a:pt x="1558" y="10957"/>
                    <a:pt x="1874" y="11177"/>
                    <a:pt x="2211" y="11177"/>
                  </a:cubicBezTo>
                  <a:cubicBezTo>
                    <a:pt x="2274" y="11177"/>
                    <a:pt x="2337" y="11167"/>
                    <a:pt x="2389" y="11156"/>
                  </a:cubicBezTo>
                  <a:lnTo>
                    <a:pt x="13777" y="8336"/>
                  </a:lnTo>
                  <a:cubicBezTo>
                    <a:pt x="14177" y="8241"/>
                    <a:pt x="14430" y="7842"/>
                    <a:pt x="14377" y="7410"/>
                  </a:cubicBezTo>
                  <a:cubicBezTo>
                    <a:pt x="14377" y="7378"/>
                    <a:pt x="14366" y="7336"/>
                    <a:pt x="14356" y="7304"/>
                  </a:cubicBezTo>
                  <a:lnTo>
                    <a:pt x="13493" y="3810"/>
                  </a:lnTo>
                  <a:cubicBezTo>
                    <a:pt x="13009" y="1747"/>
                    <a:pt x="12441" y="895"/>
                    <a:pt x="11904" y="274"/>
                  </a:cubicBezTo>
                  <a:cubicBezTo>
                    <a:pt x="11809" y="180"/>
                    <a:pt x="11725" y="84"/>
                    <a:pt x="11662" y="11"/>
                  </a:cubicBezTo>
                  <a:cubicBezTo>
                    <a:pt x="11651" y="0"/>
                    <a:pt x="11641" y="0"/>
                    <a:pt x="116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30" name="Google Shape;3230;p71"/>
            <p:cNvSpPr/>
            <p:nvPr/>
          </p:nvSpPr>
          <p:spPr>
            <a:xfrm>
              <a:off x="3475934" y="2326958"/>
              <a:ext cx="39380" cy="205208"/>
            </a:xfrm>
            <a:custGeom>
              <a:avLst/>
              <a:gdLst/>
              <a:ahLst/>
              <a:cxnLst/>
              <a:rect l="l" t="t" r="r" b="b"/>
              <a:pathLst>
                <a:path w="1138" h="5930" extrusionOk="0">
                  <a:moveTo>
                    <a:pt x="326" y="1"/>
                  </a:moveTo>
                  <a:cubicBezTo>
                    <a:pt x="309" y="1"/>
                    <a:pt x="295" y="16"/>
                    <a:pt x="295" y="25"/>
                  </a:cubicBezTo>
                  <a:cubicBezTo>
                    <a:pt x="106" y="772"/>
                    <a:pt x="1" y="1730"/>
                    <a:pt x="516" y="3719"/>
                  </a:cubicBezTo>
                  <a:lnTo>
                    <a:pt x="1053" y="5897"/>
                  </a:lnTo>
                  <a:cubicBezTo>
                    <a:pt x="1063" y="5919"/>
                    <a:pt x="1074" y="5929"/>
                    <a:pt x="1095" y="5929"/>
                  </a:cubicBezTo>
                  <a:lnTo>
                    <a:pt x="1105" y="5929"/>
                  </a:lnTo>
                  <a:cubicBezTo>
                    <a:pt x="1116" y="5919"/>
                    <a:pt x="1137" y="5908"/>
                    <a:pt x="1126" y="5887"/>
                  </a:cubicBezTo>
                  <a:lnTo>
                    <a:pt x="590" y="3698"/>
                  </a:lnTo>
                  <a:cubicBezTo>
                    <a:pt x="74" y="1720"/>
                    <a:pt x="179" y="772"/>
                    <a:pt x="369" y="46"/>
                  </a:cubicBezTo>
                  <a:cubicBezTo>
                    <a:pt x="369" y="25"/>
                    <a:pt x="359" y="4"/>
                    <a:pt x="338" y="4"/>
                  </a:cubicBezTo>
                  <a:cubicBezTo>
                    <a:pt x="334" y="2"/>
                    <a:pt x="330" y="1"/>
                    <a:pt x="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31" name="Google Shape;3231;p71"/>
            <p:cNvSpPr/>
            <p:nvPr/>
          </p:nvSpPr>
          <p:spPr>
            <a:xfrm>
              <a:off x="3516006" y="2544517"/>
              <a:ext cx="9136" cy="28065"/>
            </a:xfrm>
            <a:custGeom>
              <a:avLst/>
              <a:gdLst/>
              <a:ahLst/>
              <a:cxnLst/>
              <a:rect l="l" t="t" r="r" b="b"/>
              <a:pathLst>
                <a:path w="264" h="811" extrusionOk="0">
                  <a:moveTo>
                    <a:pt x="32" y="0"/>
                  </a:moveTo>
                  <a:cubicBezTo>
                    <a:pt x="11" y="0"/>
                    <a:pt x="0" y="21"/>
                    <a:pt x="0" y="42"/>
                  </a:cubicBezTo>
                  <a:lnTo>
                    <a:pt x="179" y="737"/>
                  </a:lnTo>
                  <a:cubicBezTo>
                    <a:pt x="179" y="747"/>
                    <a:pt x="190" y="768"/>
                    <a:pt x="190" y="779"/>
                  </a:cubicBezTo>
                  <a:cubicBezTo>
                    <a:pt x="200" y="800"/>
                    <a:pt x="211" y="810"/>
                    <a:pt x="221" y="810"/>
                  </a:cubicBezTo>
                  <a:cubicBezTo>
                    <a:pt x="232" y="810"/>
                    <a:pt x="232" y="810"/>
                    <a:pt x="242" y="800"/>
                  </a:cubicBezTo>
                  <a:cubicBezTo>
                    <a:pt x="253" y="800"/>
                    <a:pt x="263" y="779"/>
                    <a:pt x="263" y="758"/>
                  </a:cubicBezTo>
                  <a:lnTo>
                    <a:pt x="263" y="747"/>
                  </a:lnTo>
                  <a:cubicBezTo>
                    <a:pt x="253" y="747"/>
                    <a:pt x="253" y="726"/>
                    <a:pt x="242" y="716"/>
                  </a:cubicBezTo>
                  <a:lnTo>
                    <a:pt x="74" y="31"/>
                  </a:lnTo>
                  <a:cubicBezTo>
                    <a:pt x="74" y="10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32" name="Google Shape;3232;p71"/>
            <p:cNvSpPr/>
            <p:nvPr/>
          </p:nvSpPr>
          <p:spPr>
            <a:xfrm>
              <a:off x="3493063" y="2010325"/>
              <a:ext cx="312172" cy="229016"/>
            </a:xfrm>
            <a:custGeom>
              <a:avLst/>
              <a:gdLst/>
              <a:ahLst/>
              <a:cxnLst/>
              <a:rect l="l" t="t" r="r" b="b"/>
              <a:pathLst>
                <a:path w="9021" h="6618" extrusionOk="0">
                  <a:moveTo>
                    <a:pt x="5035" y="1"/>
                  </a:moveTo>
                  <a:cubicBezTo>
                    <a:pt x="4844" y="1"/>
                    <a:pt x="4651" y="24"/>
                    <a:pt x="4462" y="71"/>
                  </a:cubicBezTo>
                  <a:lnTo>
                    <a:pt x="2158" y="640"/>
                  </a:lnTo>
                  <a:cubicBezTo>
                    <a:pt x="1347" y="839"/>
                    <a:pt x="695" y="1450"/>
                    <a:pt x="421" y="2271"/>
                  </a:cubicBezTo>
                  <a:lnTo>
                    <a:pt x="400" y="2324"/>
                  </a:lnTo>
                  <a:cubicBezTo>
                    <a:pt x="0" y="3576"/>
                    <a:pt x="42" y="4997"/>
                    <a:pt x="137" y="6586"/>
                  </a:cubicBezTo>
                  <a:cubicBezTo>
                    <a:pt x="137" y="6607"/>
                    <a:pt x="158" y="6618"/>
                    <a:pt x="179" y="6618"/>
                  </a:cubicBezTo>
                  <a:cubicBezTo>
                    <a:pt x="200" y="6618"/>
                    <a:pt x="211" y="6597"/>
                    <a:pt x="211" y="6576"/>
                  </a:cubicBezTo>
                  <a:cubicBezTo>
                    <a:pt x="116" y="4997"/>
                    <a:pt x="74" y="3587"/>
                    <a:pt x="474" y="2345"/>
                  </a:cubicBezTo>
                  <a:lnTo>
                    <a:pt x="495" y="2292"/>
                  </a:lnTo>
                  <a:cubicBezTo>
                    <a:pt x="758" y="1492"/>
                    <a:pt x="1389" y="902"/>
                    <a:pt x="2168" y="713"/>
                  </a:cubicBezTo>
                  <a:lnTo>
                    <a:pt x="4473" y="134"/>
                  </a:lnTo>
                  <a:cubicBezTo>
                    <a:pt x="4655" y="91"/>
                    <a:pt x="4838" y="70"/>
                    <a:pt x="5021" y="70"/>
                  </a:cubicBezTo>
                  <a:cubicBezTo>
                    <a:pt x="5633" y="70"/>
                    <a:pt x="6234" y="309"/>
                    <a:pt x="6705" y="755"/>
                  </a:cubicBezTo>
                  <a:cubicBezTo>
                    <a:pt x="6715" y="766"/>
                    <a:pt x="6726" y="787"/>
                    <a:pt x="6747" y="797"/>
                  </a:cubicBezTo>
                  <a:cubicBezTo>
                    <a:pt x="7673" y="1713"/>
                    <a:pt x="8293" y="2976"/>
                    <a:pt x="8946" y="4418"/>
                  </a:cubicBezTo>
                  <a:cubicBezTo>
                    <a:pt x="8954" y="4433"/>
                    <a:pt x="8967" y="4443"/>
                    <a:pt x="8982" y="4443"/>
                  </a:cubicBezTo>
                  <a:cubicBezTo>
                    <a:pt x="8988" y="4443"/>
                    <a:pt x="8993" y="4442"/>
                    <a:pt x="8999" y="4439"/>
                  </a:cubicBezTo>
                  <a:cubicBezTo>
                    <a:pt x="9009" y="4429"/>
                    <a:pt x="9020" y="4407"/>
                    <a:pt x="9009" y="4386"/>
                  </a:cubicBezTo>
                  <a:cubicBezTo>
                    <a:pt x="8357" y="2944"/>
                    <a:pt x="7736" y="1671"/>
                    <a:pt x="6799" y="745"/>
                  </a:cubicBezTo>
                  <a:cubicBezTo>
                    <a:pt x="6778" y="734"/>
                    <a:pt x="6768" y="713"/>
                    <a:pt x="6747" y="703"/>
                  </a:cubicBezTo>
                  <a:cubicBezTo>
                    <a:pt x="6272" y="244"/>
                    <a:pt x="5656" y="1"/>
                    <a:pt x="5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33" name="Google Shape;3233;p71"/>
            <p:cNvSpPr/>
            <p:nvPr/>
          </p:nvSpPr>
          <p:spPr>
            <a:xfrm>
              <a:off x="3537496" y="2292111"/>
              <a:ext cx="342036" cy="278293"/>
            </a:xfrm>
            <a:custGeom>
              <a:avLst/>
              <a:gdLst/>
              <a:ahLst/>
              <a:cxnLst/>
              <a:rect l="l" t="t" r="r" b="b"/>
              <a:pathLst>
                <a:path w="9884" h="8042" extrusionOk="0">
                  <a:moveTo>
                    <a:pt x="8410" y="0"/>
                  </a:moveTo>
                  <a:lnTo>
                    <a:pt x="0" y="2074"/>
                  </a:lnTo>
                  <a:lnTo>
                    <a:pt x="1484" y="8041"/>
                  </a:lnTo>
                  <a:lnTo>
                    <a:pt x="9883" y="5968"/>
                  </a:lnTo>
                  <a:lnTo>
                    <a:pt x="841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34" name="Google Shape;3234;p71"/>
            <p:cNvSpPr/>
            <p:nvPr/>
          </p:nvSpPr>
          <p:spPr>
            <a:xfrm>
              <a:off x="3536389" y="2290657"/>
              <a:ext cx="344216" cy="281200"/>
            </a:xfrm>
            <a:custGeom>
              <a:avLst/>
              <a:gdLst/>
              <a:ahLst/>
              <a:cxnLst/>
              <a:rect l="l" t="t" r="r" b="b"/>
              <a:pathLst>
                <a:path w="9947" h="8126" extrusionOk="0">
                  <a:moveTo>
                    <a:pt x="8410" y="84"/>
                  </a:moveTo>
                  <a:lnTo>
                    <a:pt x="9873" y="5978"/>
                  </a:lnTo>
                  <a:lnTo>
                    <a:pt x="1537" y="8041"/>
                  </a:lnTo>
                  <a:lnTo>
                    <a:pt x="85" y="2147"/>
                  </a:lnTo>
                  <a:lnTo>
                    <a:pt x="8410" y="84"/>
                  </a:lnTo>
                  <a:close/>
                  <a:moveTo>
                    <a:pt x="8431" y="0"/>
                  </a:moveTo>
                  <a:lnTo>
                    <a:pt x="32" y="2084"/>
                  </a:lnTo>
                  <a:cubicBezTo>
                    <a:pt x="22" y="2084"/>
                    <a:pt x="11" y="2095"/>
                    <a:pt x="1" y="2095"/>
                  </a:cubicBezTo>
                  <a:lnTo>
                    <a:pt x="1" y="2126"/>
                  </a:lnTo>
                  <a:lnTo>
                    <a:pt x="1474" y="8094"/>
                  </a:lnTo>
                  <a:cubicBezTo>
                    <a:pt x="1484" y="8115"/>
                    <a:pt x="1495" y="8125"/>
                    <a:pt x="1516" y="8125"/>
                  </a:cubicBezTo>
                  <a:lnTo>
                    <a:pt x="1527" y="8125"/>
                  </a:lnTo>
                  <a:lnTo>
                    <a:pt x="9925" y="6041"/>
                  </a:lnTo>
                  <a:cubicBezTo>
                    <a:pt x="9936" y="6041"/>
                    <a:pt x="9936" y="6041"/>
                    <a:pt x="9946" y="6031"/>
                  </a:cubicBezTo>
                  <a:lnTo>
                    <a:pt x="9946" y="5999"/>
                  </a:lnTo>
                  <a:lnTo>
                    <a:pt x="8473" y="32"/>
                  </a:lnTo>
                  <a:cubicBezTo>
                    <a:pt x="8473" y="11"/>
                    <a:pt x="8452" y="0"/>
                    <a:pt x="84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35" name="Google Shape;3235;p71"/>
            <p:cNvSpPr/>
            <p:nvPr/>
          </p:nvSpPr>
          <p:spPr>
            <a:xfrm>
              <a:off x="3509812" y="2473474"/>
              <a:ext cx="447650" cy="129007"/>
            </a:xfrm>
            <a:custGeom>
              <a:avLst/>
              <a:gdLst/>
              <a:ahLst/>
              <a:cxnLst/>
              <a:rect l="l" t="t" r="r" b="b"/>
              <a:pathLst>
                <a:path w="12936" h="3728" extrusionOk="0">
                  <a:moveTo>
                    <a:pt x="12882" y="1"/>
                  </a:moveTo>
                  <a:lnTo>
                    <a:pt x="0" y="3190"/>
                  </a:lnTo>
                  <a:cubicBezTo>
                    <a:pt x="125" y="3518"/>
                    <a:pt x="422" y="3727"/>
                    <a:pt x="745" y="3727"/>
                  </a:cubicBezTo>
                  <a:cubicBezTo>
                    <a:pt x="805" y="3727"/>
                    <a:pt x="866" y="3720"/>
                    <a:pt x="926" y="3705"/>
                  </a:cubicBezTo>
                  <a:lnTo>
                    <a:pt x="12304" y="896"/>
                  </a:lnTo>
                  <a:cubicBezTo>
                    <a:pt x="12693" y="800"/>
                    <a:pt x="12935" y="411"/>
                    <a:pt x="128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36" name="Google Shape;3236;p71"/>
            <p:cNvSpPr/>
            <p:nvPr/>
          </p:nvSpPr>
          <p:spPr>
            <a:xfrm>
              <a:off x="3508705" y="2472401"/>
              <a:ext cx="449830" cy="131499"/>
            </a:xfrm>
            <a:custGeom>
              <a:avLst/>
              <a:gdLst/>
              <a:ahLst/>
              <a:cxnLst/>
              <a:rect l="l" t="t" r="r" b="b"/>
              <a:pathLst>
                <a:path w="12999" h="3800" extrusionOk="0">
                  <a:moveTo>
                    <a:pt x="12883" y="85"/>
                  </a:moveTo>
                  <a:lnTo>
                    <a:pt x="12883" y="85"/>
                  </a:lnTo>
                  <a:cubicBezTo>
                    <a:pt x="12904" y="464"/>
                    <a:pt x="12673" y="800"/>
                    <a:pt x="12325" y="885"/>
                  </a:cubicBezTo>
                  <a:lnTo>
                    <a:pt x="948" y="3705"/>
                  </a:lnTo>
                  <a:cubicBezTo>
                    <a:pt x="895" y="3718"/>
                    <a:pt x="841" y="3724"/>
                    <a:pt x="787" y="3724"/>
                  </a:cubicBezTo>
                  <a:cubicBezTo>
                    <a:pt x="493" y="3724"/>
                    <a:pt x="210" y="3536"/>
                    <a:pt x="85" y="3242"/>
                  </a:cubicBezTo>
                  <a:lnTo>
                    <a:pt x="12883" y="85"/>
                  </a:lnTo>
                  <a:close/>
                  <a:moveTo>
                    <a:pt x="12904" y="0"/>
                  </a:moveTo>
                  <a:lnTo>
                    <a:pt x="22" y="3189"/>
                  </a:lnTo>
                  <a:cubicBezTo>
                    <a:pt x="11" y="3189"/>
                    <a:pt x="11" y="3189"/>
                    <a:pt x="1" y="3200"/>
                  </a:cubicBezTo>
                  <a:lnTo>
                    <a:pt x="1" y="3231"/>
                  </a:lnTo>
                  <a:cubicBezTo>
                    <a:pt x="127" y="3579"/>
                    <a:pt x="443" y="3799"/>
                    <a:pt x="780" y="3799"/>
                  </a:cubicBezTo>
                  <a:cubicBezTo>
                    <a:pt x="843" y="3799"/>
                    <a:pt x="906" y="3789"/>
                    <a:pt x="958" y="3778"/>
                  </a:cubicBezTo>
                  <a:lnTo>
                    <a:pt x="12346" y="958"/>
                  </a:lnTo>
                  <a:cubicBezTo>
                    <a:pt x="12746" y="863"/>
                    <a:pt x="12999" y="464"/>
                    <a:pt x="12946" y="32"/>
                  </a:cubicBezTo>
                  <a:cubicBezTo>
                    <a:pt x="12946" y="21"/>
                    <a:pt x="12935" y="11"/>
                    <a:pt x="12935" y="11"/>
                  </a:cubicBezTo>
                  <a:cubicBezTo>
                    <a:pt x="12925" y="0"/>
                    <a:pt x="12914" y="0"/>
                    <a:pt x="129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37" name="Google Shape;3237;p71"/>
            <p:cNvSpPr/>
            <p:nvPr/>
          </p:nvSpPr>
          <p:spPr>
            <a:xfrm>
              <a:off x="3522547" y="2277023"/>
              <a:ext cx="334007" cy="156484"/>
            </a:xfrm>
            <a:custGeom>
              <a:avLst/>
              <a:gdLst/>
              <a:ahLst/>
              <a:cxnLst/>
              <a:rect l="l" t="t" r="r" b="b"/>
              <a:pathLst>
                <a:path w="9652" h="4522" extrusionOk="0">
                  <a:moveTo>
                    <a:pt x="8977" y="1"/>
                  </a:moveTo>
                  <a:cubicBezTo>
                    <a:pt x="8964" y="1"/>
                    <a:pt x="8950" y="2"/>
                    <a:pt x="8936" y="5"/>
                  </a:cubicBezTo>
                  <a:lnTo>
                    <a:pt x="148" y="2173"/>
                  </a:lnTo>
                  <a:cubicBezTo>
                    <a:pt x="64" y="2204"/>
                    <a:pt x="1" y="2289"/>
                    <a:pt x="22" y="2384"/>
                  </a:cubicBezTo>
                  <a:lnTo>
                    <a:pt x="485" y="4215"/>
                  </a:lnTo>
                  <a:cubicBezTo>
                    <a:pt x="529" y="4402"/>
                    <a:pt x="695" y="4522"/>
                    <a:pt x="873" y="4522"/>
                  </a:cubicBezTo>
                  <a:cubicBezTo>
                    <a:pt x="905" y="4522"/>
                    <a:pt x="937" y="4518"/>
                    <a:pt x="969" y="4510"/>
                  </a:cubicBezTo>
                  <a:lnTo>
                    <a:pt x="9294" y="2457"/>
                  </a:lnTo>
                  <a:cubicBezTo>
                    <a:pt x="9515" y="2394"/>
                    <a:pt x="9652" y="2183"/>
                    <a:pt x="9588" y="1963"/>
                  </a:cubicBezTo>
                  <a:lnTo>
                    <a:pt x="9136" y="132"/>
                  </a:lnTo>
                  <a:cubicBezTo>
                    <a:pt x="9118" y="50"/>
                    <a:pt x="9055" y="1"/>
                    <a:pt x="897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38" name="Google Shape;3238;p71"/>
            <p:cNvSpPr/>
            <p:nvPr/>
          </p:nvSpPr>
          <p:spPr>
            <a:xfrm>
              <a:off x="3521439" y="2275812"/>
              <a:ext cx="336222" cy="159079"/>
            </a:xfrm>
            <a:custGeom>
              <a:avLst/>
              <a:gdLst/>
              <a:ahLst/>
              <a:cxnLst/>
              <a:rect l="l" t="t" r="r" b="b"/>
              <a:pathLst>
                <a:path w="9716" h="4597" extrusionOk="0">
                  <a:moveTo>
                    <a:pt x="9010" y="71"/>
                  </a:moveTo>
                  <a:cubicBezTo>
                    <a:pt x="9063" y="71"/>
                    <a:pt x="9115" y="113"/>
                    <a:pt x="9136" y="167"/>
                  </a:cubicBezTo>
                  <a:lnTo>
                    <a:pt x="9589" y="2008"/>
                  </a:lnTo>
                  <a:cubicBezTo>
                    <a:pt x="9642" y="2208"/>
                    <a:pt x="9515" y="2408"/>
                    <a:pt x="9326" y="2450"/>
                  </a:cubicBezTo>
                  <a:lnTo>
                    <a:pt x="990" y="4513"/>
                  </a:lnTo>
                  <a:cubicBezTo>
                    <a:pt x="960" y="4519"/>
                    <a:pt x="930" y="4523"/>
                    <a:pt x="900" y="4523"/>
                  </a:cubicBezTo>
                  <a:cubicBezTo>
                    <a:pt x="836" y="4523"/>
                    <a:pt x="774" y="4507"/>
                    <a:pt x="717" y="4471"/>
                  </a:cubicBezTo>
                  <a:cubicBezTo>
                    <a:pt x="632" y="4418"/>
                    <a:pt x="569" y="4334"/>
                    <a:pt x="548" y="4239"/>
                  </a:cubicBezTo>
                  <a:lnTo>
                    <a:pt x="96" y="2408"/>
                  </a:lnTo>
                  <a:cubicBezTo>
                    <a:pt x="75" y="2335"/>
                    <a:pt x="117" y="2260"/>
                    <a:pt x="190" y="2250"/>
                  </a:cubicBezTo>
                  <a:lnTo>
                    <a:pt x="8979" y="71"/>
                  </a:lnTo>
                  <a:close/>
                  <a:moveTo>
                    <a:pt x="9016" y="0"/>
                  </a:moveTo>
                  <a:cubicBezTo>
                    <a:pt x="8997" y="0"/>
                    <a:pt x="8978" y="3"/>
                    <a:pt x="8958" y="8"/>
                  </a:cubicBezTo>
                  <a:lnTo>
                    <a:pt x="169" y="2176"/>
                  </a:lnTo>
                  <a:cubicBezTo>
                    <a:pt x="64" y="2208"/>
                    <a:pt x="1" y="2314"/>
                    <a:pt x="22" y="2419"/>
                  </a:cubicBezTo>
                  <a:lnTo>
                    <a:pt x="475" y="4260"/>
                  </a:lnTo>
                  <a:cubicBezTo>
                    <a:pt x="527" y="4461"/>
                    <a:pt x="707" y="4597"/>
                    <a:pt x="906" y="4597"/>
                  </a:cubicBezTo>
                  <a:cubicBezTo>
                    <a:pt x="938" y="4597"/>
                    <a:pt x="980" y="4587"/>
                    <a:pt x="1011" y="4587"/>
                  </a:cubicBezTo>
                  <a:lnTo>
                    <a:pt x="9337" y="2524"/>
                  </a:lnTo>
                  <a:cubicBezTo>
                    <a:pt x="9578" y="2461"/>
                    <a:pt x="9716" y="2229"/>
                    <a:pt x="9663" y="1987"/>
                  </a:cubicBezTo>
                  <a:lnTo>
                    <a:pt x="9210" y="156"/>
                  </a:lnTo>
                  <a:cubicBezTo>
                    <a:pt x="9184" y="60"/>
                    <a:pt x="9107" y="0"/>
                    <a:pt x="90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39" name="Google Shape;3239;p71"/>
            <p:cNvSpPr/>
            <p:nvPr/>
          </p:nvSpPr>
          <p:spPr>
            <a:xfrm>
              <a:off x="3584835" y="2089604"/>
              <a:ext cx="103850" cy="103850"/>
            </a:xfrm>
            <a:custGeom>
              <a:avLst/>
              <a:gdLst/>
              <a:ahLst/>
              <a:cxnLst/>
              <a:rect l="l" t="t" r="r" b="b"/>
              <a:pathLst>
                <a:path w="3001" h="3001" extrusionOk="0">
                  <a:moveTo>
                    <a:pt x="1474" y="632"/>
                  </a:moveTo>
                  <a:lnTo>
                    <a:pt x="1874" y="2274"/>
                  </a:lnTo>
                  <a:lnTo>
                    <a:pt x="1537" y="2358"/>
                  </a:lnTo>
                  <a:lnTo>
                    <a:pt x="1127" y="716"/>
                  </a:lnTo>
                  <a:lnTo>
                    <a:pt x="1474" y="632"/>
                  </a:lnTo>
                  <a:close/>
                  <a:moveTo>
                    <a:pt x="1137" y="1"/>
                  </a:moveTo>
                  <a:lnTo>
                    <a:pt x="0" y="1864"/>
                  </a:lnTo>
                  <a:lnTo>
                    <a:pt x="1874" y="3001"/>
                  </a:lnTo>
                  <a:lnTo>
                    <a:pt x="3000" y="1127"/>
                  </a:lnTo>
                  <a:lnTo>
                    <a:pt x="113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40" name="Google Shape;3240;p71"/>
            <p:cNvSpPr/>
            <p:nvPr/>
          </p:nvSpPr>
          <p:spPr>
            <a:xfrm>
              <a:off x="3583382" y="2088151"/>
              <a:ext cx="106756" cy="106376"/>
            </a:xfrm>
            <a:custGeom>
              <a:avLst/>
              <a:gdLst/>
              <a:ahLst/>
              <a:cxnLst/>
              <a:rect l="l" t="t" r="r" b="b"/>
              <a:pathLst>
                <a:path w="3085" h="3074" extrusionOk="0">
                  <a:moveTo>
                    <a:pt x="1485" y="716"/>
                  </a:moveTo>
                  <a:lnTo>
                    <a:pt x="1874" y="2285"/>
                  </a:lnTo>
                  <a:lnTo>
                    <a:pt x="1600" y="2358"/>
                  </a:lnTo>
                  <a:lnTo>
                    <a:pt x="1221" y="790"/>
                  </a:lnTo>
                  <a:lnTo>
                    <a:pt x="1485" y="716"/>
                  </a:lnTo>
                  <a:close/>
                  <a:moveTo>
                    <a:pt x="1506" y="643"/>
                  </a:moveTo>
                  <a:lnTo>
                    <a:pt x="1169" y="727"/>
                  </a:lnTo>
                  <a:cubicBezTo>
                    <a:pt x="1148" y="727"/>
                    <a:pt x="1137" y="748"/>
                    <a:pt x="1137" y="769"/>
                  </a:cubicBezTo>
                  <a:lnTo>
                    <a:pt x="1548" y="2411"/>
                  </a:lnTo>
                  <a:cubicBezTo>
                    <a:pt x="1548" y="2421"/>
                    <a:pt x="1548" y="2421"/>
                    <a:pt x="1558" y="2432"/>
                  </a:cubicBezTo>
                  <a:lnTo>
                    <a:pt x="1590" y="2432"/>
                  </a:lnTo>
                  <a:lnTo>
                    <a:pt x="1927" y="2348"/>
                  </a:lnTo>
                  <a:cubicBezTo>
                    <a:pt x="1948" y="2348"/>
                    <a:pt x="1958" y="2327"/>
                    <a:pt x="1958" y="2306"/>
                  </a:cubicBezTo>
                  <a:lnTo>
                    <a:pt x="1548" y="664"/>
                  </a:lnTo>
                  <a:cubicBezTo>
                    <a:pt x="1548" y="653"/>
                    <a:pt x="1537" y="653"/>
                    <a:pt x="1527" y="643"/>
                  </a:cubicBezTo>
                  <a:close/>
                  <a:moveTo>
                    <a:pt x="1190" y="85"/>
                  </a:moveTo>
                  <a:lnTo>
                    <a:pt x="3000" y="1179"/>
                  </a:lnTo>
                  <a:lnTo>
                    <a:pt x="1906" y="2989"/>
                  </a:lnTo>
                  <a:lnTo>
                    <a:pt x="95" y="1895"/>
                  </a:lnTo>
                  <a:lnTo>
                    <a:pt x="1190" y="85"/>
                  </a:lnTo>
                  <a:close/>
                  <a:moveTo>
                    <a:pt x="1169" y="0"/>
                  </a:moveTo>
                  <a:cubicBezTo>
                    <a:pt x="1158" y="0"/>
                    <a:pt x="1148" y="11"/>
                    <a:pt x="1148" y="22"/>
                  </a:cubicBezTo>
                  <a:lnTo>
                    <a:pt x="11" y="1895"/>
                  </a:lnTo>
                  <a:cubicBezTo>
                    <a:pt x="0" y="1906"/>
                    <a:pt x="11" y="1927"/>
                    <a:pt x="21" y="1937"/>
                  </a:cubicBezTo>
                  <a:lnTo>
                    <a:pt x="1895" y="3074"/>
                  </a:lnTo>
                  <a:lnTo>
                    <a:pt x="1916" y="3074"/>
                  </a:lnTo>
                  <a:cubicBezTo>
                    <a:pt x="1927" y="3074"/>
                    <a:pt x="1937" y="3064"/>
                    <a:pt x="1948" y="3053"/>
                  </a:cubicBezTo>
                  <a:lnTo>
                    <a:pt x="3073" y="1190"/>
                  </a:lnTo>
                  <a:cubicBezTo>
                    <a:pt x="3084" y="1179"/>
                    <a:pt x="3084" y="1169"/>
                    <a:pt x="3084" y="1158"/>
                  </a:cubicBezTo>
                  <a:cubicBezTo>
                    <a:pt x="3073" y="1148"/>
                    <a:pt x="3073" y="1137"/>
                    <a:pt x="3063" y="1137"/>
                  </a:cubicBezTo>
                  <a:lnTo>
                    <a:pt x="1190" y="11"/>
                  </a:lnTo>
                  <a:cubicBezTo>
                    <a:pt x="1190" y="0"/>
                    <a:pt x="1179" y="0"/>
                    <a:pt x="11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41" name="Google Shape;3241;p71"/>
            <p:cNvSpPr/>
            <p:nvPr/>
          </p:nvSpPr>
          <p:spPr>
            <a:xfrm>
              <a:off x="3612519" y="2162309"/>
              <a:ext cx="14603" cy="9655"/>
            </a:xfrm>
            <a:custGeom>
              <a:avLst/>
              <a:gdLst/>
              <a:ahLst/>
              <a:cxnLst/>
              <a:rect l="l" t="t" r="r" b="b"/>
              <a:pathLst>
                <a:path w="422" h="279" extrusionOk="0">
                  <a:moveTo>
                    <a:pt x="45" y="0"/>
                  </a:moveTo>
                  <a:cubicBezTo>
                    <a:pt x="31" y="0"/>
                    <a:pt x="18" y="8"/>
                    <a:pt x="11" y="15"/>
                  </a:cubicBezTo>
                  <a:cubicBezTo>
                    <a:pt x="0" y="37"/>
                    <a:pt x="11" y="58"/>
                    <a:pt x="21" y="68"/>
                  </a:cubicBezTo>
                  <a:lnTo>
                    <a:pt x="358" y="268"/>
                  </a:lnTo>
                  <a:cubicBezTo>
                    <a:pt x="358" y="278"/>
                    <a:pt x="369" y="278"/>
                    <a:pt x="379" y="278"/>
                  </a:cubicBezTo>
                  <a:cubicBezTo>
                    <a:pt x="390" y="278"/>
                    <a:pt x="400" y="268"/>
                    <a:pt x="411" y="257"/>
                  </a:cubicBezTo>
                  <a:cubicBezTo>
                    <a:pt x="421" y="236"/>
                    <a:pt x="411" y="215"/>
                    <a:pt x="390" y="205"/>
                  </a:cubicBezTo>
                  <a:lnTo>
                    <a:pt x="63" y="5"/>
                  </a:lnTo>
                  <a:cubicBezTo>
                    <a:pt x="57" y="2"/>
                    <a:pt x="51" y="0"/>
                    <a:pt x="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42" name="Google Shape;3242;p71"/>
            <p:cNvSpPr/>
            <p:nvPr/>
          </p:nvSpPr>
          <p:spPr>
            <a:xfrm>
              <a:off x="3592483" y="2096387"/>
              <a:ext cx="35020" cy="66096"/>
            </a:xfrm>
            <a:custGeom>
              <a:avLst/>
              <a:gdLst/>
              <a:ahLst/>
              <a:cxnLst/>
              <a:rect l="l" t="t" r="r" b="b"/>
              <a:pathLst>
                <a:path w="1012" h="1910" extrusionOk="0">
                  <a:moveTo>
                    <a:pt x="972" y="0"/>
                  </a:moveTo>
                  <a:cubicBezTo>
                    <a:pt x="957" y="0"/>
                    <a:pt x="945" y="8"/>
                    <a:pt x="937" y="15"/>
                  </a:cubicBezTo>
                  <a:lnTo>
                    <a:pt x="1" y="1573"/>
                  </a:lnTo>
                  <a:lnTo>
                    <a:pt x="1" y="1594"/>
                  </a:lnTo>
                  <a:cubicBezTo>
                    <a:pt x="1" y="1605"/>
                    <a:pt x="11" y="1615"/>
                    <a:pt x="11" y="1626"/>
                  </a:cubicBezTo>
                  <a:lnTo>
                    <a:pt x="495" y="1910"/>
                  </a:lnTo>
                  <a:lnTo>
                    <a:pt x="516" y="1910"/>
                  </a:lnTo>
                  <a:cubicBezTo>
                    <a:pt x="527" y="1910"/>
                    <a:pt x="537" y="1910"/>
                    <a:pt x="548" y="1899"/>
                  </a:cubicBezTo>
                  <a:cubicBezTo>
                    <a:pt x="558" y="1878"/>
                    <a:pt x="548" y="1857"/>
                    <a:pt x="527" y="1846"/>
                  </a:cubicBezTo>
                  <a:lnTo>
                    <a:pt x="85" y="1573"/>
                  </a:lnTo>
                  <a:lnTo>
                    <a:pt x="1000" y="57"/>
                  </a:lnTo>
                  <a:cubicBezTo>
                    <a:pt x="1011" y="36"/>
                    <a:pt x="1011" y="15"/>
                    <a:pt x="990" y="5"/>
                  </a:cubicBezTo>
                  <a:cubicBezTo>
                    <a:pt x="984" y="2"/>
                    <a:pt x="978" y="0"/>
                    <a:pt x="9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43" name="Google Shape;3243;p71"/>
            <p:cNvSpPr/>
            <p:nvPr/>
          </p:nvSpPr>
          <p:spPr>
            <a:xfrm>
              <a:off x="3558985" y="2430772"/>
              <a:ext cx="4741" cy="11074"/>
            </a:xfrm>
            <a:custGeom>
              <a:avLst/>
              <a:gdLst/>
              <a:ahLst/>
              <a:cxnLst/>
              <a:rect l="l" t="t" r="r" b="b"/>
              <a:pathLst>
                <a:path w="137" h="320" extrusionOk="0">
                  <a:moveTo>
                    <a:pt x="43" y="1"/>
                  </a:moveTo>
                  <a:cubicBezTo>
                    <a:pt x="39" y="1"/>
                    <a:pt x="36" y="2"/>
                    <a:pt x="32" y="4"/>
                  </a:cubicBezTo>
                  <a:cubicBezTo>
                    <a:pt x="10" y="4"/>
                    <a:pt x="0" y="25"/>
                    <a:pt x="0" y="46"/>
                  </a:cubicBezTo>
                  <a:lnTo>
                    <a:pt x="64" y="287"/>
                  </a:lnTo>
                  <a:cubicBezTo>
                    <a:pt x="74" y="308"/>
                    <a:pt x="85" y="319"/>
                    <a:pt x="106" y="319"/>
                  </a:cubicBezTo>
                  <a:cubicBezTo>
                    <a:pt x="127" y="308"/>
                    <a:pt x="137" y="287"/>
                    <a:pt x="137" y="277"/>
                  </a:cubicBezTo>
                  <a:lnTo>
                    <a:pt x="74" y="35"/>
                  </a:lnTo>
                  <a:cubicBezTo>
                    <a:pt x="74" y="18"/>
                    <a:pt x="60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44" name="Google Shape;3244;p71"/>
            <p:cNvSpPr/>
            <p:nvPr/>
          </p:nvSpPr>
          <p:spPr>
            <a:xfrm>
              <a:off x="3565872" y="2429041"/>
              <a:ext cx="4810" cy="10970"/>
            </a:xfrm>
            <a:custGeom>
              <a:avLst/>
              <a:gdLst/>
              <a:ahLst/>
              <a:cxnLst/>
              <a:rect l="l" t="t" r="r" b="b"/>
              <a:pathLst>
                <a:path w="139" h="317" extrusionOk="0">
                  <a:moveTo>
                    <a:pt x="33" y="1"/>
                  </a:moveTo>
                  <a:cubicBezTo>
                    <a:pt x="12" y="12"/>
                    <a:pt x="1" y="33"/>
                    <a:pt x="1" y="54"/>
                  </a:cubicBezTo>
                  <a:lnTo>
                    <a:pt x="64" y="295"/>
                  </a:lnTo>
                  <a:cubicBezTo>
                    <a:pt x="64" y="306"/>
                    <a:pt x="85" y="316"/>
                    <a:pt x="96" y="316"/>
                  </a:cubicBezTo>
                  <a:lnTo>
                    <a:pt x="106" y="316"/>
                  </a:lnTo>
                  <a:cubicBezTo>
                    <a:pt x="127" y="316"/>
                    <a:pt x="138" y="295"/>
                    <a:pt x="138" y="274"/>
                  </a:cubicBezTo>
                  <a:lnTo>
                    <a:pt x="75" y="33"/>
                  </a:lnTo>
                  <a:cubicBezTo>
                    <a:pt x="64" y="12"/>
                    <a:pt x="54" y="1"/>
                    <a:pt x="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45" name="Google Shape;3245;p71"/>
            <p:cNvSpPr/>
            <p:nvPr/>
          </p:nvSpPr>
          <p:spPr>
            <a:xfrm>
              <a:off x="3572447" y="2427450"/>
              <a:ext cx="5122" cy="11108"/>
            </a:xfrm>
            <a:custGeom>
              <a:avLst/>
              <a:gdLst/>
              <a:ahLst/>
              <a:cxnLst/>
              <a:rect l="l" t="t" r="r" b="b"/>
              <a:pathLst>
                <a:path w="148" h="321" extrusionOk="0">
                  <a:moveTo>
                    <a:pt x="49" y="1"/>
                  </a:moveTo>
                  <a:cubicBezTo>
                    <a:pt x="44" y="1"/>
                    <a:pt x="38" y="2"/>
                    <a:pt x="32" y="4"/>
                  </a:cubicBezTo>
                  <a:cubicBezTo>
                    <a:pt x="21" y="4"/>
                    <a:pt x="0" y="26"/>
                    <a:pt x="11" y="47"/>
                  </a:cubicBezTo>
                  <a:lnTo>
                    <a:pt x="74" y="289"/>
                  </a:lnTo>
                  <a:cubicBezTo>
                    <a:pt x="74" y="310"/>
                    <a:pt x="85" y="320"/>
                    <a:pt x="106" y="320"/>
                  </a:cubicBezTo>
                  <a:lnTo>
                    <a:pt x="117" y="320"/>
                  </a:lnTo>
                  <a:cubicBezTo>
                    <a:pt x="138" y="310"/>
                    <a:pt x="148" y="289"/>
                    <a:pt x="138" y="268"/>
                  </a:cubicBezTo>
                  <a:lnTo>
                    <a:pt x="85" y="26"/>
                  </a:lnTo>
                  <a:cubicBezTo>
                    <a:pt x="77" y="10"/>
                    <a:pt x="64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46" name="Google Shape;3246;p71"/>
            <p:cNvSpPr/>
            <p:nvPr/>
          </p:nvSpPr>
          <p:spPr>
            <a:xfrm>
              <a:off x="3579368" y="2425788"/>
              <a:ext cx="5156" cy="10970"/>
            </a:xfrm>
            <a:custGeom>
              <a:avLst/>
              <a:gdLst/>
              <a:ahLst/>
              <a:cxnLst/>
              <a:rect l="l" t="t" r="r" b="b"/>
              <a:pathLst>
                <a:path w="149" h="317" extrusionOk="0">
                  <a:moveTo>
                    <a:pt x="32" y="0"/>
                  </a:moveTo>
                  <a:cubicBezTo>
                    <a:pt x="11" y="10"/>
                    <a:pt x="1" y="21"/>
                    <a:pt x="11" y="42"/>
                  </a:cubicBezTo>
                  <a:lnTo>
                    <a:pt x="64" y="284"/>
                  </a:lnTo>
                  <a:cubicBezTo>
                    <a:pt x="74" y="305"/>
                    <a:pt x="85" y="316"/>
                    <a:pt x="106" y="316"/>
                  </a:cubicBezTo>
                  <a:lnTo>
                    <a:pt x="116" y="316"/>
                  </a:lnTo>
                  <a:cubicBezTo>
                    <a:pt x="127" y="305"/>
                    <a:pt x="148" y="295"/>
                    <a:pt x="137" y="274"/>
                  </a:cubicBezTo>
                  <a:lnTo>
                    <a:pt x="74" y="31"/>
                  </a:lnTo>
                  <a:cubicBezTo>
                    <a:pt x="74" y="10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47" name="Google Shape;3247;p71"/>
            <p:cNvSpPr/>
            <p:nvPr/>
          </p:nvSpPr>
          <p:spPr>
            <a:xfrm>
              <a:off x="3586288" y="2423954"/>
              <a:ext cx="4775" cy="10935"/>
            </a:xfrm>
            <a:custGeom>
              <a:avLst/>
              <a:gdLst/>
              <a:ahLst/>
              <a:cxnLst/>
              <a:rect l="l" t="t" r="r" b="b"/>
              <a:pathLst>
                <a:path w="138" h="316" extrusionOk="0">
                  <a:moveTo>
                    <a:pt x="32" y="0"/>
                  </a:moveTo>
                  <a:cubicBezTo>
                    <a:pt x="11" y="11"/>
                    <a:pt x="0" y="32"/>
                    <a:pt x="0" y="53"/>
                  </a:cubicBezTo>
                  <a:lnTo>
                    <a:pt x="63" y="295"/>
                  </a:lnTo>
                  <a:cubicBezTo>
                    <a:pt x="63" y="306"/>
                    <a:pt x="85" y="316"/>
                    <a:pt x="95" y="316"/>
                  </a:cubicBezTo>
                  <a:lnTo>
                    <a:pt x="106" y="316"/>
                  </a:lnTo>
                  <a:cubicBezTo>
                    <a:pt x="127" y="316"/>
                    <a:pt x="138" y="295"/>
                    <a:pt x="138" y="274"/>
                  </a:cubicBezTo>
                  <a:lnTo>
                    <a:pt x="74" y="32"/>
                  </a:lnTo>
                  <a:cubicBezTo>
                    <a:pt x="74" y="11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48" name="Google Shape;3248;p71"/>
            <p:cNvSpPr/>
            <p:nvPr/>
          </p:nvSpPr>
          <p:spPr>
            <a:xfrm>
              <a:off x="3593209" y="2422363"/>
              <a:ext cx="4775" cy="11074"/>
            </a:xfrm>
            <a:custGeom>
              <a:avLst/>
              <a:gdLst/>
              <a:ahLst/>
              <a:cxnLst/>
              <a:rect l="l" t="t" r="r" b="b"/>
              <a:pathLst>
                <a:path w="138" h="320" extrusionOk="0">
                  <a:moveTo>
                    <a:pt x="42" y="0"/>
                  </a:moveTo>
                  <a:cubicBezTo>
                    <a:pt x="38" y="0"/>
                    <a:pt x="35" y="1"/>
                    <a:pt x="32" y="4"/>
                  </a:cubicBezTo>
                  <a:cubicBezTo>
                    <a:pt x="11" y="4"/>
                    <a:pt x="1" y="25"/>
                    <a:pt x="1" y="46"/>
                  </a:cubicBezTo>
                  <a:lnTo>
                    <a:pt x="64" y="289"/>
                  </a:lnTo>
                  <a:cubicBezTo>
                    <a:pt x="64" y="310"/>
                    <a:pt x="85" y="320"/>
                    <a:pt x="95" y="320"/>
                  </a:cubicBezTo>
                  <a:lnTo>
                    <a:pt x="106" y="320"/>
                  </a:lnTo>
                  <a:cubicBezTo>
                    <a:pt x="127" y="310"/>
                    <a:pt x="137" y="289"/>
                    <a:pt x="137" y="268"/>
                  </a:cubicBezTo>
                  <a:lnTo>
                    <a:pt x="74" y="25"/>
                  </a:lnTo>
                  <a:cubicBezTo>
                    <a:pt x="67" y="10"/>
                    <a:pt x="53" y="0"/>
                    <a:pt x="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49" name="Google Shape;3249;p71"/>
            <p:cNvSpPr/>
            <p:nvPr/>
          </p:nvSpPr>
          <p:spPr>
            <a:xfrm>
              <a:off x="3599784" y="2420667"/>
              <a:ext cx="5122" cy="10970"/>
            </a:xfrm>
            <a:custGeom>
              <a:avLst/>
              <a:gdLst/>
              <a:ahLst/>
              <a:cxnLst/>
              <a:rect l="l" t="t" r="r" b="b"/>
              <a:pathLst>
                <a:path w="148" h="317" extrusionOk="0">
                  <a:moveTo>
                    <a:pt x="31" y="1"/>
                  </a:moveTo>
                  <a:cubicBezTo>
                    <a:pt x="10" y="11"/>
                    <a:pt x="0" y="32"/>
                    <a:pt x="10" y="43"/>
                  </a:cubicBezTo>
                  <a:lnTo>
                    <a:pt x="63" y="285"/>
                  </a:lnTo>
                  <a:cubicBezTo>
                    <a:pt x="73" y="306"/>
                    <a:pt x="84" y="317"/>
                    <a:pt x="105" y="317"/>
                  </a:cubicBezTo>
                  <a:lnTo>
                    <a:pt x="116" y="317"/>
                  </a:lnTo>
                  <a:cubicBezTo>
                    <a:pt x="137" y="317"/>
                    <a:pt x="148" y="296"/>
                    <a:pt x="137" y="275"/>
                  </a:cubicBezTo>
                  <a:lnTo>
                    <a:pt x="84" y="32"/>
                  </a:lnTo>
                  <a:cubicBezTo>
                    <a:pt x="73" y="11"/>
                    <a:pt x="52" y="1"/>
                    <a:pt x="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50" name="Google Shape;3250;p71"/>
            <p:cNvSpPr/>
            <p:nvPr/>
          </p:nvSpPr>
          <p:spPr>
            <a:xfrm>
              <a:off x="3606671" y="2419075"/>
              <a:ext cx="4775" cy="10728"/>
            </a:xfrm>
            <a:custGeom>
              <a:avLst/>
              <a:gdLst/>
              <a:ahLst/>
              <a:cxnLst/>
              <a:rect l="l" t="t" r="r" b="b"/>
              <a:pathLst>
                <a:path w="138" h="310" extrusionOk="0">
                  <a:moveTo>
                    <a:pt x="49" y="1"/>
                  </a:moveTo>
                  <a:cubicBezTo>
                    <a:pt x="44" y="1"/>
                    <a:pt x="38" y="2"/>
                    <a:pt x="33" y="5"/>
                  </a:cubicBezTo>
                  <a:cubicBezTo>
                    <a:pt x="12" y="5"/>
                    <a:pt x="1" y="26"/>
                    <a:pt x="12" y="47"/>
                  </a:cubicBezTo>
                  <a:lnTo>
                    <a:pt x="64" y="289"/>
                  </a:lnTo>
                  <a:cubicBezTo>
                    <a:pt x="75" y="300"/>
                    <a:pt x="85" y="310"/>
                    <a:pt x="106" y="310"/>
                  </a:cubicBezTo>
                  <a:cubicBezTo>
                    <a:pt x="127" y="310"/>
                    <a:pt x="138" y="289"/>
                    <a:pt x="138" y="268"/>
                  </a:cubicBezTo>
                  <a:lnTo>
                    <a:pt x="75" y="26"/>
                  </a:lnTo>
                  <a:cubicBezTo>
                    <a:pt x="75" y="11"/>
                    <a:pt x="64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51" name="Google Shape;3251;p71"/>
            <p:cNvSpPr/>
            <p:nvPr/>
          </p:nvSpPr>
          <p:spPr>
            <a:xfrm>
              <a:off x="3613626" y="2417310"/>
              <a:ext cx="4741" cy="11039"/>
            </a:xfrm>
            <a:custGeom>
              <a:avLst/>
              <a:gdLst/>
              <a:ahLst/>
              <a:cxnLst/>
              <a:rect l="l" t="t" r="r" b="b"/>
              <a:pathLst>
                <a:path w="137" h="319" extrusionOk="0">
                  <a:moveTo>
                    <a:pt x="43" y="0"/>
                  </a:moveTo>
                  <a:cubicBezTo>
                    <a:pt x="39" y="0"/>
                    <a:pt x="35" y="1"/>
                    <a:pt x="31" y="3"/>
                  </a:cubicBezTo>
                  <a:cubicBezTo>
                    <a:pt x="10" y="3"/>
                    <a:pt x="0" y="24"/>
                    <a:pt x="0" y="45"/>
                  </a:cubicBezTo>
                  <a:lnTo>
                    <a:pt x="63" y="287"/>
                  </a:lnTo>
                  <a:cubicBezTo>
                    <a:pt x="63" y="308"/>
                    <a:pt x="84" y="319"/>
                    <a:pt x="94" y="319"/>
                  </a:cubicBezTo>
                  <a:lnTo>
                    <a:pt x="105" y="319"/>
                  </a:lnTo>
                  <a:cubicBezTo>
                    <a:pt x="126" y="308"/>
                    <a:pt x="136" y="287"/>
                    <a:pt x="136" y="276"/>
                  </a:cubicBezTo>
                  <a:lnTo>
                    <a:pt x="73" y="24"/>
                  </a:lnTo>
                  <a:cubicBezTo>
                    <a:pt x="73" y="16"/>
                    <a:pt x="59" y="0"/>
                    <a:pt x="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52" name="Google Shape;3252;p71"/>
            <p:cNvSpPr/>
            <p:nvPr/>
          </p:nvSpPr>
          <p:spPr>
            <a:xfrm>
              <a:off x="3620512" y="2415580"/>
              <a:ext cx="4775" cy="10970"/>
            </a:xfrm>
            <a:custGeom>
              <a:avLst/>
              <a:gdLst/>
              <a:ahLst/>
              <a:cxnLst/>
              <a:rect l="l" t="t" r="r" b="b"/>
              <a:pathLst>
                <a:path w="138" h="317" extrusionOk="0">
                  <a:moveTo>
                    <a:pt x="33" y="1"/>
                  </a:moveTo>
                  <a:cubicBezTo>
                    <a:pt x="12" y="11"/>
                    <a:pt x="1" y="32"/>
                    <a:pt x="1" y="53"/>
                  </a:cubicBezTo>
                  <a:lnTo>
                    <a:pt x="64" y="295"/>
                  </a:lnTo>
                  <a:cubicBezTo>
                    <a:pt x="64" y="305"/>
                    <a:pt x="75" y="316"/>
                    <a:pt x="96" y="316"/>
                  </a:cubicBezTo>
                  <a:lnTo>
                    <a:pt x="106" y="316"/>
                  </a:lnTo>
                  <a:cubicBezTo>
                    <a:pt x="127" y="316"/>
                    <a:pt x="138" y="295"/>
                    <a:pt x="127" y="274"/>
                  </a:cubicBezTo>
                  <a:lnTo>
                    <a:pt x="75" y="32"/>
                  </a:lnTo>
                  <a:cubicBezTo>
                    <a:pt x="64" y="11"/>
                    <a:pt x="43" y="1"/>
                    <a:pt x="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53" name="Google Shape;3253;p71"/>
            <p:cNvSpPr/>
            <p:nvPr/>
          </p:nvSpPr>
          <p:spPr>
            <a:xfrm>
              <a:off x="3627087" y="2413988"/>
              <a:ext cx="5122" cy="11108"/>
            </a:xfrm>
            <a:custGeom>
              <a:avLst/>
              <a:gdLst/>
              <a:ahLst/>
              <a:cxnLst/>
              <a:rect l="l" t="t" r="r" b="b"/>
              <a:pathLst>
                <a:path w="148" h="321" extrusionOk="0">
                  <a:moveTo>
                    <a:pt x="49" y="0"/>
                  </a:moveTo>
                  <a:cubicBezTo>
                    <a:pt x="43" y="0"/>
                    <a:pt x="38" y="2"/>
                    <a:pt x="32" y="4"/>
                  </a:cubicBezTo>
                  <a:cubicBezTo>
                    <a:pt x="11" y="4"/>
                    <a:pt x="0" y="26"/>
                    <a:pt x="11" y="47"/>
                  </a:cubicBezTo>
                  <a:lnTo>
                    <a:pt x="63" y="288"/>
                  </a:lnTo>
                  <a:cubicBezTo>
                    <a:pt x="74" y="309"/>
                    <a:pt x="84" y="320"/>
                    <a:pt x="105" y="320"/>
                  </a:cubicBezTo>
                  <a:lnTo>
                    <a:pt x="116" y="309"/>
                  </a:lnTo>
                  <a:cubicBezTo>
                    <a:pt x="137" y="309"/>
                    <a:pt x="147" y="288"/>
                    <a:pt x="137" y="267"/>
                  </a:cubicBezTo>
                  <a:lnTo>
                    <a:pt x="74" y="26"/>
                  </a:lnTo>
                  <a:cubicBezTo>
                    <a:pt x="74" y="10"/>
                    <a:pt x="63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54" name="Google Shape;3254;p71"/>
            <p:cNvSpPr/>
            <p:nvPr/>
          </p:nvSpPr>
          <p:spPr>
            <a:xfrm>
              <a:off x="3634008" y="2412293"/>
              <a:ext cx="4741" cy="10970"/>
            </a:xfrm>
            <a:custGeom>
              <a:avLst/>
              <a:gdLst/>
              <a:ahLst/>
              <a:cxnLst/>
              <a:rect l="l" t="t" r="r" b="b"/>
              <a:pathLst>
                <a:path w="137" h="317" extrusionOk="0">
                  <a:moveTo>
                    <a:pt x="32" y="0"/>
                  </a:moveTo>
                  <a:cubicBezTo>
                    <a:pt x="11" y="0"/>
                    <a:pt x="0" y="21"/>
                    <a:pt x="0" y="43"/>
                  </a:cubicBezTo>
                  <a:lnTo>
                    <a:pt x="64" y="285"/>
                  </a:lnTo>
                  <a:cubicBezTo>
                    <a:pt x="74" y="306"/>
                    <a:pt x="85" y="316"/>
                    <a:pt x="106" y="316"/>
                  </a:cubicBezTo>
                  <a:cubicBezTo>
                    <a:pt x="127" y="306"/>
                    <a:pt x="137" y="285"/>
                    <a:pt x="137" y="274"/>
                  </a:cubicBezTo>
                  <a:lnTo>
                    <a:pt x="74" y="32"/>
                  </a:lnTo>
                  <a:cubicBezTo>
                    <a:pt x="74" y="11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55" name="Google Shape;3255;p71"/>
            <p:cNvSpPr/>
            <p:nvPr/>
          </p:nvSpPr>
          <p:spPr>
            <a:xfrm>
              <a:off x="3640929" y="2410493"/>
              <a:ext cx="4775" cy="10935"/>
            </a:xfrm>
            <a:custGeom>
              <a:avLst/>
              <a:gdLst/>
              <a:ahLst/>
              <a:cxnLst/>
              <a:rect l="l" t="t" r="r" b="b"/>
              <a:pathLst>
                <a:path w="138" h="316" extrusionOk="0">
                  <a:moveTo>
                    <a:pt x="32" y="0"/>
                  </a:moveTo>
                  <a:cubicBezTo>
                    <a:pt x="11" y="10"/>
                    <a:pt x="0" y="31"/>
                    <a:pt x="0" y="52"/>
                  </a:cubicBezTo>
                  <a:lnTo>
                    <a:pt x="63" y="295"/>
                  </a:lnTo>
                  <a:cubicBezTo>
                    <a:pt x="63" y="305"/>
                    <a:pt x="84" y="316"/>
                    <a:pt x="95" y="316"/>
                  </a:cubicBezTo>
                  <a:lnTo>
                    <a:pt x="105" y="316"/>
                  </a:lnTo>
                  <a:cubicBezTo>
                    <a:pt x="126" y="316"/>
                    <a:pt x="137" y="295"/>
                    <a:pt x="137" y="274"/>
                  </a:cubicBezTo>
                  <a:lnTo>
                    <a:pt x="74" y="31"/>
                  </a:lnTo>
                  <a:cubicBezTo>
                    <a:pt x="63" y="10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56" name="Google Shape;3256;p71"/>
            <p:cNvSpPr/>
            <p:nvPr/>
          </p:nvSpPr>
          <p:spPr>
            <a:xfrm>
              <a:off x="3647469" y="2408867"/>
              <a:ext cx="5122" cy="11108"/>
            </a:xfrm>
            <a:custGeom>
              <a:avLst/>
              <a:gdLst/>
              <a:ahLst/>
              <a:cxnLst/>
              <a:rect l="l" t="t" r="r" b="b"/>
              <a:pathLst>
                <a:path w="148" h="321" extrusionOk="0">
                  <a:moveTo>
                    <a:pt x="49" y="1"/>
                  </a:moveTo>
                  <a:cubicBezTo>
                    <a:pt x="44" y="1"/>
                    <a:pt x="38" y="2"/>
                    <a:pt x="32" y="5"/>
                  </a:cubicBezTo>
                  <a:cubicBezTo>
                    <a:pt x="22" y="5"/>
                    <a:pt x="0" y="26"/>
                    <a:pt x="11" y="47"/>
                  </a:cubicBezTo>
                  <a:lnTo>
                    <a:pt x="75" y="289"/>
                  </a:lnTo>
                  <a:cubicBezTo>
                    <a:pt x="75" y="310"/>
                    <a:pt x="85" y="321"/>
                    <a:pt x="106" y="321"/>
                  </a:cubicBezTo>
                  <a:lnTo>
                    <a:pt x="117" y="321"/>
                  </a:lnTo>
                  <a:cubicBezTo>
                    <a:pt x="138" y="310"/>
                    <a:pt x="148" y="289"/>
                    <a:pt x="138" y="268"/>
                  </a:cubicBezTo>
                  <a:lnTo>
                    <a:pt x="85" y="26"/>
                  </a:lnTo>
                  <a:cubicBezTo>
                    <a:pt x="77" y="11"/>
                    <a:pt x="64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57" name="Google Shape;3257;p71"/>
            <p:cNvSpPr/>
            <p:nvPr/>
          </p:nvSpPr>
          <p:spPr>
            <a:xfrm>
              <a:off x="3654390" y="2407206"/>
              <a:ext cx="5156" cy="10935"/>
            </a:xfrm>
            <a:custGeom>
              <a:avLst/>
              <a:gdLst/>
              <a:ahLst/>
              <a:cxnLst/>
              <a:rect l="l" t="t" r="r" b="b"/>
              <a:pathLst>
                <a:path w="149" h="316" extrusionOk="0">
                  <a:moveTo>
                    <a:pt x="32" y="0"/>
                  </a:moveTo>
                  <a:cubicBezTo>
                    <a:pt x="11" y="11"/>
                    <a:pt x="1" y="21"/>
                    <a:pt x="11" y="42"/>
                  </a:cubicBezTo>
                  <a:lnTo>
                    <a:pt x="64" y="285"/>
                  </a:lnTo>
                  <a:cubicBezTo>
                    <a:pt x="74" y="306"/>
                    <a:pt x="85" y="316"/>
                    <a:pt x="106" y="316"/>
                  </a:cubicBezTo>
                  <a:lnTo>
                    <a:pt x="116" y="316"/>
                  </a:lnTo>
                  <a:cubicBezTo>
                    <a:pt x="127" y="306"/>
                    <a:pt x="148" y="295"/>
                    <a:pt x="137" y="274"/>
                  </a:cubicBezTo>
                  <a:lnTo>
                    <a:pt x="74" y="32"/>
                  </a:lnTo>
                  <a:cubicBezTo>
                    <a:pt x="74" y="11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58" name="Google Shape;3258;p71"/>
            <p:cNvSpPr/>
            <p:nvPr/>
          </p:nvSpPr>
          <p:spPr>
            <a:xfrm>
              <a:off x="3661311" y="2405372"/>
              <a:ext cx="4775" cy="10970"/>
            </a:xfrm>
            <a:custGeom>
              <a:avLst/>
              <a:gdLst/>
              <a:ahLst/>
              <a:cxnLst/>
              <a:rect l="l" t="t" r="r" b="b"/>
              <a:pathLst>
                <a:path w="138" h="317" extrusionOk="0">
                  <a:moveTo>
                    <a:pt x="32" y="1"/>
                  </a:moveTo>
                  <a:cubicBezTo>
                    <a:pt x="11" y="11"/>
                    <a:pt x="0" y="32"/>
                    <a:pt x="0" y="53"/>
                  </a:cubicBezTo>
                  <a:lnTo>
                    <a:pt x="64" y="296"/>
                  </a:lnTo>
                  <a:cubicBezTo>
                    <a:pt x="64" y="306"/>
                    <a:pt x="85" y="317"/>
                    <a:pt x="96" y="317"/>
                  </a:cubicBezTo>
                  <a:lnTo>
                    <a:pt x="106" y="317"/>
                  </a:lnTo>
                  <a:cubicBezTo>
                    <a:pt x="127" y="317"/>
                    <a:pt x="138" y="296"/>
                    <a:pt x="138" y="275"/>
                  </a:cubicBezTo>
                  <a:lnTo>
                    <a:pt x="74" y="32"/>
                  </a:lnTo>
                  <a:cubicBezTo>
                    <a:pt x="74" y="11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59" name="Google Shape;3259;p71"/>
            <p:cNvSpPr/>
            <p:nvPr/>
          </p:nvSpPr>
          <p:spPr>
            <a:xfrm>
              <a:off x="3668232" y="2403815"/>
              <a:ext cx="4775" cy="11074"/>
            </a:xfrm>
            <a:custGeom>
              <a:avLst/>
              <a:gdLst/>
              <a:ahLst/>
              <a:cxnLst/>
              <a:rect l="l" t="t" r="r" b="b"/>
              <a:pathLst>
                <a:path w="138" h="320" extrusionOk="0">
                  <a:moveTo>
                    <a:pt x="39" y="1"/>
                  </a:moveTo>
                  <a:cubicBezTo>
                    <a:pt x="37" y="1"/>
                    <a:pt x="34" y="2"/>
                    <a:pt x="32" y="4"/>
                  </a:cubicBezTo>
                  <a:cubicBezTo>
                    <a:pt x="11" y="4"/>
                    <a:pt x="1" y="25"/>
                    <a:pt x="1" y="46"/>
                  </a:cubicBezTo>
                  <a:lnTo>
                    <a:pt x="64" y="288"/>
                  </a:lnTo>
                  <a:cubicBezTo>
                    <a:pt x="64" y="309"/>
                    <a:pt x="85" y="320"/>
                    <a:pt x="95" y="320"/>
                  </a:cubicBezTo>
                  <a:lnTo>
                    <a:pt x="106" y="320"/>
                  </a:lnTo>
                  <a:cubicBezTo>
                    <a:pt x="127" y="309"/>
                    <a:pt x="137" y="288"/>
                    <a:pt x="137" y="266"/>
                  </a:cubicBezTo>
                  <a:lnTo>
                    <a:pt x="74" y="25"/>
                  </a:lnTo>
                  <a:cubicBezTo>
                    <a:pt x="66" y="16"/>
                    <a:pt x="51" y="1"/>
                    <a:pt x="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60" name="Google Shape;3260;p71"/>
            <p:cNvSpPr/>
            <p:nvPr/>
          </p:nvSpPr>
          <p:spPr>
            <a:xfrm>
              <a:off x="3674807" y="2402084"/>
              <a:ext cx="5122" cy="10970"/>
            </a:xfrm>
            <a:custGeom>
              <a:avLst/>
              <a:gdLst/>
              <a:ahLst/>
              <a:cxnLst/>
              <a:rect l="l" t="t" r="r" b="b"/>
              <a:pathLst>
                <a:path w="148" h="317" extrusionOk="0">
                  <a:moveTo>
                    <a:pt x="31" y="1"/>
                  </a:moveTo>
                  <a:cubicBezTo>
                    <a:pt x="10" y="12"/>
                    <a:pt x="0" y="33"/>
                    <a:pt x="10" y="43"/>
                  </a:cubicBezTo>
                  <a:lnTo>
                    <a:pt x="73" y="295"/>
                  </a:lnTo>
                  <a:cubicBezTo>
                    <a:pt x="73" y="306"/>
                    <a:pt x="84" y="316"/>
                    <a:pt x="105" y="316"/>
                  </a:cubicBezTo>
                  <a:lnTo>
                    <a:pt x="116" y="316"/>
                  </a:lnTo>
                  <a:cubicBezTo>
                    <a:pt x="137" y="316"/>
                    <a:pt x="148" y="295"/>
                    <a:pt x="137" y="274"/>
                  </a:cubicBezTo>
                  <a:lnTo>
                    <a:pt x="84" y="33"/>
                  </a:lnTo>
                  <a:cubicBezTo>
                    <a:pt x="73" y="12"/>
                    <a:pt x="52" y="1"/>
                    <a:pt x="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61" name="Google Shape;3261;p71"/>
            <p:cNvSpPr/>
            <p:nvPr/>
          </p:nvSpPr>
          <p:spPr>
            <a:xfrm>
              <a:off x="3681693" y="2400492"/>
              <a:ext cx="4810" cy="11108"/>
            </a:xfrm>
            <a:custGeom>
              <a:avLst/>
              <a:gdLst/>
              <a:ahLst/>
              <a:cxnLst/>
              <a:rect l="l" t="t" r="r" b="b"/>
              <a:pathLst>
                <a:path w="139" h="321" extrusionOk="0">
                  <a:moveTo>
                    <a:pt x="49" y="1"/>
                  </a:moveTo>
                  <a:cubicBezTo>
                    <a:pt x="44" y="1"/>
                    <a:pt x="38" y="2"/>
                    <a:pt x="33" y="5"/>
                  </a:cubicBezTo>
                  <a:cubicBezTo>
                    <a:pt x="12" y="5"/>
                    <a:pt x="1" y="26"/>
                    <a:pt x="12" y="47"/>
                  </a:cubicBezTo>
                  <a:lnTo>
                    <a:pt x="64" y="289"/>
                  </a:lnTo>
                  <a:cubicBezTo>
                    <a:pt x="75" y="299"/>
                    <a:pt x="85" y="320"/>
                    <a:pt x="106" y="320"/>
                  </a:cubicBezTo>
                  <a:lnTo>
                    <a:pt x="106" y="310"/>
                  </a:lnTo>
                  <a:cubicBezTo>
                    <a:pt x="127" y="310"/>
                    <a:pt x="138" y="289"/>
                    <a:pt x="138" y="268"/>
                  </a:cubicBezTo>
                  <a:lnTo>
                    <a:pt x="75" y="26"/>
                  </a:lnTo>
                  <a:cubicBezTo>
                    <a:pt x="75" y="10"/>
                    <a:pt x="64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62" name="Google Shape;3262;p71"/>
            <p:cNvSpPr/>
            <p:nvPr/>
          </p:nvSpPr>
          <p:spPr>
            <a:xfrm>
              <a:off x="3688649" y="2398728"/>
              <a:ext cx="4741" cy="11074"/>
            </a:xfrm>
            <a:custGeom>
              <a:avLst/>
              <a:gdLst/>
              <a:ahLst/>
              <a:cxnLst/>
              <a:rect l="l" t="t" r="r" b="b"/>
              <a:pathLst>
                <a:path w="137" h="320" extrusionOk="0">
                  <a:moveTo>
                    <a:pt x="43" y="0"/>
                  </a:moveTo>
                  <a:cubicBezTo>
                    <a:pt x="39" y="0"/>
                    <a:pt x="35" y="1"/>
                    <a:pt x="31" y="3"/>
                  </a:cubicBezTo>
                  <a:cubicBezTo>
                    <a:pt x="10" y="3"/>
                    <a:pt x="0" y="25"/>
                    <a:pt x="0" y="46"/>
                  </a:cubicBezTo>
                  <a:lnTo>
                    <a:pt x="63" y="287"/>
                  </a:lnTo>
                  <a:cubicBezTo>
                    <a:pt x="63" y="308"/>
                    <a:pt x="84" y="319"/>
                    <a:pt x="94" y="319"/>
                  </a:cubicBezTo>
                  <a:lnTo>
                    <a:pt x="105" y="319"/>
                  </a:lnTo>
                  <a:cubicBezTo>
                    <a:pt x="126" y="308"/>
                    <a:pt x="137" y="287"/>
                    <a:pt x="137" y="277"/>
                  </a:cubicBezTo>
                  <a:lnTo>
                    <a:pt x="73" y="35"/>
                  </a:lnTo>
                  <a:cubicBezTo>
                    <a:pt x="73" y="18"/>
                    <a:pt x="60" y="0"/>
                    <a:pt x="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63" name="Google Shape;3263;p71"/>
            <p:cNvSpPr/>
            <p:nvPr/>
          </p:nvSpPr>
          <p:spPr>
            <a:xfrm>
              <a:off x="3695535" y="2396997"/>
              <a:ext cx="4775" cy="10970"/>
            </a:xfrm>
            <a:custGeom>
              <a:avLst/>
              <a:gdLst/>
              <a:ahLst/>
              <a:cxnLst/>
              <a:rect l="l" t="t" r="r" b="b"/>
              <a:pathLst>
                <a:path w="138" h="317" extrusionOk="0">
                  <a:moveTo>
                    <a:pt x="33" y="0"/>
                  </a:moveTo>
                  <a:cubicBezTo>
                    <a:pt x="12" y="11"/>
                    <a:pt x="1" y="32"/>
                    <a:pt x="1" y="53"/>
                  </a:cubicBezTo>
                  <a:lnTo>
                    <a:pt x="64" y="295"/>
                  </a:lnTo>
                  <a:cubicBezTo>
                    <a:pt x="64" y="306"/>
                    <a:pt x="85" y="316"/>
                    <a:pt x="96" y="316"/>
                  </a:cubicBezTo>
                  <a:lnTo>
                    <a:pt x="106" y="316"/>
                  </a:lnTo>
                  <a:cubicBezTo>
                    <a:pt x="127" y="316"/>
                    <a:pt x="138" y="295"/>
                    <a:pt x="127" y="274"/>
                  </a:cubicBezTo>
                  <a:lnTo>
                    <a:pt x="75" y="32"/>
                  </a:lnTo>
                  <a:cubicBezTo>
                    <a:pt x="64" y="11"/>
                    <a:pt x="43" y="0"/>
                    <a:pt x="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64" name="Google Shape;3264;p71"/>
            <p:cNvSpPr/>
            <p:nvPr/>
          </p:nvSpPr>
          <p:spPr>
            <a:xfrm>
              <a:off x="3702110" y="2395406"/>
              <a:ext cx="5122" cy="11108"/>
            </a:xfrm>
            <a:custGeom>
              <a:avLst/>
              <a:gdLst/>
              <a:ahLst/>
              <a:cxnLst/>
              <a:rect l="l" t="t" r="r" b="b"/>
              <a:pathLst>
                <a:path w="148" h="321" extrusionOk="0">
                  <a:moveTo>
                    <a:pt x="49" y="0"/>
                  </a:moveTo>
                  <a:cubicBezTo>
                    <a:pt x="43" y="0"/>
                    <a:pt x="38" y="2"/>
                    <a:pt x="32" y="4"/>
                  </a:cubicBezTo>
                  <a:cubicBezTo>
                    <a:pt x="11" y="4"/>
                    <a:pt x="0" y="25"/>
                    <a:pt x="11" y="46"/>
                  </a:cubicBezTo>
                  <a:lnTo>
                    <a:pt x="63" y="289"/>
                  </a:lnTo>
                  <a:cubicBezTo>
                    <a:pt x="74" y="310"/>
                    <a:pt x="84" y="320"/>
                    <a:pt x="105" y="320"/>
                  </a:cubicBezTo>
                  <a:lnTo>
                    <a:pt x="116" y="320"/>
                  </a:lnTo>
                  <a:cubicBezTo>
                    <a:pt x="137" y="310"/>
                    <a:pt x="148" y="289"/>
                    <a:pt x="137" y="268"/>
                  </a:cubicBezTo>
                  <a:lnTo>
                    <a:pt x="74" y="25"/>
                  </a:lnTo>
                  <a:cubicBezTo>
                    <a:pt x="74" y="10"/>
                    <a:pt x="63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65" name="Google Shape;3265;p71"/>
            <p:cNvSpPr/>
            <p:nvPr/>
          </p:nvSpPr>
          <p:spPr>
            <a:xfrm>
              <a:off x="3709031" y="2393745"/>
              <a:ext cx="4741" cy="10935"/>
            </a:xfrm>
            <a:custGeom>
              <a:avLst/>
              <a:gdLst/>
              <a:ahLst/>
              <a:cxnLst/>
              <a:rect l="l" t="t" r="r" b="b"/>
              <a:pathLst>
                <a:path w="137" h="316" extrusionOk="0">
                  <a:moveTo>
                    <a:pt x="32" y="0"/>
                  </a:moveTo>
                  <a:cubicBezTo>
                    <a:pt x="11" y="10"/>
                    <a:pt x="1" y="21"/>
                    <a:pt x="1" y="42"/>
                  </a:cubicBezTo>
                  <a:lnTo>
                    <a:pt x="64" y="284"/>
                  </a:lnTo>
                  <a:cubicBezTo>
                    <a:pt x="74" y="305"/>
                    <a:pt x="85" y="316"/>
                    <a:pt x="106" y="316"/>
                  </a:cubicBezTo>
                  <a:cubicBezTo>
                    <a:pt x="127" y="305"/>
                    <a:pt x="137" y="295"/>
                    <a:pt x="137" y="274"/>
                  </a:cubicBezTo>
                  <a:lnTo>
                    <a:pt x="74" y="31"/>
                  </a:lnTo>
                  <a:cubicBezTo>
                    <a:pt x="74" y="10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66" name="Google Shape;3266;p71"/>
            <p:cNvSpPr/>
            <p:nvPr/>
          </p:nvSpPr>
          <p:spPr>
            <a:xfrm>
              <a:off x="3715952" y="2391911"/>
              <a:ext cx="4775" cy="10935"/>
            </a:xfrm>
            <a:custGeom>
              <a:avLst/>
              <a:gdLst/>
              <a:ahLst/>
              <a:cxnLst/>
              <a:rect l="l" t="t" r="r" b="b"/>
              <a:pathLst>
                <a:path w="138" h="316" extrusionOk="0">
                  <a:moveTo>
                    <a:pt x="32" y="0"/>
                  </a:moveTo>
                  <a:cubicBezTo>
                    <a:pt x="11" y="11"/>
                    <a:pt x="0" y="32"/>
                    <a:pt x="0" y="53"/>
                  </a:cubicBezTo>
                  <a:lnTo>
                    <a:pt x="63" y="295"/>
                  </a:lnTo>
                  <a:cubicBezTo>
                    <a:pt x="63" y="306"/>
                    <a:pt x="84" y="316"/>
                    <a:pt x="95" y="316"/>
                  </a:cubicBezTo>
                  <a:lnTo>
                    <a:pt x="105" y="316"/>
                  </a:lnTo>
                  <a:cubicBezTo>
                    <a:pt x="126" y="316"/>
                    <a:pt x="137" y="295"/>
                    <a:pt x="137" y="274"/>
                  </a:cubicBezTo>
                  <a:lnTo>
                    <a:pt x="74" y="32"/>
                  </a:lnTo>
                  <a:cubicBezTo>
                    <a:pt x="63" y="11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67" name="Google Shape;3267;p71"/>
            <p:cNvSpPr/>
            <p:nvPr/>
          </p:nvSpPr>
          <p:spPr>
            <a:xfrm>
              <a:off x="3722492" y="2390319"/>
              <a:ext cx="5122" cy="11074"/>
            </a:xfrm>
            <a:custGeom>
              <a:avLst/>
              <a:gdLst/>
              <a:ahLst/>
              <a:cxnLst/>
              <a:rect l="l" t="t" r="r" b="b"/>
              <a:pathLst>
                <a:path w="148" h="320" extrusionOk="0">
                  <a:moveTo>
                    <a:pt x="49" y="0"/>
                  </a:moveTo>
                  <a:cubicBezTo>
                    <a:pt x="44" y="0"/>
                    <a:pt x="38" y="1"/>
                    <a:pt x="33" y="4"/>
                  </a:cubicBezTo>
                  <a:cubicBezTo>
                    <a:pt x="22" y="4"/>
                    <a:pt x="1" y="25"/>
                    <a:pt x="11" y="46"/>
                  </a:cubicBezTo>
                  <a:lnTo>
                    <a:pt x="75" y="289"/>
                  </a:lnTo>
                  <a:cubicBezTo>
                    <a:pt x="75" y="310"/>
                    <a:pt x="85" y="320"/>
                    <a:pt x="106" y="320"/>
                  </a:cubicBezTo>
                  <a:lnTo>
                    <a:pt x="117" y="320"/>
                  </a:lnTo>
                  <a:cubicBezTo>
                    <a:pt x="138" y="310"/>
                    <a:pt x="148" y="289"/>
                    <a:pt x="138" y="268"/>
                  </a:cubicBezTo>
                  <a:lnTo>
                    <a:pt x="85" y="25"/>
                  </a:lnTo>
                  <a:cubicBezTo>
                    <a:pt x="77" y="10"/>
                    <a:pt x="64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68" name="Google Shape;3268;p71"/>
            <p:cNvSpPr/>
            <p:nvPr/>
          </p:nvSpPr>
          <p:spPr>
            <a:xfrm>
              <a:off x="3729413" y="2388623"/>
              <a:ext cx="5156" cy="10970"/>
            </a:xfrm>
            <a:custGeom>
              <a:avLst/>
              <a:gdLst/>
              <a:ahLst/>
              <a:cxnLst/>
              <a:rect l="l" t="t" r="r" b="b"/>
              <a:pathLst>
                <a:path w="149" h="317" extrusionOk="0">
                  <a:moveTo>
                    <a:pt x="32" y="1"/>
                  </a:moveTo>
                  <a:cubicBezTo>
                    <a:pt x="11" y="11"/>
                    <a:pt x="1" y="32"/>
                    <a:pt x="11" y="43"/>
                  </a:cubicBezTo>
                  <a:lnTo>
                    <a:pt x="64" y="285"/>
                  </a:lnTo>
                  <a:cubicBezTo>
                    <a:pt x="74" y="306"/>
                    <a:pt x="85" y="317"/>
                    <a:pt x="106" y="317"/>
                  </a:cubicBezTo>
                  <a:lnTo>
                    <a:pt x="116" y="317"/>
                  </a:lnTo>
                  <a:cubicBezTo>
                    <a:pt x="127" y="317"/>
                    <a:pt x="148" y="295"/>
                    <a:pt x="137" y="274"/>
                  </a:cubicBezTo>
                  <a:lnTo>
                    <a:pt x="74" y="32"/>
                  </a:lnTo>
                  <a:cubicBezTo>
                    <a:pt x="74" y="11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69" name="Google Shape;3269;p71"/>
            <p:cNvSpPr/>
            <p:nvPr/>
          </p:nvSpPr>
          <p:spPr>
            <a:xfrm>
              <a:off x="3736334" y="2387031"/>
              <a:ext cx="4775" cy="10728"/>
            </a:xfrm>
            <a:custGeom>
              <a:avLst/>
              <a:gdLst/>
              <a:ahLst/>
              <a:cxnLst/>
              <a:rect l="l" t="t" r="r" b="b"/>
              <a:pathLst>
                <a:path w="138" h="310" extrusionOk="0">
                  <a:moveTo>
                    <a:pt x="49" y="0"/>
                  </a:moveTo>
                  <a:cubicBezTo>
                    <a:pt x="44" y="0"/>
                    <a:pt x="38" y="2"/>
                    <a:pt x="32" y="5"/>
                  </a:cubicBezTo>
                  <a:cubicBezTo>
                    <a:pt x="11" y="5"/>
                    <a:pt x="0" y="26"/>
                    <a:pt x="0" y="47"/>
                  </a:cubicBezTo>
                  <a:lnTo>
                    <a:pt x="64" y="288"/>
                  </a:lnTo>
                  <a:cubicBezTo>
                    <a:pt x="64" y="299"/>
                    <a:pt x="85" y="309"/>
                    <a:pt x="96" y="309"/>
                  </a:cubicBezTo>
                  <a:lnTo>
                    <a:pt x="106" y="309"/>
                  </a:lnTo>
                  <a:cubicBezTo>
                    <a:pt x="127" y="309"/>
                    <a:pt x="138" y="288"/>
                    <a:pt x="138" y="267"/>
                  </a:cubicBezTo>
                  <a:lnTo>
                    <a:pt x="75" y="26"/>
                  </a:lnTo>
                  <a:cubicBezTo>
                    <a:pt x="75" y="10"/>
                    <a:pt x="63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70" name="Google Shape;3270;p71"/>
            <p:cNvSpPr/>
            <p:nvPr/>
          </p:nvSpPr>
          <p:spPr>
            <a:xfrm>
              <a:off x="3743255" y="2385232"/>
              <a:ext cx="4775" cy="11074"/>
            </a:xfrm>
            <a:custGeom>
              <a:avLst/>
              <a:gdLst/>
              <a:ahLst/>
              <a:cxnLst/>
              <a:rect l="l" t="t" r="r" b="b"/>
              <a:pathLst>
                <a:path w="138" h="320" extrusionOk="0">
                  <a:moveTo>
                    <a:pt x="43" y="1"/>
                  </a:moveTo>
                  <a:cubicBezTo>
                    <a:pt x="39" y="1"/>
                    <a:pt x="36" y="2"/>
                    <a:pt x="32" y="4"/>
                  </a:cubicBezTo>
                  <a:cubicBezTo>
                    <a:pt x="11" y="4"/>
                    <a:pt x="1" y="25"/>
                    <a:pt x="1" y="46"/>
                  </a:cubicBezTo>
                  <a:lnTo>
                    <a:pt x="64" y="288"/>
                  </a:lnTo>
                  <a:cubicBezTo>
                    <a:pt x="64" y="309"/>
                    <a:pt x="85" y="319"/>
                    <a:pt x="95" y="319"/>
                  </a:cubicBezTo>
                  <a:lnTo>
                    <a:pt x="106" y="319"/>
                  </a:lnTo>
                  <a:cubicBezTo>
                    <a:pt x="127" y="309"/>
                    <a:pt x="137" y="288"/>
                    <a:pt x="137" y="277"/>
                  </a:cubicBezTo>
                  <a:lnTo>
                    <a:pt x="74" y="25"/>
                  </a:lnTo>
                  <a:cubicBezTo>
                    <a:pt x="66" y="16"/>
                    <a:pt x="57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71" name="Google Shape;3271;p71"/>
            <p:cNvSpPr/>
            <p:nvPr/>
          </p:nvSpPr>
          <p:spPr>
            <a:xfrm>
              <a:off x="3749830" y="2383536"/>
              <a:ext cx="5122" cy="10970"/>
            </a:xfrm>
            <a:custGeom>
              <a:avLst/>
              <a:gdLst/>
              <a:ahLst/>
              <a:cxnLst/>
              <a:rect l="l" t="t" r="r" b="b"/>
              <a:pathLst>
                <a:path w="148" h="317" extrusionOk="0">
                  <a:moveTo>
                    <a:pt x="31" y="0"/>
                  </a:moveTo>
                  <a:cubicBezTo>
                    <a:pt x="10" y="11"/>
                    <a:pt x="0" y="32"/>
                    <a:pt x="10" y="53"/>
                  </a:cubicBezTo>
                  <a:lnTo>
                    <a:pt x="74" y="295"/>
                  </a:lnTo>
                  <a:cubicBezTo>
                    <a:pt x="74" y="305"/>
                    <a:pt x="85" y="316"/>
                    <a:pt x="106" y="316"/>
                  </a:cubicBezTo>
                  <a:lnTo>
                    <a:pt x="116" y="316"/>
                  </a:lnTo>
                  <a:cubicBezTo>
                    <a:pt x="137" y="316"/>
                    <a:pt x="148" y="295"/>
                    <a:pt x="137" y="274"/>
                  </a:cubicBezTo>
                  <a:lnTo>
                    <a:pt x="85" y="32"/>
                  </a:lnTo>
                  <a:cubicBezTo>
                    <a:pt x="74" y="11"/>
                    <a:pt x="53" y="0"/>
                    <a:pt x="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72" name="Google Shape;3272;p71"/>
            <p:cNvSpPr/>
            <p:nvPr/>
          </p:nvSpPr>
          <p:spPr>
            <a:xfrm>
              <a:off x="3756716" y="2381944"/>
              <a:ext cx="4810" cy="11108"/>
            </a:xfrm>
            <a:custGeom>
              <a:avLst/>
              <a:gdLst/>
              <a:ahLst/>
              <a:cxnLst/>
              <a:rect l="l" t="t" r="r" b="b"/>
              <a:pathLst>
                <a:path w="139" h="321" extrusionOk="0">
                  <a:moveTo>
                    <a:pt x="49" y="0"/>
                  </a:moveTo>
                  <a:cubicBezTo>
                    <a:pt x="44" y="0"/>
                    <a:pt x="39" y="1"/>
                    <a:pt x="33" y="4"/>
                  </a:cubicBezTo>
                  <a:cubicBezTo>
                    <a:pt x="12" y="4"/>
                    <a:pt x="1" y="25"/>
                    <a:pt x="12" y="46"/>
                  </a:cubicBezTo>
                  <a:lnTo>
                    <a:pt x="64" y="288"/>
                  </a:lnTo>
                  <a:cubicBezTo>
                    <a:pt x="75" y="309"/>
                    <a:pt x="85" y="320"/>
                    <a:pt x="106" y="320"/>
                  </a:cubicBezTo>
                  <a:lnTo>
                    <a:pt x="106" y="309"/>
                  </a:lnTo>
                  <a:cubicBezTo>
                    <a:pt x="127" y="309"/>
                    <a:pt x="138" y="288"/>
                    <a:pt x="138" y="267"/>
                  </a:cubicBezTo>
                  <a:lnTo>
                    <a:pt x="75" y="25"/>
                  </a:lnTo>
                  <a:cubicBezTo>
                    <a:pt x="75" y="10"/>
                    <a:pt x="64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73" name="Google Shape;3273;p71"/>
            <p:cNvSpPr/>
            <p:nvPr/>
          </p:nvSpPr>
          <p:spPr>
            <a:xfrm>
              <a:off x="3763672" y="2380249"/>
              <a:ext cx="4741" cy="10935"/>
            </a:xfrm>
            <a:custGeom>
              <a:avLst/>
              <a:gdLst/>
              <a:ahLst/>
              <a:cxnLst/>
              <a:rect l="l" t="t" r="r" b="b"/>
              <a:pathLst>
                <a:path w="137" h="316" extrusionOk="0">
                  <a:moveTo>
                    <a:pt x="31" y="0"/>
                  </a:moveTo>
                  <a:cubicBezTo>
                    <a:pt x="10" y="0"/>
                    <a:pt x="0" y="21"/>
                    <a:pt x="0" y="42"/>
                  </a:cubicBezTo>
                  <a:lnTo>
                    <a:pt x="63" y="285"/>
                  </a:lnTo>
                  <a:cubicBezTo>
                    <a:pt x="63" y="306"/>
                    <a:pt x="84" y="316"/>
                    <a:pt x="95" y="316"/>
                  </a:cubicBezTo>
                  <a:lnTo>
                    <a:pt x="106" y="316"/>
                  </a:lnTo>
                  <a:cubicBezTo>
                    <a:pt x="127" y="306"/>
                    <a:pt x="137" y="285"/>
                    <a:pt x="137" y="274"/>
                  </a:cubicBezTo>
                  <a:lnTo>
                    <a:pt x="74" y="32"/>
                  </a:lnTo>
                  <a:cubicBezTo>
                    <a:pt x="74" y="11"/>
                    <a:pt x="52" y="0"/>
                    <a:pt x="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74" name="Google Shape;3274;p71"/>
            <p:cNvSpPr/>
            <p:nvPr/>
          </p:nvSpPr>
          <p:spPr>
            <a:xfrm>
              <a:off x="3770558" y="2378449"/>
              <a:ext cx="4810" cy="10935"/>
            </a:xfrm>
            <a:custGeom>
              <a:avLst/>
              <a:gdLst/>
              <a:ahLst/>
              <a:cxnLst/>
              <a:rect l="l" t="t" r="r" b="b"/>
              <a:pathLst>
                <a:path w="139" h="316" extrusionOk="0">
                  <a:moveTo>
                    <a:pt x="33" y="0"/>
                  </a:moveTo>
                  <a:cubicBezTo>
                    <a:pt x="12" y="10"/>
                    <a:pt x="1" y="31"/>
                    <a:pt x="1" y="52"/>
                  </a:cubicBezTo>
                  <a:lnTo>
                    <a:pt x="64" y="295"/>
                  </a:lnTo>
                  <a:cubicBezTo>
                    <a:pt x="64" y="305"/>
                    <a:pt x="85" y="316"/>
                    <a:pt x="96" y="316"/>
                  </a:cubicBezTo>
                  <a:lnTo>
                    <a:pt x="106" y="316"/>
                  </a:lnTo>
                  <a:cubicBezTo>
                    <a:pt x="127" y="316"/>
                    <a:pt x="138" y="295"/>
                    <a:pt x="127" y="274"/>
                  </a:cubicBezTo>
                  <a:lnTo>
                    <a:pt x="75" y="31"/>
                  </a:lnTo>
                  <a:cubicBezTo>
                    <a:pt x="64" y="10"/>
                    <a:pt x="43" y="0"/>
                    <a:pt x="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75" name="Google Shape;3275;p71"/>
            <p:cNvSpPr/>
            <p:nvPr/>
          </p:nvSpPr>
          <p:spPr>
            <a:xfrm>
              <a:off x="3777133" y="2376823"/>
              <a:ext cx="5122" cy="11108"/>
            </a:xfrm>
            <a:custGeom>
              <a:avLst/>
              <a:gdLst/>
              <a:ahLst/>
              <a:cxnLst/>
              <a:rect l="l" t="t" r="r" b="b"/>
              <a:pathLst>
                <a:path w="148" h="321" extrusionOk="0">
                  <a:moveTo>
                    <a:pt x="49" y="1"/>
                  </a:moveTo>
                  <a:cubicBezTo>
                    <a:pt x="44" y="1"/>
                    <a:pt x="38" y="2"/>
                    <a:pt x="32" y="5"/>
                  </a:cubicBezTo>
                  <a:cubicBezTo>
                    <a:pt x="11" y="5"/>
                    <a:pt x="0" y="26"/>
                    <a:pt x="11" y="47"/>
                  </a:cubicBezTo>
                  <a:lnTo>
                    <a:pt x="63" y="289"/>
                  </a:lnTo>
                  <a:cubicBezTo>
                    <a:pt x="74" y="310"/>
                    <a:pt x="84" y="321"/>
                    <a:pt x="105" y="321"/>
                  </a:cubicBezTo>
                  <a:lnTo>
                    <a:pt x="116" y="321"/>
                  </a:lnTo>
                  <a:cubicBezTo>
                    <a:pt x="137" y="310"/>
                    <a:pt x="148" y="289"/>
                    <a:pt x="137" y="268"/>
                  </a:cubicBezTo>
                  <a:lnTo>
                    <a:pt x="84" y="26"/>
                  </a:lnTo>
                  <a:cubicBezTo>
                    <a:pt x="77" y="11"/>
                    <a:pt x="64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76" name="Google Shape;3276;p71"/>
            <p:cNvSpPr/>
            <p:nvPr/>
          </p:nvSpPr>
          <p:spPr>
            <a:xfrm>
              <a:off x="3784054" y="2375127"/>
              <a:ext cx="4775" cy="10970"/>
            </a:xfrm>
            <a:custGeom>
              <a:avLst/>
              <a:gdLst/>
              <a:ahLst/>
              <a:cxnLst/>
              <a:rect l="l" t="t" r="r" b="b"/>
              <a:pathLst>
                <a:path w="138" h="317" extrusionOk="0">
                  <a:moveTo>
                    <a:pt x="32" y="1"/>
                  </a:moveTo>
                  <a:cubicBezTo>
                    <a:pt x="11" y="12"/>
                    <a:pt x="1" y="22"/>
                    <a:pt x="1" y="43"/>
                  </a:cubicBezTo>
                  <a:lnTo>
                    <a:pt x="64" y="286"/>
                  </a:lnTo>
                  <a:cubicBezTo>
                    <a:pt x="74" y="307"/>
                    <a:pt x="85" y="317"/>
                    <a:pt x="106" y="317"/>
                  </a:cubicBezTo>
                  <a:cubicBezTo>
                    <a:pt x="127" y="307"/>
                    <a:pt x="137" y="296"/>
                    <a:pt x="137" y="275"/>
                  </a:cubicBezTo>
                  <a:lnTo>
                    <a:pt x="74" y="33"/>
                  </a:lnTo>
                  <a:cubicBezTo>
                    <a:pt x="74" y="12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77" name="Google Shape;3277;p71"/>
            <p:cNvSpPr/>
            <p:nvPr/>
          </p:nvSpPr>
          <p:spPr>
            <a:xfrm>
              <a:off x="3790975" y="2373328"/>
              <a:ext cx="4775" cy="10970"/>
            </a:xfrm>
            <a:custGeom>
              <a:avLst/>
              <a:gdLst/>
              <a:ahLst/>
              <a:cxnLst/>
              <a:rect l="l" t="t" r="r" b="b"/>
              <a:pathLst>
                <a:path w="138" h="317" extrusionOk="0">
                  <a:moveTo>
                    <a:pt x="32" y="1"/>
                  </a:moveTo>
                  <a:cubicBezTo>
                    <a:pt x="11" y="11"/>
                    <a:pt x="0" y="32"/>
                    <a:pt x="0" y="53"/>
                  </a:cubicBezTo>
                  <a:lnTo>
                    <a:pt x="63" y="295"/>
                  </a:lnTo>
                  <a:cubicBezTo>
                    <a:pt x="63" y="306"/>
                    <a:pt x="84" y="316"/>
                    <a:pt x="95" y="316"/>
                  </a:cubicBezTo>
                  <a:lnTo>
                    <a:pt x="105" y="316"/>
                  </a:lnTo>
                  <a:cubicBezTo>
                    <a:pt x="126" y="316"/>
                    <a:pt x="137" y="295"/>
                    <a:pt x="137" y="274"/>
                  </a:cubicBezTo>
                  <a:lnTo>
                    <a:pt x="74" y="32"/>
                  </a:lnTo>
                  <a:cubicBezTo>
                    <a:pt x="74" y="11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78" name="Google Shape;3278;p71"/>
            <p:cNvSpPr/>
            <p:nvPr/>
          </p:nvSpPr>
          <p:spPr>
            <a:xfrm>
              <a:off x="3797515" y="2371771"/>
              <a:ext cx="5122" cy="11074"/>
            </a:xfrm>
            <a:custGeom>
              <a:avLst/>
              <a:gdLst/>
              <a:ahLst/>
              <a:cxnLst/>
              <a:rect l="l" t="t" r="r" b="b"/>
              <a:pathLst>
                <a:path w="148" h="320" extrusionOk="0">
                  <a:moveTo>
                    <a:pt x="45" y="1"/>
                  </a:moveTo>
                  <a:cubicBezTo>
                    <a:pt x="41" y="1"/>
                    <a:pt x="37" y="1"/>
                    <a:pt x="33" y="4"/>
                  </a:cubicBezTo>
                  <a:cubicBezTo>
                    <a:pt x="22" y="4"/>
                    <a:pt x="1" y="25"/>
                    <a:pt x="12" y="46"/>
                  </a:cubicBezTo>
                  <a:lnTo>
                    <a:pt x="75" y="287"/>
                  </a:lnTo>
                  <a:cubicBezTo>
                    <a:pt x="75" y="308"/>
                    <a:pt x="85" y="319"/>
                    <a:pt x="106" y="319"/>
                  </a:cubicBezTo>
                  <a:lnTo>
                    <a:pt x="117" y="319"/>
                  </a:lnTo>
                  <a:cubicBezTo>
                    <a:pt x="138" y="308"/>
                    <a:pt x="148" y="287"/>
                    <a:pt x="138" y="266"/>
                  </a:cubicBezTo>
                  <a:lnTo>
                    <a:pt x="85" y="25"/>
                  </a:lnTo>
                  <a:cubicBezTo>
                    <a:pt x="77" y="16"/>
                    <a:pt x="62" y="1"/>
                    <a:pt x="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79" name="Google Shape;3279;p71"/>
            <p:cNvSpPr/>
            <p:nvPr/>
          </p:nvSpPr>
          <p:spPr>
            <a:xfrm>
              <a:off x="3804471" y="2370040"/>
              <a:ext cx="5122" cy="10970"/>
            </a:xfrm>
            <a:custGeom>
              <a:avLst/>
              <a:gdLst/>
              <a:ahLst/>
              <a:cxnLst/>
              <a:rect l="l" t="t" r="r" b="b"/>
              <a:pathLst>
                <a:path w="148" h="317" extrusionOk="0">
                  <a:moveTo>
                    <a:pt x="31" y="1"/>
                  </a:moveTo>
                  <a:cubicBezTo>
                    <a:pt x="10" y="12"/>
                    <a:pt x="0" y="33"/>
                    <a:pt x="10" y="43"/>
                  </a:cubicBezTo>
                  <a:lnTo>
                    <a:pt x="63" y="295"/>
                  </a:lnTo>
                  <a:cubicBezTo>
                    <a:pt x="73" y="306"/>
                    <a:pt x="84" y="316"/>
                    <a:pt x="105" y="316"/>
                  </a:cubicBezTo>
                  <a:lnTo>
                    <a:pt x="115" y="316"/>
                  </a:lnTo>
                  <a:cubicBezTo>
                    <a:pt x="126" y="316"/>
                    <a:pt x="147" y="295"/>
                    <a:pt x="136" y="274"/>
                  </a:cubicBezTo>
                  <a:lnTo>
                    <a:pt x="73" y="33"/>
                  </a:lnTo>
                  <a:cubicBezTo>
                    <a:pt x="73" y="12"/>
                    <a:pt x="52" y="1"/>
                    <a:pt x="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80" name="Google Shape;3280;p71"/>
            <p:cNvSpPr/>
            <p:nvPr/>
          </p:nvSpPr>
          <p:spPr>
            <a:xfrm>
              <a:off x="3811357" y="2368449"/>
              <a:ext cx="4775" cy="11108"/>
            </a:xfrm>
            <a:custGeom>
              <a:avLst/>
              <a:gdLst/>
              <a:ahLst/>
              <a:cxnLst/>
              <a:rect l="l" t="t" r="r" b="b"/>
              <a:pathLst>
                <a:path w="138" h="321" extrusionOk="0">
                  <a:moveTo>
                    <a:pt x="49" y="1"/>
                  </a:moveTo>
                  <a:cubicBezTo>
                    <a:pt x="44" y="1"/>
                    <a:pt x="38" y="2"/>
                    <a:pt x="33" y="4"/>
                  </a:cubicBezTo>
                  <a:cubicBezTo>
                    <a:pt x="12" y="4"/>
                    <a:pt x="1" y="26"/>
                    <a:pt x="1" y="47"/>
                  </a:cubicBezTo>
                  <a:lnTo>
                    <a:pt x="64" y="289"/>
                  </a:lnTo>
                  <a:cubicBezTo>
                    <a:pt x="64" y="299"/>
                    <a:pt x="85" y="320"/>
                    <a:pt x="96" y="320"/>
                  </a:cubicBezTo>
                  <a:cubicBezTo>
                    <a:pt x="106" y="320"/>
                    <a:pt x="106" y="310"/>
                    <a:pt x="106" y="310"/>
                  </a:cubicBezTo>
                  <a:cubicBezTo>
                    <a:pt x="127" y="310"/>
                    <a:pt x="138" y="289"/>
                    <a:pt x="138" y="268"/>
                  </a:cubicBezTo>
                  <a:lnTo>
                    <a:pt x="75" y="26"/>
                  </a:lnTo>
                  <a:cubicBezTo>
                    <a:pt x="75" y="10"/>
                    <a:pt x="63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81" name="Google Shape;3281;p71"/>
            <p:cNvSpPr/>
            <p:nvPr/>
          </p:nvSpPr>
          <p:spPr>
            <a:xfrm>
              <a:off x="3818278" y="2366684"/>
              <a:ext cx="4775" cy="11074"/>
            </a:xfrm>
            <a:custGeom>
              <a:avLst/>
              <a:gdLst/>
              <a:ahLst/>
              <a:cxnLst/>
              <a:rect l="l" t="t" r="r" b="b"/>
              <a:pathLst>
                <a:path w="138" h="320" extrusionOk="0">
                  <a:moveTo>
                    <a:pt x="43" y="0"/>
                  </a:moveTo>
                  <a:cubicBezTo>
                    <a:pt x="40" y="0"/>
                    <a:pt x="36" y="1"/>
                    <a:pt x="32" y="3"/>
                  </a:cubicBezTo>
                  <a:cubicBezTo>
                    <a:pt x="11" y="3"/>
                    <a:pt x="1" y="24"/>
                    <a:pt x="1" y="45"/>
                  </a:cubicBezTo>
                  <a:lnTo>
                    <a:pt x="64" y="287"/>
                  </a:lnTo>
                  <a:cubicBezTo>
                    <a:pt x="64" y="308"/>
                    <a:pt x="85" y="319"/>
                    <a:pt x="95" y="319"/>
                  </a:cubicBezTo>
                  <a:lnTo>
                    <a:pt x="106" y="319"/>
                  </a:lnTo>
                  <a:cubicBezTo>
                    <a:pt x="127" y="308"/>
                    <a:pt x="137" y="287"/>
                    <a:pt x="137" y="277"/>
                  </a:cubicBezTo>
                  <a:lnTo>
                    <a:pt x="74" y="34"/>
                  </a:lnTo>
                  <a:cubicBezTo>
                    <a:pt x="66" y="17"/>
                    <a:pt x="57" y="0"/>
                    <a:pt x="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82" name="Google Shape;3282;p71"/>
            <p:cNvSpPr/>
            <p:nvPr/>
          </p:nvSpPr>
          <p:spPr>
            <a:xfrm>
              <a:off x="3824853" y="2364954"/>
              <a:ext cx="5122" cy="10935"/>
            </a:xfrm>
            <a:custGeom>
              <a:avLst/>
              <a:gdLst/>
              <a:ahLst/>
              <a:cxnLst/>
              <a:rect l="l" t="t" r="r" b="b"/>
              <a:pathLst>
                <a:path w="148" h="316" extrusionOk="0">
                  <a:moveTo>
                    <a:pt x="32" y="0"/>
                  </a:moveTo>
                  <a:cubicBezTo>
                    <a:pt x="21" y="11"/>
                    <a:pt x="0" y="32"/>
                    <a:pt x="11" y="53"/>
                  </a:cubicBezTo>
                  <a:lnTo>
                    <a:pt x="74" y="295"/>
                  </a:lnTo>
                  <a:cubicBezTo>
                    <a:pt x="74" y="306"/>
                    <a:pt x="85" y="316"/>
                    <a:pt x="106" y="316"/>
                  </a:cubicBezTo>
                  <a:lnTo>
                    <a:pt x="116" y="316"/>
                  </a:lnTo>
                  <a:cubicBezTo>
                    <a:pt x="137" y="316"/>
                    <a:pt x="148" y="295"/>
                    <a:pt x="137" y="274"/>
                  </a:cubicBezTo>
                  <a:lnTo>
                    <a:pt x="85" y="32"/>
                  </a:lnTo>
                  <a:cubicBezTo>
                    <a:pt x="74" y="11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83" name="Google Shape;3283;p71"/>
            <p:cNvSpPr/>
            <p:nvPr/>
          </p:nvSpPr>
          <p:spPr>
            <a:xfrm>
              <a:off x="3831739" y="2363362"/>
              <a:ext cx="5156" cy="11074"/>
            </a:xfrm>
            <a:custGeom>
              <a:avLst/>
              <a:gdLst/>
              <a:ahLst/>
              <a:cxnLst/>
              <a:rect l="l" t="t" r="r" b="b"/>
              <a:pathLst>
                <a:path w="149" h="320" extrusionOk="0">
                  <a:moveTo>
                    <a:pt x="49" y="0"/>
                  </a:moveTo>
                  <a:cubicBezTo>
                    <a:pt x="44" y="0"/>
                    <a:pt x="39" y="1"/>
                    <a:pt x="33" y="4"/>
                  </a:cubicBezTo>
                  <a:cubicBezTo>
                    <a:pt x="12" y="4"/>
                    <a:pt x="1" y="25"/>
                    <a:pt x="12" y="46"/>
                  </a:cubicBezTo>
                  <a:lnTo>
                    <a:pt x="64" y="289"/>
                  </a:lnTo>
                  <a:cubicBezTo>
                    <a:pt x="75" y="310"/>
                    <a:pt x="85" y="320"/>
                    <a:pt x="106" y="320"/>
                  </a:cubicBezTo>
                  <a:cubicBezTo>
                    <a:pt x="127" y="310"/>
                    <a:pt x="148" y="289"/>
                    <a:pt x="138" y="268"/>
                  </a:cubicBezTo>
                  <a:lnTo>
                    <a:pt x="75" y="25"/>
                  </a:lnTo>
                  <a:cubicBezTo>
                    <a:pt x="75" y="10"/>
                    <a:pt x="64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84" name="Google Shape;3284;p71"/>
            <p:cNvSpPr/>
            <p:nvPr/>
          </p:nvSpPr>
          <p:spPr>
            <a:xfrm>
              <a:off x="3838695" y="2361666"/>
              <a:ext cx="4741" cy="10970"/>
            </a:xfrm>
            <a:custGeom>
              <a:avLst/>
              <a:gdLst/>
              <a:ahLst/>
              <a:cxnLst/>
              <a:rect l="l" t="t" r="r" b="b"/>
              <a:pathLst>
                <a:path w="137" h="317" extrusionOk="0">
                  <a:moveTo>
                    <a:pt x="31" y="1"/>
                  </a:moveTo>
                  <a:cubicBezTo>
                    <a:pt x="10" y="11"/>
                    <a:pt x="0" y="22"/>
                    <a:pt x="0" y="43"/>
                  </a:cubicBezTo>
                  <a:lnTo>
                    <a:pt x="63" y="285"/>
                  </a:lnTo>
                  <a:cubicBezTo>
                    <a:pt x="63" y="306"/>
                    <a:pt x="85" y="317"/>
                    <a:pt x="95" y="317"/>
                  </a:cubicBezTo>
                  <a:lnTo>
                    <a:pt x="106" y="317"/>
                  </a:lnTo>
                  <a:cubicBezTo>
                    <a:pt x="127" y="306"/>
                    <a:pt x="137" y="296"/>
                    <a:pt x="137" y="275"/>
                  </a:cubicBezTo>
                  <a:lnTo>
                    <a:pt x="74" y="32"/>
                  </a:lnTo>
                  <a:cubicBezTo>
                    <a:pt x="74" y="11"/>
                    <a:pt x="53" y="1"/>
                    <a:pt x="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85" name="Google Shape;3285;p71"/>
            <p:cNvSpPr/>
            <p:nvPr/>
          </p:nvSpPr>
          <p:spPr>
            <a:xfrm>
              <a:off x="3522927" y="2579329"/>
              <a:ext cx="4775" cy="11108"/>
            </a:xfrm>
            <a:custGeom>
              <a:avLst/>
              <a:gdLst/>
              <a:ahLst/>
              <a:cxnLst/>
              <a:rect l="l" t="t" r="r" b="b"/>
              <a:pathLst>
                <a:path w="138" h="321" extrusionOk="0">
                  <a:moveTo>
                    <a:pt x="47" y="0"/>
                  </a:moveTo>
                  <a:cubicBezTo>
                    <a:pt x="43" y="0"/>
                    <a:pt x="38" y="2"/>
                    <a:pt x="32" y="5"/>
                  </a:cubicBezTo>
                  <a:cubicBezTo>
                    <a:pt x="11" y="5"/>
                    <a:pt x="0" y="26"/>
                    <a:pt x="0" y="47"/>
                  </a:cubicBezTo>
                  <a:lnTo>
                    <a:pt x="63" y="288"/>
                  </a:lnTo>
                  <a:cubicBezTo>
                    <a:pt x="63" y="309"/>
                    <a:pt x="84" y="320"/>
                    <a:pt x="95" y="320"/>
                  </a:cubicBezTo>
                  <a:lnTo>
                    <a:pt x="105" y="320"/>
                  </a:lnTo>
                  <a:cubicBezTo>
                    <a:pt x="126" y="309"/>
                    <a:pt x="137" y="299"/>
                    <a:pt x="137" y="278"/>
                  </a:cubicBezTo>
                  <a:lnTo>
                    <a:pt x="74" y="26"/>
                  </a:lnTo>
                  <a:cubicBezTo>
                    <a:pt x="66" y="10"/>
                    <a:pt x="59" y="0"/>
                    <a:pt x="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86" name="Google Shape;3286;p71"/>
            <p:cNvSpPr/>
            <p:nvPr/>
          </p:nvSpPr>
          <p:spPr>
            <a:xfrm>
              <a:off x="3532374" y="2576907"/>
              <a:ext cx="4775" cy="11350"/>
            </a:xfrm>
            <a:custGeom>
              <a:avLst/>
              <a:gdLst/>
              <a:ahLst/>
              <a:cxnLst/>
              <a:rect l="l" t="t" r="r" b="b"/>
              <a:pathLst>
                <a:path w="138" h="328" extrusionOk="0">
                  <a:moveTo>
                    <a:pt x="33" y="1"/>
                  </a:moveTo>
                  <a:cubicBezTo>
                    <a:pt x="12" y="12"/>
                    <a:pt x="1" y="33"/>
                    <a:pt x="1" y="43"/>
                  </a:cubicBezTo>
                  <a:lnTo>
                    <a:pt x="64" y="295"/>
                  </a:lnTo>
                  <a:cubicBezTo>
                    <a:pt x="64" y="316"/>
                    <a:pt x="85" y="327"/>
                    <a:pt x="96" y="327"/>
                  </a:cubicBezTo>
                  <a:lnTo>
                    <a:pt x="106" y="327"/>
                  </a:lnTo>
                  <a:cubicBezTo>
                    <a:pt x="127" y="316"/>
                    <a:pt x="138" y="295"/>
                    <a:pt x="138" y="274"/>
                  </a:cubicBezTo>
                  <a:lnTo>
                    <a:pt x="75" y="33"/>
                  </a:lnTo>
                  <a:cubicBezTo>
                    <a:pt x="64" y="12"/>
                    <a:pt x="54" y="1"/>
                    <a:pt x="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87" name="Google Shape;3287;p71"/>
            <p:cNvSpPr/>
            <p:nvPr/>
          </p:nvSpPr>
          <p:spPr>
            <a:xfrm>
              <a:off x="3541856" y="2574589"/>
              <a:ext cx="4775" cy="11108"/>
            </a:xfrm>
            <a:custGeom>
              <a:avLst/>
              <a:gdLst/>
              <a:ahLst/>
              <a:cxnLst/>
              <a:rect l="l" t="t" r="r" b="b"/>
              <a:pathLst>
                <a:path w="138" h="321" extrusionOk="0">
                  <a:moveTo>
                    <a:pt x="47" y="1"/>
                  </a:moveTo>
                  <a:cubicBezTo>
                    <a:pt x="43" y="1"/>
                    <a:pt x="38" y="2"/>
                    <a:pt x="32" y="4"/>
                  </a:cubicBezTo>
                  <a:cubicBezTo>
                    <a:pt x="11" y="4"/>
                    <a:pt x="0" y="26"/>
                    <a:pt x="0" y="47"/>
                  </a:cubicBezTo>
                  <a:lnTo>
                    <a:pt x="63" y="299"/>
                  </a:lnTo>
                  <a:cubicBezTo>
                    <a:pt x="63" y="310"/>
                    <a:pt x="85" y="320"/>
                    <a:pt x="95" y="320"/>
                  </a:cubicBezTo>
                  <a:lnTo>
                    <a:pt x="106" y="320"/>
                  </a:lnTo>
                  <a:cubicBezTo>
                    <a:pt x="127" y="320"/>
                    <a:pt x="138" y="299"/>
                    <a:pt x="138" y="278"/>
                  </a:cubicBezTo>
                  <a:lnTo>
                    <a:pt x="74" y="26"/>
                  </a:lnTo>
                  <a:cubicBezTo>
                    <a:pt x="66" y="10"/>
                    <a:pt x="59" y="1"/>
                    <a:pt x="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88" name="Google Shape;3288;p71"/>
            <p:cNvSpPr/>
            <p:nvPr/>
          </p:nvSpPr>
          <p:spPr>
            <a:xfrm>
              <a:off x="3551303" y="2572201"/>
              <a:ext cx="4810" cy="11316"/>
            </a:xfrm>
            <a:custGeom>
              <a:avLst/>
              <a:gdLst/>
              <a:ahLst/>
              <a:cxnLst/>
              <a:rect l="l" t="t" r="r" b="b"/>
              <a:pathLst>
                <a:path w="139" h="327" extrusionOk="0">
                  <a:moveTo>
                    <a:pt x="33" y="0"/>
                  </a:moveTo>
                  <a:cubicBezTo>
                    <a:pt x="12" y="10"/>
                    <a:pt x="1" y="31"/>
                    <a:pt x="1" y="52"/>
                  </a:cubicBezTo>
                  <a:lnTo>
                    <a:pt x="64" y="295"/>
                  </a:lnTo>
                  <a:cubicBezTo>
                    <a:pt x="64" y="316"/>
                    <a:pt x="85" y="326"/>
                    <a:pt x="96" y="326"/>
                  </a:cubicBezTo>
                  <a:lnTo>
                    <a:pt x="106" y="326"/>
                  </a:lnTo>
                  <a:cubicBezTo>
                    <a:pt x="127" y="316"/>
                    <a:pt x="138" y="295"/>
                    <a:pt x="138" y="274"/>
                  </a:cubicBezTo>
                  <a:lnTo>
                    <a:pt x="75" y="31"/>
                  </a:lnTo>
                  <a:cubicBezTo>
                    <a:pt x="75" y="10"/>
                    <a:pt x="54" y="0"/>
                    <a:pt x="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89" name="Google Shape;3289;p71"/>
            <p:cNvSpPr/>
            <p:nvPr/>
          </p:nvSpPr>
          <p:spPr>
            <a:xfrm>
              <a:off x="3560785" y="2569882"/>
              <a:ext cx="4775" cy="11074"/>
            </a:xfrm>
            <a:custGeom>
              <a:avLst/>
              <a:gdLst/>
              <a:ahLst/>
              <a:cxnLst/>
              <a:rect l="l" t="t" r="r" b="b"/>
              <a:pathLst>
                <a:path w="138" h="320" extrusionOk="0">
                  <a:moveTo>
                    <a:pt x="45" y="1"/>
                  </a:moveTo>
                  <a:cubicBezTo>
                    <a:pt x="41" y="1"/>
                    <a:pt x="37" y="2"/>
                    <a:pt x="33" y="4"/>
                  </a:cubicBezTo>
                  <a:cubicBezTo>
                    <a:pt x="12" y="4"/>
                    <a:pt x="1" y="25"/>
                    <a:pt x="1" y="46"/>
                  </a:cubicBezTo>
                  <a:lnTo>
                    <a:pt x="64" y="299"/>
                  </a:lnTo>
                  <a:cubicBezTo>
                    <a:pt x="64" y="309"/>
                    <a:pt x="85" y="320"/>
                    <a:pt x="96" y="320"/>
                  </a:cubicBezTo>
                  <a:lnTo>
                    <a:pt x="106" y="320"/>
                  </a:lnTo>
                  <a:cubicBezTo>
                    <a:pt x="127" y="320"/>
                    <a:pt x="138" y="299"/>
                    <a:pt x="138" y="278"/>
                  </a:cubicBezTo>
                  <a:lnTo>
                    <a:pt x="75" y="25"/>
                  </a:lnTo>
                  <a:cubicBezTo>
                    <a:pt x="75" y="16"/>
                    <a:pt x="61" y="1"/>
                    <a:pt x="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90" name="Google Shape;3290;p71"/>
            <p:cNvSpPr/>
            <p:nvPr/>
          </p:nvSpPr>
          <p:spPr>
            <a:xfrm>
              <a:off x="3570266" y="2567425"/>
              <a:ext cx="4775" cy="11350"/>
            </a:xfrm>
            <a:custGeom>
              <a:avLst/>
              <a:gdLst/>
              <a:ahLst/>
              <a:cxnLst/>
              <a:rect l="l" t="t" r="r" b="b"/>
              <a:pathLst>
                <a:path w="138" h="328" extrusionOk="0">
                  <a:moveTo>
                    <a:pt x="32" y="1"/>
                  </a:moveTo>
                  <a:cubicBezTo>
                    <a:pt x="11" y="12"/>
                    <a:pt x="0" y="33"/>
                    <a:pt x="0" y="54"/>
                  </a:cubicBezTo>
                  <a:lnTo>
                    <a:pt x="63" y="296"/>
                  </a:lnTo>
                  <a:cubicBezTo>
                    <a:pt x="63" y="317"/>
                    <a:pt x="84" y="328"/>
                    <a:pt x="95" y="328"/>
                  </a:cubicBezTo>
                  <a:lnTo>
                    <a:pt x="105" y="328"/>
                  </a:lnTo>
                  <a:cubicBezTo>
                    <a:pt x="127" y="317"/>
                    <a:pt x="137" y="296"/>
                    <a:pt x="137" y="286"/>
                  </a:cubicBezTo>
                  <a:lnTo>
                    <a:pt x="74" y="33"/>
                  </a:lnTo>
                  <a:cubicBezTo>
                    <a:pt x="74" y="12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91" name="Google Shape;3291;p71"/>
            <p:cNvSpPr/>
            <p:nvPr/>
          </p:nvSpPr>
          <p:spPr>
            <a:xfrm>
              <a:off x="3579714" y="2565245"/>
              <a:ext cx="4810" cy="10970"/>
            </a:xfrm>
            <a:custGeom>
              <a:avLst/>
              <a:gdLst/>
              <a:ahLst/>
              <a:cxnLst/>
              <a:rect l="l" t="t" r="r" b="b"/>
              <a:pathLst>
                <a:path w="139" h="317" extrusionOk="0">
                  <a:moveTo>
                    <a:pt x="33" y="1"/>
                  </a:moveTo>
                  <a:cubicBezTo>
                    <a:pt x="12" y="1"/>
                    <a:pt x="1" y="22"/>
                    <a:pt x="1" y="43"/>
                  </a:cubicBezTo>
                  <a:lnTo>
                    <a:pt x="64" y="296"/>
                  </a:lnTo>
                  <a:cubicBezTo>
                    <a:pt x="75" y="306"/>
                    <a:pt x="85" y="317"/>
                    <a:pt x="96" y="317"/>
                  </a:cubicBezTo>
                  <a:lnTo>
                    <a:pt x="106" y="317"/>
                  </a:lnTo>
                  <a:cubicBezTo>
                    <a:pt x="127" y="317"/>
                    <a:pt x="138" y="296"/>
                    <a:pt x="138" y="274"/>
                  </a:cubicBezTo>
                  <a:lnTo>
                    <a:pt x="75" y="33"/>
                  </a:lnTo>
                  <a:cubicBezTo>
                    <a:pt x="75" y="12"/>
                    <a:pt x="54" y="1"/>
                    <a:pt x="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92" name="Google Shape;3292;p71"/>
            <p:cNvSpPr/>
            <p:nvPr/>
          </p:nvSpPr>
          <p:spPr>
            <a:xfrm>
              <a:off x="3589195" y="2562927"/>
              <a:ext cx="4775" cy="11108"/>
            </a:xfrm>
            <a:custGeom>
              <a:avLst/>
              <a:gdLst/>
              <a:ahLst/>
              <a:cxnLst/>
              <a:rect l="l" t="t" r="r" b="b"/>
              <a:pathLst>
                <a:path w="138" h="321" extrusionOk="0">
                  <a:moveTo>
                    <a:pt x="49" y="1"/>
                  </a:moveTo>
                  <a:cubicBezTo>
                    <a:pt x="44" y="1"/>
                    <a:pt x="38" y="2"/>
                    <a:pt x="33" y="5"/>
                  </a:cubicBezTo>
                  <a:cubicBezTo>
                    <a:pt x="11" y="5"/>
                    <a:pt x="1" y="26"/>
                    <a:pt x="1" y="47"/>
                  </a:cubicBezTo>
                  <a:lnTo>
                    <a:pt x="64" y="289"/>
                  </a:lnTo>
                  <a:cubicBezTo>
                    <a:pt x="75" y="310"/>
                    <a:pt x="85" y="320"/>
                    <a:pt x="106" y="320"/>
                  </a:cubicBezTo>
                  <a:cubicBezTo>
                    <a:pt x="127" y="310"/>
                    <a:pt x="138" y="299"/>
                    <a:pt x="138" y="278"/>
                  </a:cubicBezTo>
                  <a:lnTo>
                    <a:pt x="75" y="26"/>
                  </a:lnTo>
                  <a:cubicBezTo>
                    <a:pt x="75" y="10"/>
                    <a:pt x="63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93" name="Google Shape;3293;p71"/>
            <p:cNvSpPr/>
            <p:nvPr/>
          </p:nvSpPr>
          <p:spPr>
            <a:xfrm>
              <a:off x="3598677" y="2560539"/>
              <a:ext cx="4775" cy="11316"/>
            </a:xfrm>
            <a:custGeom>
              <a:avLst/>
              <a:gdLst/>
              <a:ahLst/>
              <a:cxnLst/>
              <a:rect l="l" t="t" r="r" b="b"/>
              <a:pathLst>
                <a:path w="138" h="327" extrusionOk="0">
                  <a:moveTo>
                    <a:pt x="32" y="0"/>
                  </a:moveTo>
                  <a:cubicBezTo>
                    <a:pt x="11" y="11"/>
                    <a:pt x="0" y="21"/>
                    <a:pt x="0" y="43"/>
                  </a:cubicBezTo>
                  <a:lnTo>
                    <a:pt x="63" y="295"/>
                  </a:lnTo>
                  <a:cubicBezTo>
                    <a:pt x="74" y="316"/>
                    <a:pt x="84" y="326"/>
                    <a:pt x="105" y="326"/>
                  </a:cubicBezTo>
                  <a:lnTo>
                    <a:pt x="105" y="316"/>
                  </a:lnTo>
                  <a:cubicBezTo>
                    <a:pt x="126" y="316"/>
                    <a:pt x="137" y="295"/>
                    <a:pt x="137" y="274"/>
                  </a:cubicBezTo>
                  <a:lnTo>
                    <a:pt x="74" y="32"/>
                  </a:lnTo>
                  <a:cubicBezTo>
                    <a:pt x="74" y="11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94" name="Google Shape;3294;p71"/>
            <p:cNvSpPr/>
            <p:nvPr/>
          </p:nvSpPr>
          <p:spPr>
            <a:xfrm>
              <a:off x="3608124" y="2558186"/>
              <a:ext cx="4810" cy="11108"/>
            </a:xfrm>
            <a:custGeom>
              <a:avLst/>
              <a:gdLst/>
              <a:ahLst/>
              <a:cxnLst/>
              <a:rect l="l" t="t" r="r" b="b"/>
              <a:pathLst>
                <a:path w="139" h="321" extrusionOk="0">
                  <a:moveTo>
                    <a:pt x="49" y="1"/>
                  </a:moveTo>
                  <a:cubicBezTo>
                    <a:pt x="44" y="1"/>
                    <a:pt x="38" y="2"/>
                    <a:pt x="33" y="5"/>
                  </a:cubicBezTo>
                  <a:cubicBezTo>
                    <a:pt x="12" y="5"/>
                    <a:pt x="1" y="26"/>
                    <a:pt x="1" y="47"/>
                  </a:cubicBezTo>
                  <a:lnTo>
                    <a:pt x="64" y="289"/>
                  </a:lnTo>
                  <a:cubicBezTo>
                    <a:pt x="75" y="310"/>
                    <a:pt x="85" y="321"/>
                    <a:pt x="106" y="321"/>
                  </a:cubicBezTo>
                  <a:cubicBezTo>
                    <a:pt x="127" y="321"/>
                    <a:pt x="138" y="300"/>
                    <a:pt x="138" y="279"/>
                  </a:cubicBezTo>
                  <a:lnTo>
                    <a:pt x="75" y="26"/>
                  </a:lnTo>
                  <a:cubicBezTo>
                    <a:pt x="75" y="11"/>
                    <a:pt x="64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95" name="Google Shape;3295;p71"/>
            <p:cNvSpPr/>
            <p:nvPr/>
          </p:nvSpPr>
          <p:spPr>
            <a:xfrm>
              <a:off x="3617606" y="2555798"/>
              <a:ext cx="4775" cy="11316"/>
            </a:xfrm>
            <a:custGeom>
              <a:avLst/>
              <a:gdLst/>
              <a:ahLst/>
              <a:cxnLst/>
              <a:rect l="l" t="t" r="r" b="b"/>
              <a:pathLst>
                <a:path w="138" h="327" extrusionOk="0">
                  <a:moveTo>
                    <a:pt x="32" y="0"/>
                  </a:moveTo>
                  <a:cubicBezTo>
                    <a:pt x="11" y="11"/>
                    <a:pt x="0" y="32"/>
                    <a:pt x="0" y="42"/>
                  </a:cubicBezTo>
                  <a:lnTo>
                    <a:pt x="64" y="295"/>
                  </a:lnTo>
                  <a:cubicBezTo>
                    <a:pt x="75" y="316"/>
                    <a:pt x="85" y="327"/>
                    <a:pt x="106" y="327"/>
                  </a:cubicBezTo>
                  <a:cubicBezTo>
                    <a:pt x="127" y="316"/>
                    <a:pt x="138" y="295"/>
                    <a:pt x="138" y="274"/>
                  </a:cubicBezTo>
                  <a:lnTo>
                    <a:pt x="75" y="32"/>
                  </a:lnTo>
                  <a:cubicBezTo>
                    <a:pt x="75" y="11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96" name="Google Shape;3296;p71"/>
            <p:cNvSpPr/>
            <p:nvPr/>
          </p:nvSpPr>
          <p:spPr>
            <a:xfrm>
              <a:off x="3627087" y="2553480"/>
              <a:ext cx="4775" cy="11074"/>
            </a:xfrm>
            <a:custGeom>
              <a:avLst/>
              <a:gdLst/>
              <a:ahLst/>
              <a:cxnLst/>
              <a:rect l="l" t="t" r="r" b="b"/>
              <a:pathLst>
                <a:path w="138" h="320" extrusionOk="0">
                  <a:moveTo>
                    <a:pt x="48" y="0"/>
                  </a:moveTo>
                  <a:cubicBezTo>
                    <a:pt x="43" y="0"/>
                    <a:pt x="38" y="1"/>
                    <a:pt x="32" y="4"/>
                  </a:cubicBezTo>
                  <a:cubicBezTo>
                    <a:pt x="11" y="4"/>
                    <a:pt x="0" y="25"/>
                    <a:pt x="0" y="46"/>
                  </a:cubicBezTo>
                  <a:lnTo>
                    <a:pt x="63" y="299"/>
                  </a:lnTo>
                  <a:cubicBezTo>
                    <a:pt x="74" y="310"/>
                    <a:pt x="84" y="320"/>
                    <a:pt x="105" y="320"/>
                  </a:cubicBezTo>
                  <a:cubicBezTo>
                    <a:pt x="126" y="320"/>
                    <a:pt x="137" y="299"/>
                    <a:pt x="137" y="278"/>
                  </a:cubicBezTo>
                  <a:lnTo>
                    <a:pt x="74" y="25"/>
                  </a:lnTo>
                  <a:cubicBezTo>
                    <a:pt x="74" y="10"/>
                    <a:pt x="63" y="0"/>
                    <a:pt x="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97" name="Google Shape;3297;p71"/>
            <p:cNvSpPr/>
            <p:nvPr/>
          </p:nvSpPr>
          <p:spPr>
            <a:xfrm>
              <a:off x="3636534" y="2551057"/>
              <a:ext cx="4775" cy="11316"/>
            </a:xfrm>
            <a:custGeom>
              <a:avLst/>
              <a:gdLst/>
              <a:ahLst/>
              <a:cxnLst/>
              <a:rect l="l" t="t" r="r" b="b"/>
              <a:pathLst>
                <a:path w="138" h="327" extrusionOk="0">
                  <a:moveTo>
                    <a:pt x="33" y="1"/>
                  </a:moveTo>
                  <a:cubicBezTo>
                    <a:pt x="12" y="11"/>
                    <a:pt x="1" y="32"/>
                    <a:pt x="1" y="53"/>
                  </a:cubicBezTo>
                  <a:lnTo>
                    <a:pt x="64" y="295"/>
                  </a:lnTo>
                  <a:cubicBezTo>
                    <a:pt x="75" y="317"/>
                    <a:pt x="85" y="327"/>
                    <a:pt x="106" y="327"/>
                  </a:cubicBezTo>
                  <a:cubicBezTo>
                    <a:pt x="127" y="317"/>
                    <a:pt x="138" y="295"/>
                    <a:pt x="138" y="274"/>
                  </a:cubicBezTo>
                  <a:lnTo>
                    <a:pt x="75" y="32"/>
                  </a:lnTo>
                  <a:cubicBezTo>
                    <a:pt x="75" y="11"/>
                    <a:pt x="54" y="1"/>
                    <a:pt x="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98" name="Google Shape;3298;p71"/>
            <p:cNvSpPr/>
            <p:nvPr/>
          </p:nvSpPr>
          <p:spPr>
            <a:xfrm>
              <a:off x="3646016" y="2548773"/>
              <a:ext cx="5122" cy="11074"/>
            </a:xfrm>
            <a:custGeom>
              <a:avLst/>
              <a:gdLst/>
              <a:ahLst/>
              <a:cxnLst/>
              <a:rect l="l" t="t" r="r" b="b"/>
              <a:pathLst>
                <a:path w="148" h="320" extrusionOk="0">
                  <a:moveTo>
                    <a:pt x="45" y="1"/>
                  </a:moveTo>
                  <a:cubicBezTo>
                    <a:pt x="41" y="1"/>
                    <a:pt x="36" y="1"/>
                    <a:pt x="32" y="4"/>
                  </a:cubicBezTo>
                  <a:cubicBezTo>
                    <a:pt x="11" y="4"/>
                    <a:pt x="0" y="25"/>
                    <a:pt x="0" y="46"/>
                  </a:cubicBezTo>
                  <a:lnTo>
                    <a:pt x="64" y="298"/>
                  </a:lnTo>
                  <a:cubicBezTo>
                    <a:pt x="74" y="308"/>
                    <a:pt x="85" y="319"/>
                    <a:pt x="106" y="319"/>
                  </a:cubicBezTo>
                  <a:cubicBezTo>
                    <a:pt x="127" y="319"/>
                    <a:pt x="148" y="298"/>
                    <a:pt x="138" y="277"/>
                  </a:cubicBezTo>
                  <a:lnTo>
                    <a:pt x="74" y="25"/>
                  </a:lnTo>
                  <a:cubicBezTo>
                    <a:pt x="74" y="16"/>
                    <a:pt x="61" y="1"/>
                    <a:pt x="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99" name="Google Shape;3299;p71"/>
            <p:cNvSpPr/>
            <p:nvPr/>
          </p:nvSpPr>
          <p:spPr>
            <a:xfrm>
              <a:off x="3655498" y="2546317"/>
              <a:ext cx="5122" cy="11350"/>
            </a:xfrm>
            <a:custGeom>
              <a:avLst/>
              <a:gdLst/>
              <a:ahLst/>
              <a:cxnLst/>
              <a:rect l="l" t="t" r="r" b="b"/>
              <a:pathLst>
                <a:path w="148" h="328" extrusionOk="0">
                  <a:moveTo>
                    <a:pt x="32" y="1"/>
                  </a:moveTo>
                  <a:cubicBezTo>
                    <a:pt x="11" y="11"/>
                    <a:pt x="0" y="33"/>
                    <a:pt x="0" y="54"/>
                  </a:cubicBezTo>
                  <a:lnTo>
                    <a:pt x="63" y="295"/>
                  </a:lnTo>
                  <a:cubicBezTo>
                    <a:pt x="74" y="316"/>
                    <a:pt x="84" y="327"/>
                    <a:pt x="105" y="327"/>
                  </a:cubicBezTo>
                  <a:lnTo>
                    <a:pt x="116" y="327"/>
                  </a:lnTo>
                  <a:cubicBezTo>
                    <a:pt x="126" y="316"/>
                    <a:pt x="147" y="295"/>
                    <a:pt x="137" y="285"/>
                  </a:cubicBezTo>
                  <a:lnTo>
                    <a:pt x="74" y="33"/>
                  </a:lnTo>
                  <a:cubicBezTo>
                    <a:pt x="74" y="11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00" name="Google Shape;3300;p71"/>
            <p:cNvSpPr/>
            <p:nvPr/>
          </p:nvSpPr>
          <p:spPr>
            <a:xfrm>
              <a:off x="3664945" y="2544136"/>
              <a:ext cx="5122" cy="11350"/>
            </a:xfrm>
            <a:custGeom>
              <a:avLst/>
              <a:gdLst/>
              <a:ahLst/>
              <a:cxnLst/>
              <a:rect l="l" t="t" r="r" b="b"/>
              <a:pathLst>
                <a:path w="148" h="328" extrusionOk="0">
                  <a:moveTo>
                    <a:pt x="33" y="0"/>
                  </a:moveTo>
                  <a:cubicBezTo>
                    <a:pt x="12" y="11"/>
                    <a:pt x="1" y="21"/>
                    <a:pt x="1" y="42"/>
                  </a:cubicBezTo>
                  <a:lnTo>
                    <a:pt x="64" y="295"/>
                  </a:lnTo>
                  <a:cubicBezTo>
                    <a:pt x="75" y="306"/>
                    <a:pt x="85" y="327"/>
                    <a:pt x="106" y="327"/>
                  </a:cubicBezTo>
                  <a:cubicBezTo>
                    <a:pt x="106" y="327"/>
                    <a:pt x="106" y="316"/>
                    <a:pt x="117" y="316"/>
                  </a:cubicBezTo>
                  <a:cubicBezTo>
                    <a:pt x="127" y="316"/>
                    <a:pt x="148" y="295"/>
                    <a:pt x="138" y="274"/>
                  </a:cubicBezTo>
                  <a:lnTo>
                    <a:pt x="75" y="32"/>
                  </a:lnTo>
                  <a:cubicBezTo>
                    <a:pt x="75" y="11"/>
                    <a:pt x="54" y="0"/>
                    <a:pt x="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01" name="Google Shape;3301;p71"/>
            <p:cNvSpPr/>
            <p:nvPr/>
          </p:nvSpPr>
          <p:spPr>
            <a:xfrm>
              <a:off x="3674427" y="2541818"/>
              <a:ext cx="5122" cy="11074"/>
            </a:xfrm>
            <a:custGeom>
              <a:avLst/>
              <a:gdLst/>
              <a:ahLst/>
              <a:cxnLst/>
              <a:rect l="l" t="t" r="r" b="b"/>
              <a:pathLst>
                <a:path w="148" h="320" extrusionOk="0">
                  <a:moveTo>
                    <a:pt x="49" y="0"/>
                  </a:moveTo>
                  <a:cubicBezTo>
                    <a:pt x="43" y="0"/>
                    <a:pt x="38" y="2"/>
                    <a:pt x="32" y="4"/>
                  </a:cubicBezTo>
                  <a:cubicBezTo>
                    <a:pt x="11" y="4"/>
                    <a:pt x="0" y="25"/>
                    <a:pt x="0" y="46"/>
                  </a:cubicBezTo>
                  <a:lnTo>
                    <a:pt x="63" y="289"/>
                  </a:lnTo>
                  <a:cubicBezTo>
                    <a:pt x="74" y="310"/>
                    <a:pt x="84" y="320"/>
                    <a:pt x="106" y="320"/>
                  </a:cubicBezTo>
                  <a:lnTo>
                    <a:pt x="116" y="320"/>
                  </a:lnTo>
                  <a:cubicBezTo>
                    <a:pt x="127" y="320"/>
                    <a:pt x="148" y="299"/>
                    <a:pt x="138" y="278"/>
                  </a:cubicBezTo>
                  <a:lnTo>
                    <a:pt x="74" y="25"/>
                  </a:lnTo>
                  <a:cubicBezTo>
                    <a:pt x="74" y="10"/>
                    <a:pt x="63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02" name="Google Shape;3302;p71"/>
            <p:cNvSpPr/>
            <p:nvPr/>
          </p:nvSpPr>
          <p:spPr>
            <a:xfrm>
              <a:off x="3683874" y="2539396"/>
              <a:ext cx="5156" cy="11316"/>
            </a:xfrm>
            <a:custGeom>
              <a:avLst/>
              <a:gdLst/>
              <a:ahLst/>
              <a:cxnLst/>
              <a:rect l="l" t="t" r="r" b="b"/>
              <a:pathLst>
                <a:path w="149" h="327" extrusionOk="0">
                  <a:moveTo>
                    <a:pt x="33" y="1"/>
                  </a:moveTo>
                  <a:cubicBezTo>
                    <a:pt x="12" y="11"/>
                    <a:pt x="1" y="32"/>
                    <a:pt x="12" y="43"/>
                  </a:cubicBezTo>
                  <a:lnTo>
                    <a:pt x="64" y="296"/>
                  </a:lnTo>
                  <a:cubicBezTo>
                    <a:pt x="75" y="317"/>
                    <a:pt x="85" y="327"/>
                    <a:pt x="106" y="327"/>
                  </a:cubicBezTo>
                  <a:lnTo>
                    <a:pt x="117" y="327"/>
                  </a:lnTo>
                  <a:cubicBezTo>
                    <a:pt x="127" y="317"/>
                    <a:pt x="148" y="296"/>
                    <a:pt x="138" y="275"/>
                  </a:cubicBezTo>
                  <a:lnTo>
                    <a:pt x="75" y="32"/>
                  </a:lnTo>
                  <a:cubicBezTo>
                    <a:pt x="75" y="11"/>
                    <a:pt x="54" y="1"/>
                    <a:pt x="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03" name="Google Shape;3303;p71"/>
            <p:cNvSpPr/>
            <p:nvPr/>
          </p:nvSpPr>
          <p:spPr>
            <a:xfrm>
              <a:off x="3693355" y="2537077"/>
              <a:ext cx="5122" cy="11108"/>
            </a:xfrm>
            <a:custGeom>
              <a:avLst/>
              <a:gdLst/>
              <a:ahLst/>
              <a:cxnLst/>
              <a:rect l="l" t="t" r="r" b="b"/>
              <a:pathLst>
                <a:path w="148" h="321" extrusionOk="0">
                  <a:moveTo>
                    <a:pt x="49" y="1"/>
                  </a:moveTo>
                  <a:cubicBezTo>
                    <a:pt x="44" y="1"/>
                    <a:pt x="38" y="2"/>
                    <a:pt x="33" y="5"/>
                  </a:cubicBezTo>
                  <a:cubicBezTo>
                    <a:pt x="12" y="5"/>
                    <a:pt x="1" y="26"/>
                    <a:pt x="12" y="47"/>
                  </a:cubicBezTo>
                  <a:lnTo>
                    <a:pt x="64" y="300"/>
                  </a:lnTo>
                  <a:cubicBezTo>
                    <a:pt x="75" y="310"/>
                    <a:pt x="85" y="321"/>
                    <a:pt x="106" y="321"/>
                  </a:cubicBezTo>
                  <a:lnTo>
                    <a:pt x="117" y="321"/>
                  </a:lnTo>
                  <a:cubicBezTo>
                    <a:pt x="127" y="321"/>
                    <a:pt x="148" y="300"/>
                    <a:pt x="138" y="278"/>
                  </a:cubicBezTo>
                  <a:lnTo>
                    <a:pt x="75" y="26"/>
                  </a:lnTo>
                  <a:cubicBezTo>
                    <a:pt x="75" y="11"/>
                    <a:pt x="63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04" name="Google Shape;3304;p71"/>
            <p:cNvSpPr/>
            <p:nvPr/>
          </p:nvSpPr>
          <p:spPr>
            <a:xfrm>
              <a:off x="3702837" y="2534655"/>
              <a:ext cx="5122" cy="11350"/>
            </a:xfrm>
            <a:custGeom>
              <a:avLst/>
              <a:gdLst/>
              <a:ahLst/>
              <a:cxnLst/>
              <a:rect l="l" t="t" r="r" b="b"/>
              <a:pathLst>
                <a:path w="148" h="328" extrusionOk="0">
                  <a:moveTo>
                    <a:pt x="32" y="1"/>
                  </a:moveTo>
                  <a:cubicBezTo>
                    <a:pt x="11" y="12"/>
                    <a:pt x="0" y="33"/>
                    <a:pt x="11" y="54"/>
                  </a:cubicBezTo>
                  <a:lnTo>
                    <a:pt x="63" y="295"/>
                  </a:lnTo>
                  <a:cubicBezTo>
                    <a:pt x="74" y="316"/>
                    <a:pt x="84" y="327"/>
                    <a:pt x="105" y="327"/>
                  </a:cubicBezTo>
                  <a:lnTo>
                    <a:pt x="116" y="327"/>
                  </a:lnTo>
                  <a:cubicBezTo>
                    <a:pt x="127" y="316"/>
                    <a:pt x="148" y="295"/>
                    <a:pt x="137" y="274"/>
                  </a:cubicBezTo>
                  <a:lnTo>
                    <a:pt x="74" y="33"/>
                  </a:lnTo>
                  <a:cubicBezTo>
                    <a:pt x="74" y="12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05" name="Google Shape;3305;p71"/>
            <p:cNvSpPr/>
            <p:nvPr/>
          </p:nvSpPr>
          <p:spPr>
            <a:xfrm>
              <a:off x="3712284" y="2532371"/>
              <a:ext cx="5156" cy="11074"/>
            </a:xfrm>
            <a:custGeom>
              <a:avLst/>
              <a:gdLst/>
              <a:ahLst/>
              <a:cxnLst/>
              <a:rect l="l" t="t" r="r" b="b"/>
              <a:pathLst>
                <a:path w="149" h="320" extrusionOk="0">
                  <a:moveTo>
                    <a:pt x="44" y="1"/>
                  </a:moveTo>
                  <a:cubicBezTo>
                    <a:pt x="41" y="1"/>
                    <a:pt x="37" y="2"/>
                    <a:pt x="33" y="4"/>
                  </a:cubicBezTo>
                  <a:cubicBezTo>
                    <a:pt x="12" y="4"/>
                    <a:pt x="1" y="25"/>
                    <a:pt x="12" y="46"/>
                  </a:cubicBezTo>
                  <a:lnTo>
                    <a:pt x="64" y="298"/>
                  </a:lnTo>
                  <a:cubicBezTo>
                    <a:pt x="75" y="309"/>
                    <a:pt x="85" y="319"/>
                    <a:pt x="106" y="319"/>
                  </a:cubicBezTo>
                  <a:lnTo>
                    <a:pt x="117" y="319"/>
                  </a:lnTo>
                  <a:cubicBezTo>
                    <a:pt x="138" y="319"/>
                    <a:pt x="148" y="298"/>
                    <a:pt x="138" y="277"/>
                  </a:cubicBezTo>
                  <a:lnTo>
                    <a:pt x="75" y="25"/>
                  </a:lnTo>
                  <a:cubicBezTo>
                    <a:pt x="75" y="16"/>
                    <a:pt x="61" y="1"/>
                    <a:pt x="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06" name="Google Shape;3306;p71"/>
            <p:cNvSpPr/>
            <p:nvPr/>
          </p:nvSpPr>
          <p:spPr>
            <a:xfrm>
              <a:off x="3721766" y="2529949"/>
              <a:ext cx="5122" cy="11316"/>
            </a:xfrm>
            <a:custGeom>
              <a:avLst/>
              <a:gdLst/>
              <a:ahLst/>
              <a:cxnLst/>
              <a:rect l="l" t="t" r="r" b="b"/>
              <a:pathLst>
                <a:path w="148" h="327" extrusionOk="0">
                  <a:moveTo>
                    <a:pt x="32" y="0"/>
                  </a:moveTo>
                  <a:cubicBezTo>
                    <a:pt x="11" y="10"/>
                    <a:pt x="0" y="31"/>
                    <a:pt x="11" y="53"/>
                  </a:cubicBezTo>
                  <a:lnTo>
                    <a:pt x="64" y="295"/>
                  </a:lnTo>
                  <a:cubicBezTo>
                    <a:pt x="75" y="316"/>
                    <a:pt x="85" y="326"/>
                    <a:pt x="106" y="326"/>
                  </a:cubicBezTo>
                  <a:lnTo>
                    <a:pt x="117" y="326"/>
                  </a:lnTo>
                  <a:cubicBezTo>
                    <a:pt x="138" y="316"/>
                    <a:pt x="148" y="295"/>
                    <a:pt x="138" y="284"/>
                  </a:cubicBezTo>
                  <a:lnTo>
                    <a:pt x="75" y="31"/>
                  </a:lnTo>
                  <a:cubicBezTo>
                    <a:pt x="75" y="10"/>
                    <a:pt x="54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07" name="Google Shape;3307;p71"/>
            <p:cNvSpPr/>
            <p:nvPr/>
          </p:nvSpPr>
          <p:spPr>
            <a:xfrm>
              <a:off x="3731247" y="2527768"/>
              <a:ext cx="5122" cy="10935"/>
            </a:xfrm>
            <a:custGeom>
              <a:avLst/>
              <a:gdLst/>
              <a:ahLst/>
              <a:cxnLst/>
              <a:rect l="l" t="t" r="r" b="b"/>
              <a:pathLst>
                <a:path w="148" h="316" extrusionOk="0">
                  <a:moveTo>
                    <a:pt x="32" y="0"/>
                  </a:moveTo>
                  <a:cubicBezTo>
                    <a:pt x="11" y="0"/>
                    <a:pt x="0" y="21"/>
                    <a:pt x="11" y="42"/>
                  </a:cubicBezTo>
                  <a:lnTo>
                    <a:pt x="63" y="295"/>
                  </a:lnTo>
                  <a:cubicBezTo>
                    <a:pt x="74" y="305"/>
                    <a:pt x="84" y="316"/>
                    <a:pt x="105" y="316"/>
                  </a:cubicBezTo>
                  <a:lnTo>
                    <a:pt x="116" y="316"/>
                  </a:lnTo>
                  <a:cubicBezTo>
                    <a:pt x="137" y="316"/>
                    <a:pt x="147" y="295"/>
                    <a:pt x="137" y="274"/>
                  </a:cubicBezTo>
                  <a:lnTo>
                    <a:pt x="74" y="31"/>
                  </a:lnTo>
                  <a:cubicBezTo>
                    <a:pt x="74" y="10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08" name="Google Shape;3308;p71"/>
            <p:cNvSpPr/>
            <p:nvPr/>
          </p:nvSpPr>
          <p:spPr>
            <a:xfrm>
              <a:off x="3740694" y="2525415"/>
              <a:ext cx="5156" cy="11108"/>
            </a:xfrm>
            <a:custGeom>
              <a:avLst/>
              <a:gdLst/>
              <a:ahLst/>
              <a:cxnLst/>
              <a:rect l="l" t="t" r="r" b="b"/>
              <a:pathLst>
                <a:path w="149" h="321" extrusionOk="0">
                  <a:moveTo>
                    <a:pt x="49" y="1"/>
                  </a:moveTo>
                  <a:cubicBezTo>
                    <a:pt x="44" y="1"/>
                    <a:pt x="38" y="2"/>
                    <a:pt x="33" y="5"/>
                  </a:cubicBezTo>
                  <a:cubicBezTo>
                    <a:pt x="12" y="5"/>
                    <a:pt x="1" y="26"/>
                    <a:pt x="12" y="47"/>
                  </a:cubicBezTo>
                  <a:lnTo>
                    <a:pt x="64" y="289"/>
                  </a:lnTo>
                  <a:cubicBezTo>
                    <a:pt x="75" y="310"/>
                    <a:pt x="85" y="321"/>
                    <a:pt x="106" y="321"/>
                  </a:cubicBezTo>
                  <a:lnTo>
                    <a:pt x="117" y="321"/>
                  </a:lnTo>
                  <a:cubicBezTo>
                    <a:pt x="138" y="310"/>
                    <a:pt x="148" y="300"/>
                    <a:pt x="138" y="279"/>
                  </a:cubicBezTo>
                  <a:lnTo>
                    <a:pt x="75" y="26"/>
                  </a:lnTo>
                  <a:cubicBezTo>
                    <a:pt x="75" y="11"/>
                    <a:pt x="64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09" name="Google Shape;3309;p71"/>
            <p:cNvSpPr/>
            <p:nvPr/>
          </p:nvSpPr>
          <p:spPr>
            <a:xfrm>
              <a:off x="3750176" y="2522993"/>
              <a:ext cx="5122" cy="11350"/>
            </a:xfrm>
            <a:custGeom>
              <a:avLst/>
              <a:gdLst/>
              <a:ahLst/>
              <a:cxnLst/>
              <a:rect l="l" t="t" r="r" b="b"/>
              <a:pathLst>
                <a:path w="148" h="328" extrusionOk="0">
                  <a:moveTo>
                    <a:pt x="32" y="1"/>
                  </a:moveTo>
                  <a:cubicBezTo>
                    <a:pt x="11" y="12"/>
                    <a:pt x="0" y="22"/>
                    <a:pt x="11" y="43"/>
                  </a:cubicBezTo>
                  <a:lnTo>
                    <a:pt x="75" y="296"/>
                  </a:lnTo>
                  <a:cubicBezTo>
                    <a:pt x="75" y="317"/>
                    <a:pt x="85" y="328"/>
                    <a:pt x="106" y="328"/>
                  </a:cubicBezTo>
                  <a:lnTo>
                    <a:pt x="117" y="317"/>
                  </a:lnTo>
                  <a:cubicBezTo>
                    <a:pt x="138" y="317"/>
                    <a:pt x="148" y="296"/>
                    <a:pt x="138" y="275"/>
                  </a:cubicBezTo>
                  <a:lnTo>
                    <a:pt x="75" y="33"/>
                  </a:lnTo>
                  <a:cubicBezTo>
                    <a:pt x="75" y="12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10" name="Google Shape;3310;p71"/>
            <p:cNvSpPr/>
            <p:nvPr/>
          </p:nvSpPr>
          <p:spPr>
            <a:xfrm>
              <a:off x="3759658" y="2520674"/>
              <a:ext cx="5122" cy="11108"/>
            </a:xfrm>
            <a:custGeom>
              <a:avLst/>
              <a:gdLst/>
              <a:ahLst/>
              <a:cxnLst/>
              <a:rect l="l" t="t" r="r" b="b"/>
              <a:pathLst>
                <a:path w="148" h="321" extrusionOk="0">
                  <a:moveTo>
                    <a:pt x="48" y="1"/>
                  </a:moveTo>
                  <a:cubicBezTo>
                    <a:pt x="43" y="1"/>
                    <a:pt x="38" y="2"/>
                    <a:pt x="32" y="5"/>
                  </a:cubicBezTo>
                  <a:cubicBezTo>
                    <a:pt x="11" y="5"/>
                    <a:pt x="0" y="26"/>
                    <a:pt x="11" y="47"/>
                  </a:cubicBezTo>
                  <a:lnTo>
                    <a:pt x="74" y="299"/>
                  </a:lnTo>
                  <a:cubicBezTo>
                    <a:pt x="74" y="310"/>
                    <a:pt x="84" y="321"/>
                    <a:pt x="105" y="321"/>
                  </a:cubicBezTo>
                  <a:lnTo>
                    <a:pt x="116" y="321"/>
                  </a:lnTo>
                  <a:cubicBezTo>
                    <a:pt x="137" y="321"/>
                    <a:pt x="147" y="299"/>
                    <a:pt x="137" y="278"/>
                  </a:cubicBezTo>
                  <a:lnTo>
                    <a:pt x="74" y="26"/>
                  </a:lnTo>
                  <a:cubicBezTo>
                    <a:pt x="74" y="10"/>
                    <a:pt x="63" y="1"/>
                    <a:pt x="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11" name="Google Shape;3311;p71"/>
            <p:cNvSpPr/>
            <p:nvPr/>
          </p:nvSpPr>
          <p:spPr>
            <a:xfrm>
              <a:off x="3769105" y="2518287"/>
              <a:ext cx="5156" cy="11316"/>
            </a:xfrm>
            <a:custGeom>
              <a:avLst/>
              <a:gdLst/>
              <a:ahLst/>
              <a:cxnLst/>
              <a:rect l="l" t="t" r="r" b="b"/>
              <a:pathLst>
                <a:path w="149" h="327" extrusionOk="0">
                  <a:moveTo>
                    <a:pt x="33" y="1"/>
                  </a:moveTo>
                  <a:cubicBezTo>
                    <a:pt x="12" y="11"/>
                    <a:pt x="1" y="32"/>
                    <a:pt x="12" y="43"/>
                  </a:cubicBezTo>
                  <a:lnTo>
                    <a:pt x="75" y="295"/>
                  </a:lnTo>
                  <a:cubicBezTo>
                    <a:pt x="75" y="316"/>
                    <a:pt x="85" y="326"/>
                    <a:pt x="106" y="326"/>
                  </a:cubicBezTo>
                  <a:lnTo>
                    <a:pt x="117" y="326"/>
                  </a:lnTo>
                  <a:cubicBezTo>
                    <a:pt x="138" y="316"/>
                    <a:pt x="148" y="295"/>
                    <a:pt x="138" y="274"/>
                  </a:cubicBezTo>
                  <a:lnTo>
                    <a:pt x="75" y="32"/>
                  </a:lnTo>
                  <a:cubicBezTo>
                    <a:pt x="75" y="11"/>
                    <a:pt x="54" y="1"/>
                    <a:pt x="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12" name="Google Shape;3312;p71"/>
            <p:cNvSpPr/>
            <p:nvPr/>
          </p:nvSpPr>
          <p:spPr>
            <a:xfrm>
              <a:off x="3778587" y="2515968"/>
              <a:ext cx="5122" cy="11108"/>
            </a:xfrm>
            <a:custGeom>
              <a:avLst/>
              <a:gdLst/>
              <a:ahLst/>
              <a:cxnLst/>
              <a:rect l="l" t="t" r="r" b="b"/>
              <a:pathLst>
                <a:path w="148" h="321" extrusionOk="0">
                  <a:moveTo>
                    <a:pt x="49" y="0"/>
                  </a:moveTo>
                  <a:cubicBezTo>
                    <a:pt x="44" y="0"/>
                    <a:pt x="38" y="1"/>
                    <a:pt x="32" y="4"/>
                  </a:cubicBezTo>
                  <a:cubicBezTo>
                    <a:pt x="11" y="4"/>
                    <a:pt x="0" y="25"/>
                    <a:pt x="11" y="47"/>
                  </a:cubicBezTo>
                  <a:lnTo>
                    <a:pt x="74" y="299"/>
                  </a:lnTo>
                  <a:cubicBezTo>
                    <a:pt x="74" y="309"/>
                    <a:pt x="85" y="320"/>
                    <a:pt x="106" y="320"/>
                  </a:cubicBezTo>
                  <a:lnTo>
                    <a:pt x="117" y="320"/>
                  </a:lnTo>
                  <a:cubicBezTo>
                    <a:pt x="138" y="320"/>
                    <a:pt x="148" y="299"/>
                    <a:pt x="138" y="278"/>
                  </a:cubicBezTo>
                  <a:lnTo>
                    <a:pt x="85" y="25"/>
                  </a:lnTo>
                  <a:cubicBezTo>
                    <a:pt x="77" y="10"/>
                    <a:pt x="64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13" name="Google Shape;3313;p71"/>
            <p:cNvSpPr/>
            <p:nvPr/>
          </p:nvSpPr>
          <p:spPr>
            <a:xfrm>
              <a:off x="3788034" y="2513546"/>
              <a:ext cx="5156" cy="11316"/>
            </a:xfrm>
            <a:custGeom>
              <a:avLst/>
              <a:gdLst/>
              <a:ahLst/>
              <a:cxnLst/>
              <a:rect l="l" t="t" r="r" b="b"/>
              <a:pathLst>
                <a:path w="149" h="327" extrusionOk="0">
                  <a:moveTo>
                    <a:pt x="33" y="0"/>
                  </a:moveTo>
                  <a:cubicBezTo>
                    <a:pt x="12" y="11"/>
                    <a:pt x="1" y="32"/>
                    <a:pt x="12" y="53"/>
                  </a:cubicBezTo>
                  <a:lnTo>
                    <a:pt x="75" y="295"/>
                  </a:lnTo>
                  <a:cubicBezTo>
                    <a:pt x="75" y="316"/>
                    <a:pt x="85" y="327"/>
                    <a:pt x="106" y="327"/>
                  </a:cubicBezTo>
                  <a:lnTo>
                    <a:pt x="117" y="327"/>
                  </a:lnTo>
                  <a:cubicBezTo>
                    <a:pt x="138" y="316"/>
                    <a:pt x="148" y="295"/>
                    <a:pt x="138" y="285"/>
                  </a:cubicBezTo>
                  <a:lnTo>
                    <a:pt x="85" y="32"/>
                  </a:lnTo>
                  <a:cubicBezTo>
                    <a:pt x="75" y="11"/>
                    <a:pt x="54" y="0"/>
                    <a:pt x="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14" name="Google Shape;3314;p71"/>
            <p:cNvSpPr/>
            <p:nvPr/>
          </p:nvSpPr>
          <p:spPr>
            <a:xfrm>
              <a:off x="3797515" y="2511262"/>
              <a:ext cx="5122" cy="11039"/>
            </a:xfrm>
            <a:custGeom>
              <a:avLst/>
              <a:gdLst/>
              <a:ahLst/>
              <a:cxnLst/>
              <a:rect l="l" t="t" r="r" b="b"/>
              <a:pathLst>
                <a:path w="148" h="319" extrusionOk="0">
                  <a:moveTo>
                    <a:pt x="44" y="0"/>
                  </a:moveTo>
                  <a:cubicBezTo>
                    <a:pt x="40" y="0"/>
                    <a:pt x="37" y="1"/>
                    <a:pt x="33" y="3"/>
                  </a:cubicBezTo>
                  <a:cubicBezTo>
                    <a:pt x="12" y="3"/>
                    <a:pt x="1" y="24"/>
                    <a:pt x="12" y="45"/>
                  </a:cubicBezTo>
                  <a:lnTo>
                    <a:pt x="75" y="298"/>
                  </a:lnTo>
                  <a:cubicBezTo>
                    <a:pt x="75" y="309"/>
                    <a:pt x="85" y="319"/>
                    <a:pt x="106" y="319"/>
                  </a:cubicBezTo>
                  <a:lnTo>
                    <a:pt x="117" y="319"/>
                  </a:lnTo>
                  <a:cubicBezTo>
                    <a:pt x="138" y="319"/>
                    <a:pt x="148" y="298"/>
                    <a:pt x="138" y="277"/>
                  </a:cubicBezTo>
                  <a:lnTo>
                    <a:pt x="85" y="24"/>
                  </a:lnTo>
                  <a:cubicBezTo>
                    <a:pt x="77" y="16"/>
                    <a:pt x="61" y="0"/>
                    <a:pt x="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15" name="Google Shape;3315;p71"/>
            <p:cNvSpPr/>
            <p:nvPr/>
          </p:nvSpPr>
          <p:spPr>
            <a:xfrm>
              <a:off x="3806997" y="2509047"/>
              <a:ext cx="5122" cy="11074"/>
            </a:xfrm>
            <a:custGeom>
              <a:avLst/>
              <a:gdLst/>
              <a:ahLst/>
              <a:cxnLst/>
              <a:rect l="l" t="t" r="r" b="b"/>
              <a:pathLst>
                <a:path w="148" h="320" extrusionOk="0">
                  <a:moveTo>
                    <a:pt x="49" y="0"/>
                  </a:moveTo>
                  <a:cubicBezTo>
                    <a:pt x="43" y="0"/>
                    <a:pt x="38" y="1"/>
                    <a:pt x="32" y="4"/>
                  </a:cubicBezTo>
                  <a:cubicBezTo>
                    <a:pt x="11" y="4"/>
                    <a:pt x="0" y="25"/>
                    <a:pt x="11" y="46"/>
                  </a:cubicBezTo>
                  <a:lnTo>
                    <a:pt x="74" y="289"/>
                  </a:lnTo>
                  <a:cubicBezTo>
                    <a:pt x="74" y="310"/>
                    <a:pt x="84" y="320"/>
                    <a:pt x="106" y="320"/>
                  </a:cubicBezTo>
                  <a:lnTo>
                    <a:pt x="116" y="320"/>
                  </a:lnTo>
                  <a:cubicBezTo>
                    <a:pt x="138" y="310"/>
                    <a:pt x="148" y="299"/>
                    <a:pt x="138" y="278"/>
                  </a:cubicBezTo>
                  <a:lnTo>
                    <a:pt x="84" y="25"/>
                  </a:lnTo>
                  <a:cubicBezTo>
                    <a:pt x="77" y="10"/>
                    <a:pt x="64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16" name="Google Shape;3316;p71"/>
            <p:cNvSpPr/>
            <p:nvPr/>
          </p:nvSpPr>
          <p:spPr>
            <a:xfrm>
              <a:off x="3816444" y="2506625"/>
              <a:ext cx="5156" cy="11316"/>
            </a:xfrm>
            <a:custGeom>
              <a:avLst/>
              <a:gdLst/>
              <a:ahLst/>
              <a:cxnLst/>
              <a:rect l="l" t="t" r="r" b="b"/>
              <a:pathLst>
                <a:path w="149" h="327" extrusionOk="0">
                  <a:moveTo>
                    <a:pt x="33" y="1"/>
                  </a:moveTo>
                  <a:cubicBezTo>
                    <a:pt x="22" y="11"/>
                    <a:pt x="1" y="22"/>
                    <a:pt x="12" y="43"/>
                  </a:cubicBezTo>
                  <a:lnTo>
                    <a:pt x="75" y="295"/>
                  </a:lnTo>
                  <a:cubicBezTo>
                    <a:pt x="75" y="306"/>
                    <a:pt x="85" y="327"/>
                    <a:pt x="106" y="327"/>
                  </a:cubicBezTo>
                  <a:cubicBezTo>
                    <a:pt x="106" y="327"/>
                    <a:pt x="117" y="327"/>
                    <a:pt x="117" y="317"/>
                  </a:cubicBezTo>
                  <a:cubicBezTo>
                    <a:pt x="138" y="317"/>
                    <a:pt x="148" y="295"/>
                    <a:pt x="138" y="274"/>
                  </a:cubicBezTo>
                  <a:lnTo>
                    <a:pt x="85" y="32"/>
                  </a:lnTo>
                  <a:cubicBezTo>
                    <a:pt x="75" y="11"/>
                    <a:pt x="54" y="1"/>
                    <a:pt x="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17" name="Google Shape;3317;p71"/>
            <p:cNvSpPr/>
            <p:nvPr/>
          </p:nvSpPr>
          <p:spPr>
            <a:xfrm>
              <a:off x="3825926" y="2504306"/>
              <a:ext cx="5122" cy="11108"/>
            </a:xfrm>
            <a:custGeom>
              <a:avLst/>
              <a:gdLst/>
              <a:ahLst/>
              <a:cxnLst/>
              <a:rect l="l" t="t" r="r" b="b"/>
              <a:pathLst>
                <a:path w="148" h="321" extrusionOk="0">
                  <a:moveTo>
                    <a:pt x="49" y="0"/>
                  </a:moveTo>
                  <a:cubicBezTo>
                    <a:pt x="44" y="0"/>
                    <a:pt x="38" y="2"/>
                    <a:pt x="33" y="5"/>
                  </a:cubicBezTo>
                  <a:cubicBezTo>
                    <a:pt x="22" y="5"/>
                    <a:pt x="1" y="26"/>
                    <a:pt x="11" y="47"/>
                  </a:cubicBezTo>
                  <a:lnTo>
                    <a:pt x="75" y="288"/>
                  </a:lnTo>
                  <a:cubicBezTo>
                    <a:pt x="75" y="309"/>
                    <a:pt x="96" y="320"/>
                    <a:pt x="106" y="320"/>
                  </a:cubicBezTo>
                  <a:lnTo>
                    <a:pt x="117" y="320"/>
                  </a:lnTo>
                  <a:cubicBezTo>
                    <a:pt x="138" y="320"/>
                    <a:pt x="148" y="299"/>
                    <a:pt x="138" y="278"/>
                  </a:cubicBezTo>
                  <a:lnTo>
                    <a:pt x="85" y="26"/>
                  </a:lnTo>
                  <a:cubicBezTo>
                    <a:pt x="77" y="10"/>
                    <a:pt x="64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18" name="Google Shape;3318;p71"/>
            <p:cNvSpPr/>
            <p:nvPr/>
          </p:nvSpPr>
          <p:spPr>
            <a:xfrm>
              <a:off x="3835407" y="2501884"/>
              <a:ext cx="5122" cy="11350"/>
            </a:xfrm>
            <a:custGeom>
              <a:avLst/>
              <a:gdLst/>
              <a:ahLst/>
              <a:cxnLst/>
              <a:rect l="l" t="t" r="r" b="b"/>
              <a:pathLst>
                <a:path w="148" h="328" extrusionOk="0">
                  <a:moveTo>
                    <a:pt x="32" y="1"/>
                  </a:moveTo>
                  <a:cubicBezTo>
                    <a:pt x="21" y="11"/>
                    <a:pt x="0" y="33"/>
                    <a:pt x="11" y="43"/>
                  </a:cubicBezTo>
                  <a:lnTo>
                    <a:pt x="74" y="295"/>
                  </a:lnTo>
                  <a:cubicBezTo>
                    <a:pt x="74" y="316"/>
                    <a:pt x="95" y="327"/>
                    <a:pt x="105" y="327"/>
                  </a:cubicBezTo>
                  <a:lnTo>
                    <a:pt x="116" y="327"/>
                  </a:lnTo>
                  <a:cubicBezTo>
                    <a:pt x="137" y="316"/>
                    <a:pt x="148" y="295"/>
                    <a:pt x="137" y="274"/>
                  </a:cubicBezTo>
                  <a:lnTo>
                    <a:pt x="84" y="33"/>
                  </a:lnTo>
                  <a:cubicBezTo>
                    <a:pt x="74" y="11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19" name="Google Shape;3319;p71"/>
            <p:cNvSpPr/>
            <p:nvPr/>
          </p:nvSpPr>
          <p:spPr>
            <a:xfrm>
              <a:off x="3844854" y="2499566"/>
              <a:ext cx="5156" cy="11108"/>
            </a:xfrm>
            <a:custGeom>
              <a:avLst/>
              <a:gdLst/>
              <a:ahLst/>
              <a:cxnLst/>
              <a:rect l="l" t="t" r="r" b="b"/>
              <a:pathLst>
                <a:path w="149" h="321" extrusionOk="0">
                  <a:moveTo>
                    <a:pt x="49" y="0"/>
                  </a:moveTo>
                  <a:cubicBezTo>
                    <a:pt x="44" y="0"/>
                    <a:pt x="38" y="2"/>
                    <a:pt x="33" y="4"/>
                  </a:cubicBezTo>
                  <a:cubicBezTo>
                    <a:pt x="22" y="4"/>
                    <a:pt x="1" y="25"/>
                    <a:pt x="12" y="46"/>
                  </a:cubicBezTo>
                  <a:lnTo>
                    <a:pt x="75" y="299"/>
                  </a:lnTo>
                  <a:cubicBezTo>
                    <a:pt x="75" y="310"/>
                    <a:pt x="96" y="320"/>
                    <a:pt x="106" y="320"/>
                  </a:cubicBezTo>
                  <a:lnTo>
                    <a:pt x="117" y="320"/>
                  </a:lnTo>
                  <a:cubicBezTo>
                    <a:pt x="138" y="320"/>
                    <a:pt x="148" y="299"/>
                    <a:pt x="148" y="278"/>
                  </a:cubicBezTo>
                  <a:lnTo>
                    <a:pt x="85" y="25"/>
                  </a:lnTo>
                  <a:cubicBezTo>
                    <a:pt x="78" y="10"/>
                    <a:pt x="64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20" name="Google Shape;3320;p71"/>
            <p:cNvSpPr/>
            <p:nvPr/>
          </p:nvSpPr>
          <p:spPr>
            <a:xfrm>
              <a:off x="3854336" y="2497178"/>
              <a:ext cx="5122" cy="11281"/>
            </a:xfrm>
            <a:custGeom>
              <a:avLst/>
              <a:gdLst/>
              <a:ahLst/>
              <a:cxnLst/>
              <a:rect l="l" t="t" r="r" b="b"/>
              <a:pathLst>
                <a:path w="148" h="326" extrusionOk="0">
                  <a:moveTo>
                    <a:pt x="32" y="0"/>
                  </a:moveTo>
                  <a:cubicBezTo>
                    <a:pt x="22" y="10"/>
                    <a:pt x="0" y="31"/>
                    <a:pt x="11" y="52"/>
                  </a:cubicBezTo>
                  <a:lnTo>
                    <a:pt x="75" y="295"/>
                  </a:lnTo>
                  <a:cubicBezTo>
                    <a:pt x="75" y="316"/>
                    <a:pt x="96" y="326"/>
                    <a:pt x="106" y="326"/>
                  </a:cubicBezTo>
                  <a:lnTo>
                    <a:pt x="117" y="326"/>
                  </a:lnTo>
                  <a:cubicBezTo>
                    <a:pt x="138" y="316"/>
                    <a:pt x="148" y="295"/>
                    <a:pt x="148" y="274"/>
                  </a:cubicBezTo>
                  <a:lnTo>
                    <a:pt x="85" y="31"/>
                  </a:lnTo>
                  <a:cubicBezTo>
                    <a:pt x="75" y="10"/>
                    <a:pt x="54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21" name="Google Shape;3321;p71"/>
            <p:cNvSpPr/>
            <p:nvPr/>
          </p:nvSpPr>
          <p:spPr>
            <a:xfrm>
              <a:off x="3863818" y="2494859"/>
              <a:ext cx="5122" cy="11074"/>
            </a:xfrm>
            <a:custGeom>
              <a:avLst/>
              <a:gdLst/>
              <a:ahLst/>
              <a:cxnLst/>
              <a:rect l="l" t="t" r="r" b="b"/>
              <a:pathLst>
                <a:path w="148" h="320" extrusionOk="0">
                  <a:moveTo>
                    <a:pt x="44" y="1"/>
                  </a:moveTo>
                  <a:cubicBezTo>
                    <a:pt x="40" y="1"/>
                    <a:pt x="36" y="2"/>
                    <a:pt x="32" y="4"/>
                  </a:cubicBezTo>
                  <a:cubicBezTo>
                    <a:pt x="21" y="4"/>
                    <a:pt x="0" y="25"/>
                    <a:pt x="11" y="46"/>
                  </a:cubicBezTo>
                  <a:lnTo>
                    <a:pt x="74" y="299"/>
                  </a:lnTo>
                  <a:cubicBezTo>
                    <a:pt x="74" y="309"/>
                    <a:pt x="95" y="320"/>
                    <a:pt x="105" y="320"/>
                  </a:cubicBezTo>
                  <a:lnTo>
                    <a:pt x="116" y="320"/>
                  </a:lnTo>
                  <a:cubicBezTo>
                    <a:pt x="137" y="320"/>
                    <a:pt x="147" y="299"/>
                    <a:pt x="147" y="278"/>
                  </a:cubicBezTo>
                  <a:lnTo>
                    <a:pt x="84" y="25"/>
                  </a:lnTo>
                  <a:cubicBezTo>
                    <a:pt x="76" y="16"/>
                    <a:pt x="61" y="1"/>
                    <a:pt x="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22" name="Google Shape;3322;p71"/>
            <p:cNvSpPr/>
            <p:nvPr/>
          </p:nvSpPr>
          <p:spPr>
            <a:xfrm>
              <a:off x="3873265" y="2492402"/>
              <a:ext cx="5156" cy="11350"/>
            </a:xfrm>
            <a:custGeom>
              <a:avLst/>
              <a:gdLst/>
              <a:ahLst/>
              <a:cxnLst/>
              <a:rect l="l" t="t" r="r" b="b"/>
              <a:pathLst>
                <a:path w="149" h="328" extrusionOk="0">
                  <a:moveTo>
                    <a:pt x="43" y="1"/>
                  </a:moveTo>
                  <a:cubicBezTo>
                    <a:pt x="22" y="12"/>
                    <a:pt x="1" y="33"/>
                    <a:pt x="12" y="54"/>
                  </a:cubicBezTo>
                  <a:lnTo>
                    <a:pt x="75" y="296"/>
                  </a:lnTo>
                  <a:cubicBezTo>
                    <a:pt x="75" y="317"/>
                    <a:pt x="96" y="328"/>
                    <a:pt x="106" y="328"/>
                  </a:cubicBezTo>
                  <a:lnTo>
                    <a:pt x="117" y="328"/>
                  </a:lnTo>
                  <a:cubicBezTo>
                    <a:pt x="138" y="317"/>
                    <a:pt x="148" y="296"/>
                    <a:pt x="148" y="285"/>
                  </a:cubicBezTo>
                  <a:lnTo>
                    <a:pt x="85" y="33"/>
                  </a:lnTo>
                  <a:cubicBezTo>
                    <a:pt x="75" y="12"/>
                    <a:pt x="54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23" name="Google Shape;3323;p71"/>
            <p:cNvSpPr/>
            <p:nvPr/>
          </p:nvSpPr>
          <p:spPr>
            <a:xfrm>
              <a:off x="3883127" y="2490222"/>
              <a:ext cx="4741" cy="10970"/>
            </a:xfrm>
            <a:custGeom>
              <a:avLst/>
              <a:gdLst/>
              <a:ahLst/>
              <a:cxnLst/>
              <a:rect l="l" t="t" r="r" b="b"/>
              <a:pathLst>
                <a:path w="137" h="317" extrusionOk="0">
                  <a:moveTo>
                    <a:pt x="31" y="1"/>
                  </a:moveTo>
                  <a:cubicBezTo>
                    <a:pt x="10" y="1"/>
                    <a:pt x="0" y="22"/>
                    <a:pt x="0" y="43"/>
                  </a:cubicBezTo>
                  <a:lnTo>
                    <a:pt x="63" y="295"/>
                  </a:lnTo>
                  <a:cubicBezTo>
                    <a:pt x="63" y="306"/>
                    <a:pt x="85" y="316"/>
                    <a:pt x="95" y="316"/>
                  </a:cubicBezTo>
                  <a:lnTo>
                    <a:pt x="106" y="316"/>
                  </a:lnTo>
                  <a:cubicBezTo>
                    <a:pt x="127" y="316"/>
                    <a:pt x="137" y="295"/>
                    <a:pt x="137" y="274"/>
                  </a:cubicBezTo>
                  <a:lnTo>
                    <a:pt x="74" y="33"/>
                  </a:lnTo>
                  <a:cubicBezTo>
                    <a:pt x="63" y="12"/>
                    <a:pt x="42" y="1"/>
                    <a:pt x="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24" name="Google Shape;3324;p71"/>
            <p:cNvSpPr/>
            <p:nvPr/>
          </p:nvSpPr>
          <p:spPr>
            <a:xfrm>
              <a:off x="3892574" y="2487904"/>
              <a:ext cx="4775" cy="11108"/>
            </a:xfrm>
            <a:custGeom>
              <a:avLst/>
              <a:gdLst/>
              <a:ahLst/>
              <a:cxnLst/>
              <a:rect l="l" t="t" r="r" b="b"/>
              <a:pathLst>
                <a:path w="138" h="321" extrusionOk="0">
                  <a:moveTo>
                    <a:pt x="43" y="1"/>
                  </a:moveTo>
                  <a:cubicBezTo>
                    <a:pt x="39" y="1"/>
                    <a:pt x="35" y="2"/>
                    <a:pt x="32" y="5"/>
                  </a:cubicBezTo>
                  <a:cubicBezTo>
                    <a:pt x="11" y="5"/>
                    <a:pt x="1" y="26"/>
                    <a:pt x="1" y="47"/>
                  </a:cubicBezTo>
                  <a:lnTo>
                    <a:pt x="64" y="289"/>
                  </a:lnTo>
                  <a:cubicBezTo>
                    <a:pt x="64" y="310"/>
                    <a:pt x="85" y="320"/>
                    <a:pt x="95" y="320"/>
                  </a:cubicBezTo>
                  <a:lnTo>
                    <a:pt x="106" y="320"/>
                  </a:lnTo>
                  <a:cubicBezTo>
                    <a:pt x="127" y="310"/>
                    <a:pt x="137" y="299"/>
                    <a:pt x="137" y="278"/>
                  </a:cubicBezTo>
                  <a:lnTo>
                    <a:pt x="74" y="26"/>
                  </a:lnTo>
                  <a:cubicBezTo>
                    <a:pt x="67" y="10"/>
                    <a:pt x="54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25" name="Google Shape;3325;p71"/>
            <p:cNvSpPr/>
            <p:nvPr/>
          </p:nvSpPr>
          <p:spPr>
            <a:xfrm>
              <a:off x="3902056" y="2485516"/>
              <a:ext cx="4775" cy="11316"/>
            </a:xfrm>
            <a:custGeom>
              <a:avLst/>
              <a:gdLst/>
              <a:ahLst/>
              <a:cxnLst/>
              <a:rect l="l" t="t" r="r" b="b"/>
              <a:pathLst>
                <a:path w="138" h="327" extrusionOk="0">
                  <a:moveTo>
                    <a:pt x="32" y="0"/>
                  </a:moveTo>
                  <a:cubicBezTo>
                    <a:pt x="11" y="10"/>
                    <a:pt x="1" y="31"/>
                    <a:pt x="1" y="42"/>
                  </a:cubicBezTo>
                  <a:lnTo>
                    <a:pt x="64" y="295"/>
                  </a:lnTo>
                  <a:cubicBezTo>
                    <a:pt x="64" y="316"/>
                    <a:pt x="85" y="326"/>
                    <a:pt x="95" y="326"/>
                  </a:cubicBezTo>
                  <a:lnTo>
                    <a:pt x="106" y="326"/>
                  </a:lnTo>
                  <a:cubicBezTo>
                    <a:pt x="127" y="316"/>
                    <a:pt x="137" y="295"/>
                    <a:pt x="137" y="274"/>
                  </a:cubicBezTo>
                  <a:lnTo>
                    <a:pt x="74" y="31"/>
                  </a:lnTo>
                  <a:cubicBezTo>
                    <a:pt x="64" y="10"/>
                    <a:pt x="4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26" name="Google Shape;3326;p71"/>
            <p:cNvSpPr/>
            <p:nvPr/>
          </p:nvSpPr>
          <p:spPr>
            <a:xfrm>
              <a:off x="3911538" y="2483163"/>
              <a:ext cx="4741" cy="11108"/>
            </a:xfrm>
            <a:custGeom>
              <a:avLst/>
              <a:gdLst/>
              <a:ahLst/>
              <a:cxnLst/>
              <a:rect l="l" t="t" r="r" b="b"/>
              <a:pathLst>
                <a:path w="137" h="321" extrusionOk="0">
                  <a:moveTo>
                    <a:pt x="42" y="1"/>
                  </a:moveTo>
                  <a:cubicBezTo>
                    <a:pt x="38" y="1"/>
                    <a:pt x="34" y="2"/>
                    <a:pt x="31" y="5"/>
                  </a:cubicBezTo>
                  <a:cubicBezTo>
                    <a:pt x="10" y="5"/>
                    <a:pt x="0" y="26"/>
                    <a:pt x="0" y="47"/>
                  </a:cubicBezTo>
                  <a:lnTo>
                    <a:pt x="63" y="300"/>
                  </a:lnTo>
                  <a:cubicBezTo>
                    <a:pt x="63" y="310"/>
                    <a:pt x="84" y="321"/>
                    <a:pt x="95" y="321"/>
                  </a:cubicBezTo>
                  <a:lnTo>
                    <a:pt x="106" y="321"/>
                  </a:lnTo>
                  <a:cubicBezTo>
                    <a:pt x="127" y="321"/>
                    <a:pt x="137" y="300"/>
                    <a:pt x="137" y="279"/>
                  </a:cubicBezTo>
                  <a:lnTo>
                    <a:pt x="74" y="26"/>
                  </a:lnTo>
                  <a:cubicBezTo>
                    <a:pt x="66" y="11"/>
                    <a:pt x="53" y="1"/>
                    <a:pt x="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27" name="Google Shape;3327;p71"/>
            <p:cNvSpPr/>
            <p:nvPr/>
          </p:nvSpPr>
          <p:spPr>
            <a:xfrm>
              <a:off x="3920985" y="2480775"/>
              <a:ext cx="4775" cy="11316"/>
            </a:xfrm>
            <a:custGeom>
              <a:avLst/>
              <a:gdLst/>
              <a:ahLst/>
              <a:cxnLst/>
              <a:rect l="l" t="t" r="r" b="b"/>
              <a:pathLst>
                <a:path w="138" h="327" extrusionOk="0">
                  <a:moveTo>
                    <a:pt x="32" y="0"/>
                  </a:moveTo>
                  <a:cubicBezTo>
                    <a:pt x="11" y="11"/>
                    <a:pt x="1" y="32"/>
                    <a:pt x="1" y="53"/>
                  </a:cubicBezTo>
                  <a:lnTo>
                    <a:pt x="64" y="295"/>
                  </a:lnTo>
                  <a:cubicBezTo>
                    <a:pt x="64" y="316"/>
                    <a:pt x="85" y="327"/>
                    <a:pt x="95" y="327"/>
                  </a:cubicBezTo>
                  <a:lnTo>
                    <a:pt x="106" y="327"/>
                  </a:lnTo>
                  <a:cubicBezTo>
                    <a:pt x="127" y="316"/>
                    <a:pt x="137" y="295"/>
                    <a:pt x="137" y="274"/>
                  </a:cubicBezTo>
                  <a:lnTo>
                    <a:pt x="74" y="32"/>
                  </a:lnTo>
                  <a:cubicBezTo>
                    <a:pt x="64" y="11"/>
                    <a:pt x="4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28" name="Google Shape;3328;p71"/>
            <p:cNvSpPr/>
            <p:nvPr/>
          </p:nvSpPr>
          <p:spPr>
            <a:xfrm>
              <a:off x="3930466" y="2478491"/>
              <a:ext cx="4741" cy="11039"/>
            </a:xfrm>
            <a:custGeom>
              <a:avLst/>
              <a:gdLst/>
              <a:ahLst/>
              <a:cxnLst/>
              <a:rect l="l" t="t" r="r" b="b"/>
              <a:pathLst>
                <a:path w="137" h="319" extrusionOk="0">
                  <a:moveTo>
                    <a:pt x="42" y="0"/>
                  </a:moveTo>
                  <a:cubicBezTo>
                    <a:pt x="39" y="0"/>
                    <a:pt x="36" y="1"/>
                    <a:pt x="32" y="3"/>
                  </a:cubicBezTo>
                  <a:cubicBezTo>
                    <a:pt x="11" y="3"/>
                    <a:pt x="1" y="24"/>
                    <a:pt x="1" y="45"/>
                  </a:cubicBezTo>
                  <a:lnTo>
                    <a:pt x="64" y="298"/>
                  </a:lnTo>
                  <a:cubicBezTo>
                    <a:pt x="64" y="309"/>
                    <a:pt x="85" y="319"/>
                    <a:pt x="95" y="319"/>
                  </a:cubicBezTo>
                  <a:lnTo>
                    <a:pt x="106" y="319"/>
                  </a:lnTo>
                  <a:cubicBezTo>
                    <a:pt x="127" y="319"/>
                    <a:pt x="137" y="298"/>
                    <a:pt x="137" y="277"/>
                  </a:cubicBezTo>
                  <a:lnTo>
                    <a:pt x="74" y="24"/>
                  </a:lnTo>
                  <a:cubicBezTo>
                    <a:pt x="66" y="16"/>
                    <a:pt x="57" y="0"/>
                    <a:pt x="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29" name="Google Shape;3329;p71"/>
            <p:cNvSpPr/>
            <p:nvPr/>
          </p:nvSpPr>
          <p:spPr>
            <a:xfrm>
              <a:off x="3939948" y="2476034"/>
              <a:ext cx="4741" cy="11316"/>
            </a:xfrm>
            <a:custGeom>
              <a:avLst/>
              <a:gdLst/>
              <a:ahLst/>
              <a:cxnLst/>
              <a:rect l="l" t="t" r="r" b="b"/>
              <a:pathLst>
                <a:path w="137" h="327" extrusionOk="0">
                  <a:moveTo>
                    <a:pt x="31" y="1"/>
                  </a:moveTo>
                  <a:cubicBezTo>
                    <a:pt x="10" y="11"/>
                    <a:pt x="0" y="32"/>
                    <a:pt x="0" y="53"/>
                  </a:cubicBezTo>
                  <a:lnTo>
                    <a:pt x="63" y="295"/>
                  </a:lnTo>
                  <a:cubicBezTo>
                    <a:pt x="63" y="316"/>
                    <a:pt x="84" y="327"/>
                    <a:pt x="94" y="327"/>
                  </a:cubicBezTo>
                  <a:lnTo>
                    <a:pt x="105" y="327"/>
                  </a:lnTo>
                  <a:cubicBezTo>
                    <a:pt x="126" y="316"/>
                    <a:pt x="137" y="295"/>
                    <a:pt x="137" y="284"/>
                  </a:cubicBezTo>
                  <a:lnTo>
                    <a:pt x="73" y="32"/>
                  </a:lnTo>
                  <a:cubicBezTo>
                    <a:pt x="63" y="11"/>
                    <a:pt x="52" y="1"/>
                    <a:pt x="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30" name="Google Shape;3330;p71"/>
            <p:cNvSpPr/>
            <p:nvPr/>
          </p:nvSpPr>
          <p:spPr>
            <a:xfrm>
              <a:off x="3470467" y="2218541"/>
              <a:ext cx="399584" cy="107829"/>
            </a:xfrm>
            <a:custGeom>
              <a:avLst/>
              <a:gdLst/>
              <a:ahLst/>
              <a:cxnLst/>
              <a:rect l="l" t="t" r="r" b="b"/>
              <a:pathLst>
                <a:path w="11547" h="3116" extrusionOk="0">
                  <a:moveTo>
                    <a:pt x="11304" y="0"/>
                  </a:moveTo>
                  <a:lnTo>
                    <a:pt x="96" y="2769"/>
                  </a:lnTo>
                  <a:lnTo>
                    <a:pt x="0" y="3116"/>
                  </a:lnTo>
                  <a:lnTo>
                    <a:pt x="11546" y="264"/>
                  </a:lnTo>
                  <a:cubicBezTo>
                    <a:pt x="11472" y="169"/>
                    <a:pt x="11388" y="85"/>
                    <a:pt x="113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31" name="Google Shape;3331;p71"/>
            <p:cNvSpPr/>
            <p:nvPr/>
          </p:nvSpPr>
          <p:spPr>
            <a:xfrm>
              <a:off x="3469394" y="2217088"/>
              <a:ext cx="402110" cy="110390"/>
            </a:xfrm>
            <a:custGeom>
              <a:avLst/>
              <a:gdLst/>
              <a:ahLst/>
              <a:cxnLst/>
              <a:rect l="l" t="t" r="r" b="b"/>
              <a:pathLst>
                <a:path w="11620" h="3190" extrusionOk="0">
                  <a:moveTo>
                    <a:pt x="11325" y="84"/>
                  </a:moveTo>
                  <a:cubicBezTo>
                    <a:pt x="11377" y="137"/>
                    <a:pt x="11440" y="201"/>
                    <a:pt x="11514" y="285"/>
                  </a:cubicBezTo>
                  <a:lnTo>
                    <a:pt x="85" y="3105"/>
                  </a:lnTo>
                  <a:cubicBezTo>
                    <a:pt x="106" y="3010"/>
                    <a:pt x="137" y="2916"/>
                    <a:pt x="158" y="2842"/>
                  </a:cubicBezTo>
                  <a:lnTo>
                    <a:pt x="11325" y="84"/>
                  </a:lnTo>
                  <a:close/>
                  <a:moveTo>
                    <a:pt x="11335" y="0"/>
                  </a:moveTo>
                  <a:lnTo>
                    <a:pt x="116" y="2779"/>
                  </a:lnTo>
                  <a:cubicBezTo>
                    <a:pt x="106" y="2779"/>
                    <a:pt x="95" y="2790"/>
                    <a:pt x="95" y="2800"/>
                  </a:cubicBezTo>
                  <a:cubicBezTo>
                    <a:pt x="63" y="2895"/>
                    <a:pt x="31" y="3021"/>
                    <a:pt x="0" y="3148"/>
                  </a:cubicBezTo>
                  <a:cubicBezTo>
                    <a:pt x="0" y="3158"/>
                    <a:pt x="0" y="3179"/>
                    <a:pt x="10" y="3179"/>
                  </a:cubicBezTo>
                  <a:cubicBezTo>
                    <a:pt x="21" y="3190"/>
                    <a:pt x="21" y="3190"/>
                    <a:pt x="31" y="3190"/>
                  </a:cubicBezTo>
                  <a:lnTo>
                    <a:pt x="42" y="3190"/>
                  </a:lnTo>
                  <a:lnTo>
                    <a:pt x="11588" y="337"/>
                  </a:lnTo>
                  <a:cubicBezTo>
                    <a:pt x="11599" y="337"/>
                    <a:pt x="11609" y="327"/>
                    <a:pt x="11620" y="316"/>
                  </a:cubicBezTo>
                  <a:cubicBezTo>
                    <a:pt x="11620" y="306"/>
                    <a:pt x="11620" y="285"/>
                    <a:pt x="11609" y="274"/>
                  </a:cubicBezTo>
                  <a:cubicBezTo>
                    <a:pt x="11514" y="180"/>
                    <a:pt x="11430" y="84"/>
                    <a:pt x="11367" y="11"/>
                  </a:cubicBezTo>
                  <a:cubicBezTo>
                    <a:pt x="11356" y="0"/>
                    <a:pt x="11346" y="0"/>
                    <a:pt x="113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32" name="Google Shape;3332;p71"/>
            <p:cNvSpPr/>
            <p:nvPr/>
          </p:nvSpPr>
          <p:spPr>
            <a:xfrm>
              <a:off x="3634354" y="2109121"/>
              <a:ext cx="7717" cy="3841"/>
            </a:xfrm>
            <a:custGeom>
              <a:avLst/>
              <a:gdLst/>
              <a:ahLst/>
              <a:cxnLst/>
              <a:rect l="l" t="t" r="r" b="b"/>
              <a:pathLst>
                <a:path w="223" h="111" extrusionOk="0">
                  <a:moveTo>
                    <a:pt x="185" y="1"/>
                  </a:moveTo>
                  <a:cubicBezTo>
                    <a:pt x="180" y="1"/>
                    <a:pt x="175" y="2"/>
                    <a:pt x="169" y="5"/>
                  </a:cubicBezTo>
                  <a:lnTo>
                    <a:pt x="33" y="37"/>
                  </a:lnTo>
                  <a:cubicBezTo>
                    <a:pt x="12" y="37"/>
                    <a:pt x="1" y="58"/>
                    <a:pt x="1" y="79"/>
                  </a:cubicBezTo>
                  <a:cubicBezTo>
                    <a:pt x="12" y="100"/>
                    <a:pt x="22" y="110"/>
                    <a:pt x="43" y="110"/>
                  </a:cubicBezTo>
                  <a:lnTo>
                    <a:pt x="54" y="110"/>
                  </a:lnTo>
                  <a:lnTo>
                    <a:pt x="190" y="68"/>
                  </a:lnTo>
                  <a:cubicBezTo>
                    <a:pt x="201" y="68"/>
                    <a:pt x="222" y="47"/>
                    <a:pt x="211" y="26"/>
                  </a:cubicBezTo>
                  <a:cubicBezTo>
                    <a:pt x="211" y="11"/>
                    <a:pt x="200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33" name="Google Shape;3333;p71"/>
            <p:cNvSpPr/>
            <p:nvPr/>
          </p:nvSpPr>
          <p:spPr>
            <a:xfrm>
              <a:off x="3635462" y="2112928"/>
              <a:ext cx="7336" cy="4049"/>
            </a:xfrm>
            <a:custGeom>
              <a:avLst/>
              <a:gdLst/>
              <a:ahLst/>
              <a:cxnLst/>
              <a:rect l="l" t="t" r="r" b="b"/>
              <a:pathLst>
                <a:path w="212" h="117" extrusionOk="0">
                  <a:moveTo>
                    <a:pt x="169" y="0"/>
                  </a:moveTo>
                  <a:lnTo>
                    <a:pt x="32" y="42"/>
                  </a:lnTo>
                  <a:cubicBezTo>
                    <a:pt x="11" y="42"/>
                    <a:pt x="1" y="63"/>
                    <a:pt x="1" y="84"/>
                  </a:cubicBezTo>
                  <a:cubicBezTo>
                    <a:pt x="1" y="95"/>
                    <a:pt x="22" y="116"/>
                    <a:pt x="32" y="116"/>
                  </a:cubicBezTo>
                  <a:cubicBezTo>
                    <a:pt x="43" y="116"/>
                    <a:pt x="43" y="116"/>
                    <a:pt x="43" y="105"/>
                  </a:cubicBezTo>
                  <a:lnTo>
                    <a:pt x="179" y="74"/>
                  </a:lnTo>
                  <a:cubicBezTo>
                    <a:pt x="200" y="74"/>
                    <a:pt x="211" y="53"/>
                    <a:pt x="211" y="32"/>
                  </a:cubicBezTo>
                  <a:cubicBezTo>
                    <a:pt x="200" y="11"/>
                    <a:pt x="190" y="0"/>
                    <a:pt x="1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34" name="Google Shape;3334;p71"/>
            <p:cNvSpPr/>
            <p:nvPr/>
          </p:nvSpPr>
          <p:spPr>
            <a:xfrm>
              <a:off x="3636188" y="2116942"/>
              <a:ext cx="7682" cy="3668"/>
            </a:xfrm>
            <a:custGeom>
              <a:avLst/>
              <a:gdLst/>
              <a:ahLst/>
              <a:cxnLst/>
              <a:rect l="l" t="t" r="r" b="b"/>
              <a:pathLst>
                <a:path w="222" h="106" extrusionOk="0">
                  <a:moveTo>
                    <a:pt x="169" y="0"/>
                  </a:moveTo>
                  <a:lnTo>
                    <a:pt x="32" y="42"/>
                  </a:lnTo>
                  <a:cubicBezTo>
                    <a:pt x="11" y="42"/>
                    <a:pt x="1" y="63"/>
                    <a:pt x="11" y="85"/>
                  </a:cubicBezTo>
                  <a:cubicBezTo>
                    <a:pt x="11" y="95"/>
                    <a:pt x="22" y="106"/>
                    <a:pt x="43" y="106"/>
                  </a:cubicBezTo>
                  <a:lnTo>
                    <a:pt x="53" y="106"/>
                  </a:lnTo>
                  <a:lnTo>
                    <a:pt x="190" y="74"/>
                  </a:lnTo>
                  <a:cubicBezTo>
                    <a:pt x="211" y="74"/>
                    <a:pt x="221" y="53"/>
                    <a:pt x="221" y="31"/>
                  </a:cubicBezTo>
                  <a:cubicBezTo>
                    <a:pt x="211" y="10"/>
                    <a:pt x="190" y="0"/>
                    <a:pt x="1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35" name="Google Shape;3335;p71"/>
            <p:cNvSpPr/>
            <p:nvPr/>
          </p:nvSpPr>
          <p:spPr>
            <a:xfrm>
              <a:off x="3637261" y="2120921"/>
              <a:ext cx="7717" cy="3668"/>
            </a:xfrm>
            <a:custGeom>
              <a:avLst/>
              <a:gdLst/>
              <a:ahLst/>
              <a:cxnLst/>
              <a:rect l="l" t="t" r="r" b="b"/>
              <a:pathLst>
                <a:path w="223" h="106" extrusionOk="0">
                  <a:moveTo>
                    <a:pt x="169" y="1"/>
                  </a:moveTo>
                  <a:lnTo>
                    <a:pt x="33" y="33"/>
                  </a:lnTo>
                  <a:cubicBezTo>
                    <a:pt x="12" y="43"/>
                    <a:pt x="1" y="64"/>
                    <a:pt x="1" y="85"/>
                  </a:cubicBezTo>
                  <a:cubicBezTo>
                    <a:pt x="12" y="96"/>
                    <a:pt x="22" y="106"/>
                    <a:pt x="43" y="106"/>
                  </a:cubicBezTo>
                  <a:lnTo>
                    <a:pt x="54" y="106"/>
                  </a:lnTo>
                  <a:lnTo>
                    <a:pt x="190" y="75"/>
                  </a:lnTo>
                  <a:cubicBezTo>
                    <a:pt x="211" y="64"/>
                    <a:pt x="222" y="54"/>
                    <a:pt x="211" y="33"/>
                  </a:cubicBezTo>
                  <a:cubicBezTo>
                    <a:pt x="211" y="12"/>
                    <a:pt x="190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36" name="Google Shape;3336;p71"/>
            <p:cNvSpPr/>
            <p:nvPr/>
          </p:nvSpPr>
          <p:spPr>
            <a:xfrm>
              <a:off x="3638368" y="2124936"/>
              <a:ext cx="7336" cy="3703"/>
            </a:xfrm>
            <a:custGeom>
              <a:avLst/>
              <a:gdLst/>
              <a:ahLst/>
              <a:cxnLst/>
              <a:rect l="l" t="t" r="r" b="b"/>
              <a:pathLst>
                <a:path w="212" h="107" extrusionOk="0">
                  <a:moveTo>
                    <a:pt x="169" y="1"/>
                  </a:moveTo>
                  <a:lnTo>
                    <a:pt x="32" y="32"/>
                  </a:lnTo>
                  <a:cubicBezTo>
                    <a:pt x="11" y="43"/>
                    <a:pt x="1" y="64"/>
                    <a:pt x="1" y="85"/>
                  </a:cubicBezTo>
                  <a:cubicBezTo>
                    <a:pt x="1" y="95"/>
                    <a:pt x="22" y="106"/>
                    <a:pt x="32" y="106"/>
                  </a:cubicBezTo>
                  <a:lnTo>
                    <a:pt x="43" y="106"/>
                  </a:lnTo>
                  <a:lnTo>
                    <a:pt x="179" y="74"/>
                  </a:lnTo>
                  <a:cubicBezTo>
                    <a:pt x="200" y="64"/>
                    <a:pt x="211" y="43"/>
                    <a:pt x="211" y="32"/>
                  </a:cubicBezTo>
                  <a:cubicBezTo>
                    <a:pt x="200" y="11"/>
                    <a:pt x="190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37" name="Google Shape;3337;p71"/>
            <p:cNvSpPr/>
            <p:nvPr/>
          </p:nvSpPr>
          <p:spPr>
            <a:xfrm>
              <a:off x="3639095" y="2128846"/>
              <a:ext cx="7682" cy="3772"/>
            </a:xfrm>
            <a:custGeom>
              <a:avLst/>
              <a:gdLst/>
              <a:ahLst/>
              <a:cxnLst/>
              <a:rect l="l" t="t" r="r" b="b"/>
              <a:pathLst>
                <a:path w="222" h="109" extrusionOk="0">
                  <a:moveTo>
                    <a:pt x="181" y="1"/>
                  </a:moveTo>
                  <a:cubicBezTo>
                    <a:pt x="177" y="1"/>
                    <a:pt x="173" y="1"/>
                    <a:pt x="169" y="3"/>
                  </a:cubicBezTo>
                  <a:lnTo>
                    <a:pt x="32" y="35"/>
                  </a:lnTo>
                  <a:cubicBezTo>
                    <a:pt x="11" y="45"/>
                    <a:pt x="1" y="66"/>
                    <a:pt x="11" y="77"/>
                  </a:cubicBezTo>
                  <a:cubicBezTo>
                    <a:pt x="11" y="98"/>
                    <a:pt x="32" y="108"/>
                    <a:pt x="43" y="108"/>
                  </a:cubicBezTo>
                  <a:lnTo>
                    <a:pt x="53" y="108"/>
                  </a:lnTo>
                  <a:lnTo>
                    <a:pt x="190" y="77"/>
                  </a:lnTo>
                  <a:cubicBezTo>
                    <a:pt x="211" y="66"/>
                    <a:pt x="221" y="45"/>
                    <a:pt x="221" y="24"/>
                  </a:cubicBezTo>
                  <a:cubicBezTo>
                    <a:pt x="213" y="16"/>
                    <a:pt x="198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38" name="Google Shape;3338;p71"/>
            <p:cNvSpPr/>
            <p:nvPr/>
          </p:nvSpPr>
          <p:spPr>
            <a:xfrm>
              <a:off x="3640168" y="2132825"/>
              <a:ext cx="7717" cy="3807"/>
            </a:xfrm>
            <a:custGeom>
              <a:avLst/>
              <a:gdLst/>
              <a:ahLst/>
              <a:cxnLst/>
              <a:rect l="l" t="t" r="r" b="b"/>
              <a:pathLst>
                <a:path w="223" h="110" extrusionOk="0">
                  <a:moveTo>
                    <a:pt x="186" y="0"/>
                  </a:moveTo>
                  <a:cubicBezTo>
                    <a:pt x="181" y="0"/>
                    <a:pt x="175" y="1"/>
                    <a:pt x="169" y="4"/>
                  </a:cubicBezTo>
                  <a:lnTo>
                    <a:pt x="33" y="36"/>
                  </a:lnTo>
                  <a:cubicBezTo>
                    <a:pt x="12" y="47"/>
                    <a:pt x="1" y="57"/>
                    <a:pt x="1" y="78"/>
                  </a:cubicBezTo>
                  <a:cubicBezTo>
                    <a:pt x="12" y="99"/>
                    <a:pt x="22" y="110"/>
                    <a:pt x="43" y="110"/>
                  </a:cubicBezTo>
                  <a:lnTo>
                    <a:pt x="54" y="110"/>
                  </a:lnTo>
                  <a:lnTo>
                    <a:pt x="190" y="78"/>
                  </a:lnTo>
                  <a:cubicBezTo>
                    <a:pt x="211" y="68"/>
                    <a:pt x="222" y="47"/>
                    <a:pt x="211" y="25"/>
                  </a:cubicBezTo>
                  <a:cubicBezTo>
                    <a:pt x="211" y="10"/>
                    <a:pt x="200" y="0"/>
                    <a:pt x="1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39" name="Google Shape;3339;p71"/>
            <p:cNvSpPr/>
            <p:nvPr/>
          </p:nvSpPr>
          <p:spPr>
            <a:xfrm>
              <a:off x="3641275" y="2136805"/>
              <a:ext cx="7336" cy="3841"/>
            </a:xfrm>
            <a:custGeom>
              <a:avLst/>
              <a:gdLst/>
              <a:ahLst/>
              <a:cxnLst/>
              <a:rect l="l" t="t" r="r" b="b"/>
              <a:pathLst>
                <a:path w="212" h="111" extrusionOk="0">
                  <a:moveTo>
                    <a:pt x="186" y="1"/>
                  </a:moveTo>
                  <a:cubicBezTo>
                    <a:pt x="181" y="1"/>
                    <a:pt x="175" y="2"/>
                    <a:pt x="169" y="5"/>
                  </a:cubicBezTo>
                  <a:lnTo>
                    <a:pt x="32" y="37"/>
                  </a:lnTo>
                  <a:cubicBezTo>
                    <a:pt x="11" y="37"/>
                    <a:pt x="1" y="58"/>
                    <a:pt x="1" y="79"/>
                  </a:cubicBezTo>
                  <a:cubicBezTo>
                    <a:pt x="1" y="100"/>
                    <a:pt x="22" y="110"/>
                    <a:pt x="32" y="110"/>
                  </a:cubicBezTo>
                  <a:lnTo>
                    <a:pt x="43" y="110"/>
                  </a:lnTo>
                  <a:lnTo>
                    <a:pt x="179" y="68"/>
                  </a:lnTo>
                  <a:cubicBezTo>
                    <a:pt x="201" y="68"/>
                    <a:pt x="211" y="47"/>
                    <a:pt x="211" y="26"/>
                  </a:cubicBezTo>
                  <a:cubicBezTo>
                    <a:pt x="211" y="10"/>
                    <a:pt x="200" y="1"/>
                    <a:pt x="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40" name="Google Shape;3340;p71"/>
            <p:cNvSpPr/>
            <p:nvPr/>
          </p:nvSpPr>
          <p:spPr>
            <a:xfrm>
              <a:off x="3642037" y="2140819"/>
              <a:ext cx="7648" cy="3841"/>
            </a:xfrm>
            <a:custGeom>
              <a:avLst/>
              <a:gdLst/>
              <a:ahLst/>
              <a:cxnLst/>
              <a:rect l="l" t="t" r="r" b="b"/>
              <a:pathLst>
                <a:path w="221" h="111" extrusionOk="0">
                  <a:moveTo>
                    <a:pt x="185" y="1"/>
                  </a:moveTo>
                  <a:cubicBezTo>
                    <a:pt x="180" y="1"/>
                    <a:pt x="174" y="2"/>
                    <a:pt x="168" y="5"/>
                  </a:cubicBezTo>
                  <a:lnTo>
                    <a:pt x="31" y="36"/>
                  </a:lnTo>
                  <a:cubicBezTo>
                    <a:pt x="10" y="36"/>
                    <a:pt x="0" y="57"/>
                    <a:pt x="10" y="78"/>
                  </a:cubicBezTo>
                  <a:cubicBezTo>
                    <a:pt x="10" y="99"/>
                    <a:pt x="31" y="110"/>
                    <a:pt x="42" y="110"/>
                  </a:cubicBezTo>
                  <a:lnTo>
                    <a:pt x="52" y="110"/>
                  </a:lnTo>
                  <a:lnTo>
                    <a:pt x="189" y="68"/>
                  </a:lnTo>
                  <a:cubicBezTo>
                    <a:pt x="211" y="68"/>
                    <a:pt x="221" y="47"/>
                    <a:pt x="221" y="26"/>
                  </a:cubicBezTo>
                  <a:cubicBezTo>
                    <a:pt x="213" y="11"/>
                    <a:pt x="200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41" name="Google Shape;3341;p71"/>
            <p:cNvSpPr/>
            <p:nvPr/>
          </p:nvSpPr>
          <p:spPr>
            <a:xfrm>
              <a:off x="3643109" y="2144626"/>
              <a:ext cx="7682" cy="4014"/>
            </a:xfrm>
            <a:custGeom>
              <a:avLst/>
              <a:gdLst/>
              <a:ahLst/>
              <a:cxnLst/>
              <a:rect l="l" t="t" r="r" b="b"/>
              <a:pathLst>
                <a:path w="222" h="116" extrusionOk="0">
                  <a:moveTo>
                    <a:pt x="169" y="0"/>
                  </a:moveTo>
                  <a:lnTo>
                    <a:pt x="32" y="42"/>
                  </a:lnTo>
                  <a:cubicBezTo>
                    <a:pt x="11" y="42"/>
                    <a:pt x="0" y="63"/>
                    <a:pt x="0" y="84"/>
                  </a:cubicBezTo>
                  <a:cubicBezTo>
                    <a:pt x="11" y="95"/>
                    <a:pt x="21" y="116"/>
                    <a:pt x="42" y="116"/>
                  </a:cubicBezTo>
                  <a:lnTo>
                    <a:pt x="53" y="105"/>
                  </a:lnTo>
                  <a:lnTo>
                    <a:pt x="190" y="73"/>
                  </a:lnTo>
                  <a:cubicBezTo>
                    <a:pt x="211" y="73"/>
                    <a:pt x="222" y="52"/>
                    <a:pt x="211" y="31"/>
                  </a:cubicBezTo>
                  <a:cubicBezTo>
                    <a:pt x="211" y="10"/>
                    <a:pt x="190" y="0"/>
                    <a:pt x="1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42" name="Google Shape;3342;p71"/>
            <p:cNvSpPr/>
            <p:nvPr/>
          </p:nvSpPr>
          <p:spPr>
            <a:xfrm>
              <a:off x="3644217" y="2148605"/>
              <a:ext cx="7648" cy="3668"/>
            </a:xfrm>
            <a:custGeom>
              <a:avLst/>
              <a:gdLst/>
              <a:ahLst/>
              <a:cxnLst/>
              <a:rect l="l" t="t" r="r" b="b"/>
              <a:pathLst>
                <a:path w="221" h="106" extrusionOk="0">
                  <a:moveTo>
                    <a:pt x="169" y="1"/>
                  </a:moveTo>
                  <a:lnTo>
                    <a:pt x="31" y="43"/>
                  </a:lnTo>
                  <a:cubicBezTo>
                    <a:pt x="10" y="43"/>
                    <a:pt x="0" y="64"/>
                    <a:pt x="0" y="85"/>
                  </a:cubicBezTo>
                  <a:cubicBezTo>
                    <a:pt x="10" y="96"/>
                    <a:pt x="21" y="106"/>
                    <a:pt x="42" y="106"/>
                  </a:cubicBezTo>
                  <a:lnTo>
                    <a:pt x="190" y="75"/>
                  </a:lnTo>
                  <a:cubicBezTo>
                    <a:pt x="200" y="75"/>
                    <a:pt x="221" y="54"/>
                    <a:pt x="211" y="33"/>
                  </a:cubicBezTo>
                  <a:cubicBezTo>
                    <a:pt x="211" y="12"/>
                    <a:pt x="190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43" name="Google Shape;3343;p71"/>
            <p:cNvSpPr/>
            <p:nvPr/>
          </p:nvSpPr>
          <p:spPr>
            <a:xfrm>
              <a:off x="3644943" y="2152619"/>
              <a:ext cx="7648" cy="3668"/>
            </a:xfrm>
            <a:custGeom>
              <a:avLst/>
              <a:gdLst/>
              <a:ahLst/>
              <a:cxnLst/>
              <a:rect l="l" t="t" r="r" b="b"/>
              <a:pathLst>
                <a:path w="221" h="106" extrusionOk="0">
                  <a:moveTo>
                    <a:pt x="179" y="1"/>
                  </a:moveTo>
                  <a:lnTo>
                    <a:pt x="31" y="32"/>
                  </a:lnTo>
                  <a:cubicBezTo>
                    <a:pt x="21" y="43"/>
                    <a:pt x="0" y="64"/>
                    <a:pt x="10" y="85"/>
                  </a:cubicBezTo>
                  <a:cubicBezTo>
                    <a:pt x="10" y="95"/>
                    <a:pt x="31" y="106"/>
                    <a:pt x="42" y="106"/>
                  </a:cubicBezTo>
                  <a:lnTo>
                    <a:pt x="52" y="106"/>
                  </a:lnTo>
                  <a:lnTo>
                    <a:pt x="190" y="74"/>
                  </a:lnTo>
                  <a:cubicBezTo>
                    <a:pt x="211" y="64"/>
                    <a:pt x="221" y="53"/>
                    <a:pt x="221" y="32"/>
                  </a:cubicBezTo>
                  <a:cubicBezTo>
                    <a:pt x="211" y="11"/>
                    <a:pt x="190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44" name="Google Shape;3344;p71"/>
            <p:cNvSpPr/>
            <p:nvPr/>
          </p:nvSpPr>
          <p:spPr>
            <a:xfrm>
              <a:off x="3646016" y="2156633"/>
              <a:ext cx="7682" cy="3668"/>
            </a:xfrm>
            <a:custGeom>
              <a:avLst/>
              <a:gdLst/>
              <a:ahLst/>
              <a:cxnLst/>
              <a:rect l="l" t="t" r="r" b="b"/>
              <a:pathLst>
                <a:path w="222" h="106" extrusionOk="0">
                  <a:moveTo>
                    <a:pt x="169" y="0"/>
                  </a:moveTo>
                  <a:lnTo>
                    <a:pt x="32" y="32"/>
                  </a:lnTo>
                  <a:cubicBezTo>
                    <a:pt x="11" y="42"/>
                    <a:pt x="0" y="63"/>
                    <a:pt x="11" y="84"/>
                  </a:cubicBezTo>
                  <a:cubicBezTo>
                    <a:pt x="11" y="95"/>
                    <a:pt x="21" y="105"/>
                    <a:pt x="42" y="105"/>
                  </a:cubicBezTo>
                  <a:lnTo>
                    <a:pt x="53" y="105"/>
                  </a:lnTo>
                  <a:lnTo>
                    <a:pt x="190" y="74"/>
                  </a:lnTo>
                  <a:cubicBezTo>
                    <a:pt x="211" y="63"/>
                    <a:pt x="222" y="42"/>
                    <a:pt x="211" y="32"/>
                  </a:cubicBezTo>
                  <a:cubicBezTo>
                    <a:pt x="211" y="11"/>
                    <a:pt x="190" y="0"/>
                    <a:pt x="1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45" name="Google Shape;3345;p71"/>
            <p:cNvSpPr/>
            <p:nvPr/>
          </p:nvSpPr>
          <p:spPr>
            <a:xfrm>
              <a:off x="3647123" y="2160544"/>
              <a:ext cx="7648" cy="3772"/>
            </a:xfrm>
            <a:custGeom>
              <a:avLst/>
              <a:gdLst/>
              <a:ahLst/>
              <a:cxnLst/>
              <a:rect l="l" t="t" r="r" b="b"/>
              <a:pathLst>
                <a:path w="221" h="109" extrusionOk="0">
                  <a:moveTo>
                    <a:pt x="181" y="0"/>
                  </a:moveTo>
                  <a:cubicBezTo>
                    <a:pt x="177" y="0"/>
                    <a:pt x="173" y="1"/>
                    <a:pt x="169" y="3"/>
                  </a:cubicBezTo>
                  <a:lnTo>
                    <a:pt x="32" y="34"/>
                  </a:lnTo>
                  <a:cubicBezTo>
                    <a:pt x="10" y="45"/>
                    <a:pt x="0" y="66"/>
                    <a:pt x="0" y="77"/>
                  </a:cubicBezTo>
                  <a:cubicBezTo>
                    <a:pt x="10" y="98"/>
                    <a:pt x="21" y="109"/>
                    <a:pt x="42" y="109"/>
                  </a:cubicBezTo>
                  <a:lnTo>
                    <a:pt x="190" y="77"/>
                  </a:lnTo>
                  <a:cubicBezTo>
                    <a:pt x="200" y="66"/>
                    <a:pt x="221" y="45"/>
                    <a:pt x="211" y="24"/>
                  </a:cubicBezTo>
                  <a:cubicBezTo>
                    <a:pt x="211" y="16"/>
                    <a:pt x="197" y="0"/>
                    <a:pt x="1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46" name="Google Shape;3346;p71"/>
            <p:cNvSpPr/>
            <p:nvPr/>
          </p:nvSpPr>
          <p:spPr>
            <a:xfrm>
              <a:off x="3647850" y="2164489"/>
              <a:ext cx="7648" cy="3807"/>
            </a:xfrm>
            <a:custGeom>
              <a:avLst/>
              <a:gdLst/>
              <a:ahLst/>
              <a:cxnLst/>
              <a:rect l="l" t="t" r="r" b="b"/>
              <a:pathLst>
                <a:path w="221" h="110" extrusionOk="0">
                  <a:moveTo>
                    <a:pt x="189" y="1"/>
                  </a:moveTo>
                  <a:cubicBezTo>
                    <a:pt x="185" y="1"/>
                    <a:pt x="182" y="2"/>
                    <a:pt x="179" y="5"/>
                  </a:cubicBezTo>
                  <a:lnTo>
                    <a:pt x="32" y="37"/>
                  </a:lnTo>
                  <a:cubicBezTo>
                    <a:pt x="21" y="37"/>
                    <a:pt x="0" y="58"/>
                    <a:pt x="11" y="79"/>
                  </a:cubicBezTo>
                  <a:cubicBezTo>
                    <a:pt x="11" y="100"/>
                    <a:pt x="32" y="110"/>
                    <a:pt x="43" y="110"/>
                  </a:cubicBezTo>
                  <a:lnTo>
                    <a:pt x="53" y="110"/>
                  </a:lnTo>
                  <a:lnTo>
                    <a:pt x="190" y="79"/>
                  </a:lnTo>
                  <a:cubicBezTo>
                    <a:pt x="211" y="68"/>
                    <a:pt x="221" y="47"/>
                    <a:pt x="221" y="26"/>
                  </a:cubicBezTo>
                  <a:cubicBezTo>
                    <a:pt x="214" y="10"/>
                    <a:pt x="20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3347" name="Google Shape;3347;p71"/>
          <p:cNvSpPr/>
          <p:nvPr/>
        </p:nvSpPr>
        <p:spPr>
          <a:xfrm>
            <a:off x="7837619" y="985289"/>
            <a:ext cx="235231" cy="265994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3348" name="Google Shape;3348;p71"/>
          <p:cNvSpPr/>
          <p:nvPr/>
        </p:nvSpPr>
        <p:spPr>
          <a:xfrm>
            <a:off x="2747179" y="1929166"/>
            <a:ext cx="192608" cy="216047"/>
          </a:xfrm>
          <a:custGeom>
            <a:avLst/>
            <a:gdLst/>
            <a:ahLst/>
            <a:cxnLst/>
            <a:rect l="l" t="t" r="r" b="b"/>
            <a:pathLst>
              <a:path w="1315" h="1475" extrusionOk="0">
                <a:moveTo>
                  <a:pt x="641" y="1"/>
                </a:moveTo>
                <a:lnTo>
                  <a:pt x="463" y="558"/>
                </a:lnTo>
                <a:lnTo>
                  <a:pt x="0" y="558"/>
                </a:lnTo>
                <a:lnTo>
                  <a:pt x="360" y="908"/>
                </a:lnTo>
                <a:lnTo>
                  <a:pt x="262" y="1372"/>
                </a:lnTo>
                <a:lnTo>
                  <a:pt x="262" y="1372"/>
                </a:lnTo>
                <a:lnTo>
                  <a:pt x="636" y="993"/>
                </a:lnTo>
                <a:lnTo>
                  <a:pt x="987" y="1474"/>
                </a:lnTo>
                <a:lnTo>
                  <a:pt x="931" y="974"/>
                </a:lnTo>
                <a:lnTo>
                  <a:pt x="1315" y="576"/>
                </a:lnTo>
                <a:lnTo>
                  <a:pt x="851" y="548"/>
                </a:lnTo>
                <a:lnTo>
                  <a:pt x="64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3349" name="Google Shape;3349;p71"/>
          <p:cNvSpPr/>
          <p:nvPr/>
        </p:nvSpPr>
        <p:spPr>
          <a:xfrm>
            <a:off x="4795709" y="2790811"/>
            <a:ext cx="192608" cy="216047"/>
          </a:xfrm>
          <a:custGeom>
            <a:avLst/>
            <a:gdLst/>
            <a:ahLst/>
            <a:cxnLst/>
            <a:rect l="l" t="t" r="r" b="b"/>
            <a:pathLst>
              <a:path w="1315" h="1475" extrusionOk="0">
                <a:moveTo>
                  <a:pt x="641" y="1"/>
                </a:moveTo>
                <a:lnTo>
                  <a:pt x="463" y="558"/>
                </a:lnTo>
                <a:lnTo>
                  <a:pt x="0" y="558"/>
                </a:lnTo>
                <a:lnTo>
                  <a:pt x="360" y="908"/>
                </a:lnTo>
                <a:lnTo>
                  <a:pt x="262" y="1372"/>
                </a:lnTo>
                <a:lnTo>
                  <a:pt x="262" y="1372"/>
                </a:lnTo>
                <a:lnTo>
                  <a:pt x="636" y="993"/>
                </a:lnTo>
                <a:lnTo>
                  <a:pt x="987" y="1474"/>
                </a:lnTo>
                <a:lnTo>
                  <a:pt x="931" y="974"/>
                </a:lnTo>
                <a:lnTo>
                  <a:pt x="1315" y="576"/>
                </a:lnTo>
                <a:lnTo>
                  <a:pt x="851" y="548"/>
                </a:lnTo>
                <a:lnTo>
                  <a:pt x="64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3350" name="Google Shape;3350;p71"/>
          <p:cNvSpPr/>
          <p:nvPr/>
        </p:nvSpPr>
        <p:spPr>
          <a:xfrm>
            <a:off x="7357555" y="2689656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3351" name="Google Shape;3351;p71"/>
          <p:cNvSpPr/>
          <p:nvPr/>
        </p:nvSpPr>
        <p:spPr>
          <a:xfrm>
            <a:off x="3795420" y="509098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3352" name="Google Shape;3352;p71"/>
          <p:cNvSpPr/>
          <p:nvPr/>
        </p:nvSpPr>
        <p:spPr>
          <a:xfrm>
            <a:off x="363404" y="2625226"/>
            <a:ext cx="235231" cy="265994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grpSp>
        <p:nvGrpSpPr>
          <p:cNvPr id="3353" name="Google Shape;3353;p71"/>
          <p:cNvGrpSpPr/>
          <p:nvPr/>
        </p:nvGrpSpPr>
        <p:grpSpPr>
          <a:xfrm>
            <a:off x="4732079" y="1163451"/>
            <a:ext cx="321978" cy="489217"/>
            <a:chOff x="2499148" y="1035131"/>
            <a:chExt cx="96202" cy="146170"/>
          </a:xfrm>
        </p:grpSpPr>
        <p:sp>
          <p:nvSpPr>
            <p:cNvPr id="3354" name="Google Shape;3354;p71"/>
            <p:cNvSpPr/>
            <p:nvPr/>
          </p:nvSpPr>
          <p:spPr>
            <a:xfrm>
              <a:off x="2505343" y="1159431"/>
              <a:ext cx="17510" cy="20659"/>
            </a:xfrm>
            <a:custGeom>
              <a:avLst/>
              <a:gdLst/>
              <a:ahLst/>
              <a:cxnLst/>
              <a:rect l="l" t="t" r="r" b="b"/>
              <a:pathLst>
                <a:path w="506" h="597" extrusionOk="0">
                  <a:moveTo>
                    <a:pt x="169" y="0"/>
                  </a:moveTo>
                  <a:lnTo>
                    <a:pt x="21" y="285"/>
                  </a:lnTo>
                  <a:cubicBezTo>
                    <a:pt x="0" y="327"/>
                    <a:pt x="11" y="369"/>
                    <a:pt x="42" y="400"/>
                  </a:cubicBezTo>
                  <a:lnTo>
                    <a:pt x="243" y="590"/>
                  </a:lnTo>
                  <a:cubicBezTo>
                    <a:pt x="250" y="594"/>
                    <a:pt x="260" y="596"/>
                    <a:pt x="269" y="596"/>
                  </a:cubicBezTo>
                  <a:cubicBezTo>
                    <a:pt x="284" y="596"/>
                    <a:pt x="299" y="589"/>
                    <a:pt x="306" y="569"/>
                  </a:cubicBezTo>
                  <a:lnTo>
                    <a:pt x="453" y="274"/>
                  </a:lnTo>
                  <a:lnTo>
                    <a:pt x="505" y="169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55" name="Google Shape;3355;p71"/>
            <p:cNvSpPr/>
            <p:nvPr/>
          </p:nvSpPr>
          <p:spPr>
            <a:xfrm>
              <a:off x="2504235" y="1158220"/>
              <a:ext cx="20071" cy="23082"/>
            </a:xfrm>
            <a:custGeom>
              <a:avLst/>
              <a:gdLst/>
              <a:ahLst/>
              <a:cxnLst/>
              <a:rect l="l" t="t" r="r" b="b"/>
              <a:pathLst>
                <a:path w="580" h="667" extrusionOk="0">
                  <a:moveTo>
                    <a:pt x="211" y="89"/>
                  </a:moveTo>
                  <a:lnTo>
                    <a:pt x="485" y="225"/>
                  </a:lnTo>
                  <a:lnTo>
                    <a:pt x="306" y="594"/>
                  </a:lnTo>
                  <a:lnTo>
                    <a:pt x="296" y="594"/>
                  </a:lnTo>
                  <a:lnTo>
                    <a:pt x="95" y="404"/>
                  </a:lnTo>
                  <a:cubicBezTo>
                    <a:pt x="85" y="393"/>
                    <a:pt x="74" y="362"/>
                    <a:pt x="85" y="341"/>
                  </a:cubicBezTo>
                  <a:lnTo>
                    <a:pt x="211" y="89"/>
                  </a:lnTo>
                  <a:close/>
                  <a:moveTo>
                    <a:pt x="201" y="0"/>
                  </a:moveTo>
                  <a:cubicBezTo>
                    <a:pt x="190" y="0"/>
                    <a:pt x="177" y="10"/>
                    <a:pt x="169" y="25"/>
                  </a:cubicBezTo>
                  <a:lnTo>
                    <a:pt x="22" y="299"/>
                  </a:lnTo>
                  <a:cubicBezTo>
                    <a:pt x="1" y="362"/>
                    <a:pt x="11" y="425"/>
                    <a:pt x="53" y="456"/>
                  </a:cubicBezTo>
                  <a:lnTo>
                    <a:pt x="254" y="646"/>
                  </a:lnTo>
                  <a:cubicBezTo>
                    <a:pt x="264" y="657"/>
                    <a:pt x="285" y="667"/>
                    <a:pt x="296" y="667"/>
                  </a:cubicBezTo>
                  <a:lnTo>
                    <a:pt x="317" y="667"/>
                  </a:lnTo>
                  <a:cubicBezTo>
                    <a:pt x="338" y="657"/>
                    <a:pt x="359" y="646"/>
                    <a:pt x="369" y="625"/>
                  </a:cubicBezTo>
                  <a:lnTo>
                    <a:pt x="516" y="320"/>
                  </a:lnTo>
                  <a:lnTo>
                    <a:pt x="569" y="225"/>
                  </a:lnTo>
                  <a:cubicBezTo>
                    <a:pt x="579" y="204"/>
                    <a:pt x="569" y="183"/>
                    <a:pt x="548" y="173"/>
                  </a:cubicBezTo>
                  <a:lnTo>
                    <a:pt x="211" y="4"/>
                  </a:lnTo>
                  <a:cubicBezTo>
                    <a:pt x="209" y="1"/>
                    <a:pt x="205" y="0"/>
                    <a:pt x="2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56" name="Google Shape;3356;p71"/>
            <p:cNvSpPr/>
            <p:nvPr/>
          </p:nvSpPr>
          <p:spPr>
            <a:xfrm>
              <a:off x="2500221" y="1124480"/>
              <a:ext cx="53222" cy="46301"/>
            </a:xfrm>
            <a:custGeom>
              <a:avLst/>
              <a:gdLst/>
              <a:ahLst/>
              <a:cxnLst/>
              <a:rect l="l" t="t" r="r" b="b"/>
              <a:pathLst>
                <a:path w="1538" h="1338" extrusionOk="0">
                  <a:moveTo>
                    <a:pt x="190" y="0"/>
                  </a:moveTo>
                  <a:cubicBezTo>
                    <a:pt x="190" y="0"/>
                    <a:pt x="1" y="390"/>
                    <a:pt x="1" y="463"/>
                  </a:cubicBezTo>
                  <a:cubicBezTo>
                    <a:pt x="1" y="537"/>
                    <a:pt x="264" y="842"/>
                    <a:pt x="243" y="958"/>
                  </a:cubicBezTo>
                  <a:cubicBezTo>
                    <a:pt x="222" y="1064"/>
                    <a:pt x="201" y="1127"/>
                    <a:pt x="201" y="1127"/>
                  </a:cubicBezTo>
                  <a:lnTo>
                    <a:pt x="401" y="1221"/>
                  </a:lnTo>
                  <a:lnTo>
                    <a:pt x="433" y="1242"/>
                  </a:lnTo>
                  <a:lnTo>
                    <a:pt x="632" y="1337"/>
                  </a:lnTo>
                  <a:cubicBezTo>
                    <a:pt x="632" y="1337"/>
                    <a:pt x="664" y="1284"/>
                    <a:pt x="737" y="1200"/>
                  </a:cubicBezTo>
                  <a:cubicBezTo>
                    <a:pt x="812" y="1116"/>
                    <a:pt x="1222" y="1148"/>
                    <a:pt x="1285" y="1106"/>
                  </a:cubicBezTo>
                  <a:cubicBezTo>
                    <a:pt x="1338" y="1064"/>
                    <a:pt x="1537" y="685"/>
                    <a:pt x="1537" y="685"/>
                  </a:cubicBezTo>
                  <a:lnTo>
                    <a:pt x="875" y="348"/>
                  </a:lnTo>
                  <a:lnTo>
                    <a:pt x="854" y="337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57" name="Google Shape;3357;p71"/>
            <p:cNvSpPr/>
            <p:nvPr/>
          </p:nvSpPr>
          <p:spPr>
            <a:xfrm>
              <a:off x="2499148" y="1123373"/>
              <a:ext cx="55749" cy="48862"/>
            </a:xfrm>
            <a:custGeom>
              <a:avLst/>
              <a:gdLst/>
              <a:ahLst/>
              <a:cxnLst/>
              <a:rect l="l" t="t" r="r" b="b"/>
              <a:pathLst>
                <a:path w="1611" h="1412" extrusionOk="0">
                  <a:moveTo>
                    <a:pt x="232" y="85"/>
                  </a:moveTo>
                  <a:lnTo>
                    <a:pt x="1526" y="738"/>
                  </a:lnTo>
                  <a:cubicBezTo>
                    <a:pt x="1442" y="885"/>
                    <a:pt x="1327" y="1085"/>
                    <a:pt x="1295" y="1106"/>
                  </a:cubicBezTo>
                  <a:cubicBezTo>
                    <a:pt x="1274" y="1117"/>
                    <a:pt x="1179" y="1127"/>
                    <a:pt x="1105" y="1127"/>
                  </a:cubicBezTo>
                  <a:cubicBezTo>
                    <a:pt x="927" y="1148"/>
                    <a:pt x="790" y="1159"/>
                    <a:pt x="747" y="1211"/>
                  </a:cubicBezTo>
                  <a:cubicBezTo>
                    <a:pt x="705" y="1264"/>
                    <a:pt x="674" y="1306"/>
                    <a:pt x="653" y="1327"/>
                  </a:cubicBezTo>
                  <a:lnTo>
                    <a:pt x="274" y="1138"/>
                  </a:lnTo>
                  <a:cubicBezTo>
                    <a:pt x="284" y="1106"/>
                    <a:pt x="295" y="1064"/>
                    <a:pt x="305" y="990"/>
                  </a:cubicBezTo>
                  <a:cubicBezTo>
                    <a:pt x="326" y="916"/>
                    <a:pt x="263" y="811"/>
                    <a:pt x="169" y="654"/>
                  </a:cubicBezTo>
                  <a:cubicBezTo>
                    <a:pt x="127" y="600"/>
                    <a:pt x="74" y="516"/>
                    <a:pt x="74" y="495"/>
                  </a:cubicBezTo>
                  <a:cubicBezTo>
                    <a:pt x="74" y="453"/>
                    <a:pt x="158" y="243"/>
                    <a:pt x="232" y="85"/>
                  </a:cubicBezTo>
                  <a:close/>
                  <a:moveTo>
                    <a:pt x="200" y="1"/>
                  </a:moveTo>
                  <a:cubicBezTo>
                    <a:pt x="190" y="1"/>
                    <a:pt x="190" y="11"/>
                    <a:pt x="179" y="22"/>
                  </a:cubicBezTo>
                  <a:cubicBezTo>
                    <a:pt x="148" y="85"/>
                    <a:pt x="1" y="411"/>
                    <a:pt x="1" y="495"/>
                  </a:cubicBezTo>
                  <a:cubicBezTo>
                    <a:pt x="1" y="527"/>
                    <a:pt x="32" y="590"/>
                    <a:pt x="106" y="696"/>
                  </a:cubicBezTo>
                  <a:cubicBezTo>
                    <a:pt x="158" y="790"/>
                    <a:pt x="253" y="927"/>
                    <a:pt x="242" y="979"/>
                  </a:cubicBezTo>
                  <a:cubicBezTo>
                    <a:pt x="211" y="1085"/>
                    <a:pt x="200" y="1148"/>
                    <a:pt x="200" y="1148"/>
                  </a:cubicBezTo>
                  <a:cubicBezTo>
                    <a:pt x="190" y="1159"/>
                    <a:pt x="200" y="1180"/>
                    <a:pt x="221" y="1190"/>
                  </a:cubicBezTo>
                  <a:lnTo>
                    <a:pt x="642" y="1400"/>
                  </a:lnTo>
                  <a:cubicBezTo>
                    <a:pt x="653" y="1400"/>
                    <a:pt x="653" y="1411"/>
                    <a:pt x="663" y="1411"/>
                  </a:cubicBezTo>
                  <a:cubicBezTo>
                    <a:pt x="674" y="1411"/>
                    <a:pt x="684" y="1400"/>
                    <a:pt x="684" y="1390"/>
                  </a:cubicBezTo>
                  <a:cubicBezTo>
                    <a:pt x="684" y="1390"/>
                    <a:pt x="726" y="1348"/>
                    <a:pt x="800" y="1264"/>
                  </a:cubicBezTo>
                  <a:cubicBezTo>
                    <a:pt x="832" y="1222"/>
                    <a:pt x="1000" y="1211"/>
                    <a:pt x="1105" y="1201"/>
                  </a:cubicBezTo>
                  <a:cubicBezTo>
                    <a:pt x="1232" y="1190"/>
                    <a:pt x="1306" y="1190"/>
                    <a:pt x="1337" y="1169"/>
                  </a:cubicBezTo>
                  <a:cubicBezTo>
                    <a:pt x="1400" y="1117"/>
                    <a:pt x="1568" y="801"/>
                    <a:pt x="1610" y="738"/>
                  </a:cubicBezTo>
                  <a:lnTo>
                    <a:pt x="1610" y="706"/>
                  </a:lnTo>
                  <a:cubicBezTo>
                    <a:pt x="1610" y="696"/>
                    <a:pt x="1600" y="696"/>
                    <a:pt x="1589" y="685"/>
                  </a:cubicBezTo>
                  <a:lnTo>
                    <a:pt x="2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58" name="Google Shape;3358;p71"/>
            <p:cNvSpPr/>
            <p:nvPr/>
          </p:nvSpPr>
          <p:spPr>
            <a:xfrm>
              <a:off x="2506450" y="1036273"/>
              <a:ext cx="87793" cy="112639"/>
            </a:xfrm>
            <a:custGeom>
              <a:avLst/>
              <a:gdLst/>
              <a:ahLst/>
              <a:cxnLst/>
              <a:rect l="l" t="t" r="r" b="b"/>
              <a:pathLst>
                <a:path w="2537" h="3255" extrusionOk="0">
                  <a:moveTo>
                    <a:pt x="1568" y="1"/>
                  </a:moveTo>
                  <a:cubicBezTo>
                    <a:pt x="1518" y="1"/>
                    <a:pt x="1467" y="22"/>
                    <a:pt x="1421" y="55"/>
                  </a:cubicBezTo>
                  <a:cubicBezTo>
                    <a:pt x="1410" y="76"/>
                    <a:pt x="1389" y="86"/>
                    <a:pt x="1368" y="107"/>
                  </a:cubicBezTo>
                  <a:cubicBezTo>
                    <a:pt x="1053" y="413"/>
                    <a:pt x="716" y="876"/>
                    <a:pt x="431" y="1434"/>
                  </a:cubicBezTo>
                  <a:cubicBezTo>
                    <a:pt x="232" y="1823"/>
                    <a:pt x="84" y="2223"/>
                    <a:pt x="0" y="2570"/>
                  </a:cubicBezTo>
                  <a:lnTo>
                    <a:pt x="1347" y="3255"/>
                  </a:lnTo>
                  <a:cubicBezTo>
                    <a:pt x="1579" y="2970"/>
                    <a:pt x="1810" y="2623"/>
                    <a:pt x="2010" y="2223"/>
                  </a:cubicBezTo>
                  <a:cubicBezTo>
                    <a:pt x="2294" y="1676"/>
                    <a:pt x="2463" y="1129"/>
                    <a:pt x="2515" y="687"/>
                  </a:cubicBezTo>
                  <a:cubicBezTo>
                    <a:pt x="2515" y="666"/>
                    <a:pt x="2526" y="634"/>
                    <a:pt x="2526" y="613"/>
                  </a:cubicBezTo>
                  <a:cubicBezTo>
                    <a:pt x="2536" y="528"/>
                    <a:pt x="2494" y="444"/>
                    <a:pt x="2421" y="413"/>
                  </a:cubicBezTo>
                  <a:lnTo>
                    <a:pt x="1652" y="23"/>
                  </a:lnTo>
                  <a:cubicBezTo>
                    <a:pt x="1625" y="8"/>
                    <a:pt x="1597" y="1"/>
                    <a:pt x="15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59" name="Google Shape;3359;p71"/>
            <p:cNvSpPr/>
            <p:nvPr/>
          </p:nvSpPr>
          <p:spPr>
            <a:xfrm>
              <a:off x="2504997" y="1035131"/>
              <a:ext cx="90354" cy="114854"/>
            </a:xfrm>
            <a:custGeom>
              <a:avLst/>
              <a:gdLst/>
              <a:ahLst/>
              <a:cxnLst/>
              <a:rect l="l" t="t" r="r" b="b"/>
              <a:pathLst>
                <a:path w="2611" h="3319" extrusionOk="0">
                  <a:moveTo>
                    <a:pt x="1610" y="70"/>
                  </a:moveTo>
                  <a:cubicBezTo>
                    <a:pt x="1635" y="70"/>
                    <a:pt x="1660" y="76"/>
                    <a:pt x="1684" y="88"/>
                  </a:cubicBezTo>
                  <a:lnTo>
                    <a:pt x="2442" y="477"/>
                  </a:lnTo>
                  <a:cubicBezTo>
                    <a:pt x="2505" y="498"/>
                    <a:pt x="2536" y="572"/>
                    <a:pt x="2526" y="646"/>
                  </a:cubicBezTo>
                  <a:lnTo>
                    <a:pt x="2526" y="720"/>
                  </a:lnTo>
                  <a:cubicBezTo>
                    <a:pt x="2463" y="1172"/>
                    <a:pt x="2283" y="1709"/>
                    <a:pt x="2021" y="2245"/>
                  </a:cubicBezTo>
                  <a:cubicBezTo>
                    <a:pt x="1831" y="2614"/>
                    <a:pt x="1610" y="2961"/>
                    <a:pt x="1378" y="3235"/>
                  </a:cubicBezTo>
                  <a:lnTo>
                    <a:pt x="84" y="2582"/>
                  </a:lnTo>
                  <a:cubicBezTo>
                    <a:pt x="179" y="2235"/>
                    <a:pt x="316" y="1856"/>
                    <a:pt x="505" y="1477"/>
                  </a:cubicBezTo>
                  <a:cubicBezTo>
                    <a:pt x="779" y="951"/>
                    <a:pt x="1105" y="488"/>
                    <a:pt x="1441" y="172"/>
                  </a:cubicBezTo>
                  <a:cubicBezTo>
                    <a:pt x="1452" y="151"/>
                    <a:pt x="1473" y="130"/>
                    <a:pt x="1495" y="119"/>
                  </a:cubicBezTo>
                  <a:cubicBezTo>
                    <a:pt x="1527" y="87"/>
                    <a:pt x="1568" y="70"/>
                    <a:pt x="1610" y="70"/>
                  </a:cubicBezTo>
                  <a:close/>
                  <a:moveTo>
                    <a:pt x="1603" y="0"/>
                  </a:moveTo>
                  <a:cubicBezTo>
                    <a:pt x="1544" y="0"/>
                    <a:pt x="1487" y="22"/>
                    <a:pt x="1441" y="67"/>
                  </a:cubicBezTo>
                  <a:cubicBezTo>
                    <a:pt x="1420" y="77"/>
                    <a:pt x="1410" y="98"/>
                    <a:pt x="1389" y="119"/>
                  </a:cubicBezTo>
                  <a:cubicBezTo>
                    <a:pt x="1052" y="435"/>
                    <a:pt x="716" y="909"/>
                    <a:pt x="442" y="1445"/>
                  </a:cubicBezTo>
                  <a:cubicBezTo>
                    <a:pt x="242" y="1835"/>
                    <a:pt x="94" y="2235"/>
                    <a:pt x="10" y="2593"/>
                  </a:cubicBezTo>
                  <a:cubicBezTo>
                    <a:pt x="0" y="2614"/>
                    <a:pt x="10" y="2635"/>
                    <a:pt x="21" y="2635"/>
                  </a:cubicBezTo>
                  <a:lnTo>
                    <a:pt x="1368" y="3319"/>
                  </a:lnTo>
                  <a:lnTo>
                    <a:pt x="1389" y="3319"/>
                  </a:lnTo>
                  <a:cubicBezTo>
                    <a:pt x="1399" y="3319"/>
                    <a:pt x="1410" y="3319"/>
                    <a:pt x="1420" y="3309"/>
                  </a:cubicBezTo>
                  <a:cubicBezTo>
                    <a:pt x="1663" y="3024"/>
                    <a:pt x="1894" y="2666"/>
                    <a:pt x="2084" y="2277"/>
                  </a:cubicBezTo>
                  <a:cubicBezTo>
                    <a:pt x="2358" y="1740"/>
                    <a:pt x="2536" y="1183"/>
                    <a:pt x="2599" y="730"/>
                  </a:cubicBezTo>
                  <a:lnTo>
                    <a:pt x="2599" y="646"/>
                  </a:lnTo>
                  <a:cubicBezTo>
                    <a:pt x="2610" y="551"/>
                    <a:pt x="2568" y="456"/>
                    <a:pt x="2473" y="404"/>
                  </a:cubicBezTo>
                  <a:lnTo>
                    <a:pt x="1715" y="25"/>
                  </a:lnTo>
                  <a:cubicBezTo>
                    <a:pt x="1679" y="9"/>
                    <a:pt x="1641" y="0"/>
                    <a:pt x="16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60" name="Google Shape;3360;p71"/>
            <p:cNvSpPr/>
            <p:nvPr/>
          </p:nvSpPr>
          <p:spPr>
            <a:xfrm>
              <a:off x="2583999" y="1060358"/>
              <a:ext cx="3668" cy="8444"/>
            </a:xfrm>
            <a:custGeom>
              <a:avLst/>
              <a:gdLst/>
              <a:ahLst/>
              <a:cxnLst/>
              <a:rect l="l" t="t" r="r" b="b"/>
              <a:pathLst>
                <a:path w="106" h="244" extrusionOk="0">
                  <a:moveTo>
                    <a:pt x="64" y="1"/>
                  </a:moveTo>
                  <a:cubicBezTo>
                    <a:pt x="43" y="1"/>
                    <a:pt x="32" y="12"/>
                    <a:pt x="21" y="33"/>
                  </a:cubicBezTo>
                  <a:cubicBezTo>
                    <a:pt x="21" y="85"/>
                    <a:pt x="11" y="138"/>
                    <a:pt x="0" y="201"/>
                  </a:cubicBezTo>
                  <a:cubicBezTo>
                    <a:pt x="0" y="222"/>
                    <a:pt x="11" y="243"/>
                    <a:pt x="32" y="243"/>
                  </a:cubicBezTo>
                  <a:lnTo>
                    <a:pt x="43" y="243"/>
                  </a:lnTo>
                  <a:cubicBezTo>
                    <a:pt x="53" y="243"/>
                    <a:pt x="75" y="232"/>
                    <a:pt x="75" y="211"/>
                  </a:cubicBezTo>
                  <a:cubicBezTo>
                    <a:pt x="85" y="148"/>
                    <a:pt x="96" y="96"/>
                    <a:pt x="96" y="43"/>
                  </a:cubicBezTo>
                  <a:cubicBezTo>
                    <a:pt x="106" y="22"/>
                    <a:pt x="85" y="1"/>
                    <a:pt x="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61" name="Google Shape;3361;p71"/>
            <p:cNvSpPr/>
            <p:nvPr/>
          </p:nvSpPr>
          <p:spPr>
            <a:xfrm>
              <a:off x="2546107" y="1071535"/>
              <a:ext cx="39761" cy="76996"/>
            </a:xfrm>
            <a:custGeom>
              <a:avLst/>
              <a:gdLst/>
              <a:ahLst/>
              <a:cxnLst/>
              <a:rect l="l" t="t" r="r" b="b"/>
              <a:pathLst>
                <a:path w="1149" h="2225" extrusionOk="0">
                  <a:moveTo>
                    <a:pt x="1100" y="0"/>
                  </a:moveTo>
                  <a:cubicBezTo>
                    <a:pt x="1085" y="0"/>
                    <a:pt x="1072" y="10"/>
                    <a:pt x="1064" y="26"/>
                  </a:cubicBezTo>
                  <a:cubicBezTo>
                    <a:pt x="990" y="393"/>
                    <a:pt x="843" y="804"/>
                    <a:pt x="643" y="1193"/>
                  </a:cubicBezTo>
                  <a:cubicBezTo>
                    <a:pt x="464" y="1562"/>
                    <a:pt x="243" y="1899"/>
                    <a:pt x="12" y="2162"/>
                  </a:cubicBezTo>
                  <a:cubicBezTo>
                    <a:pt x="1" y="2183"/>
                    <a:pt x="1" y="2204"/>
                    <a:pt x="22" y="2215"/>
                  </a:cubicBezTo>
                  <a:cubicBezTo>
                    <a:pt x="22" y="2225"/>
                    <a:pt x="33" y="2225"/>
                    <a:pt x="43" y="2225"/>
                  </a:cubicBezTo>
                  <a:cubicBezTo>
                    <a:pt x="54" y="2225"/>
                    <a:pt x="64" y="2225"/>
                    <a:pt x="75" y="2215"/>
                  </a:cubicBezTo>
                  <a:cubicBezTo>
                    <a:pt x="307" y="1941"/>
                    <a:pt x="527" y="1593"/>
                    <a:pt x="706" y="1225"/>
                  </a:cubicBezTo>
                  <a:cubicBezTo>
                    <a:pt x="906" y="825"/>
                    <a:pt x="1064" y="415"/>
                    <a:pt x="1138" y="47"/>
                  </a:cubicBezTo>
                  <a:cubicBezTo>
                    <a:pt x="1148" y="26"/>
                    <a:pt x="1127" y="4"/>
                    <a:pt x="1116" y="4"/>
                  </a:cubicBezTo>
                  <a:cubicBezTo>
                    <a:pt x="1111" y="2"/>
                    <a:pt x="1105" y="0"/>
                    <a:pt x="11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62" name="Google Shape;3362;p71"/>
            <p:cNvSpPr/>
            <p:nvPr/>
          </p:nvSpPr>
          <p:spPr>
            <a:xfrm>
              <a:off x="2529012" y="1060565"/>
              <a:ext cx="47374" cy="62289"/>
            </a:xfrm>
            <a:custGeom>
              <a:avLst/>
              <a:gdLst/>
              <a:ahLst/>
              <a:cxnLst/>
              <a:rect l="l" t="t" r="r" b="b"/>
              <a:pathLst>
                <a:path w="1369" h="1800" extrusionOk="0">
                  <a:moveTo>
                    <a:pt x="1007" y="1"/>
                  </a:moveTo>
                  <a:cubicBezTo>
                    <a:pt x="768" y="1"/>
                    <a:pt x="448" y="268"/>
                    <a:pt x="242" y="679"/>
                  </a:cubicBezTo>
                  <a:cubicBezTo>
                    <a:pt x="1" y="1152"/>
                    <a:pt x="1" y="1648"/>
                    <a:pt x="242" y="1774"/>
                  </a:cubicBezTo>
                  <a:cubicBezTo>
                    <a:pt x="279" y="1791"/>
                    <a:pt x="319" y="1800"/>
                    <a:pt x="361" y="1800"/>
                  </a:cubicBezTo>
                  <a:cubicBezTo>
                    <a:pt x="601" y="1800"/>
                    <a:pt x="921" y="1533"/>
                    <a:pt x="1126" y="1121"/>
                  </a:cubicBezTo>
                  <a:cubicBezTo>
                    <a:pt x="1369" y="637"/>
                    <a:pt x="1369" y="153"/>
                    <a:pt x="1126" y="27"/>
                  </a:cubicBezTo>
                  <a:cubicBezTo>
                    <a:pt x="1090" y="9"/>
                    <a:pt x="1050" y="1"/>
                    <a:pt x="100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63" name="Google Shape;3363;p71"/>
            <p:cNvSpPr/>
            <p:nvPr/>
          </p:nvSpPr>
          <p:spPr>
            <a:xfrm>
              <a:off x="2529739" y="1059285"/>
              <a:ext cx="48101" cy="64884"/>
            </a:xfrm>
            <a:custGeom>
              <a:avLst/>
              <a:gdLst/>
              <a:ahLst/>
              <a:cxnLst/>
              <a:rect l="l" t="t" r="r" b="b"/>
              <a:pathLst>
                <a:path w="1390" h="1875" extrusionOk="0">
                  <a:moveTo>
                    <a:pt x="979" y="74"/>
                  </a:moveTo>
                  <a:cubicBezTo>
                    <a:pt x="1021" y="74"/>
                    <a:pt x="1053" y="85"/>
                    <a:pt x="1084" y="95"/>
                  </a:cubicBezTo>
                  <a:cubicBezTo>
                    <a:pt x="1306" y="211"/>
                    <a:pt x="1295" y="684"/>
                    <a:pt x="1074" y="1137"/>
                  </a:cubicBezTo>
                  <a:cubicBezTo>
                    <a:pt x="878" y="1531"/>
                    <a:pt x="575" y="1794"/>
                    <a:pt x="352" y="1794"/>
                  </a:cubicBezTo>
                  <a:cubicBezTo>
                    <a:pt x="313" y="1794"/>
                    <a:pt x="276" y="1786"/>
                    <a:pt x="242" y="1769"/>
                  </a:cubicBezTo>
                  <a:cubicBezTo>
                    <a:pt x="137" y="1716"/>
                    <a:pt x="74" y="1589"/>
                    <a:pt x="74" y="1390"/>
                  </a:cubicBezTo>
                  <a:cubicBezTo>
                    <a:pt x="74" y="1189"/>
                    <a:pt x="137" y="958"/>
                    <a:pt x="253" y="726"/>
                  </a:cubicBezTo>
                  <a:cubicBezTo>
                    <a:pt x="369" y="506"/>
                    <a:pt x="527" y="316"/>
                    <a:pt x="684" y="190"/>
                  </a:cubicBezTo>
                  <a:cubicBezTo>
                    <a:pt x="790" y="116"/>
                    <a:pt x="895" y="74"/>
                    <a:pt x="979" y="74"/>
                  </a:cubicBezTo>
                  <a:close/>
                  <a:moveTo>
                    <a:pt x="980" y="1"/>
                  </a:moveTo>
                  <a:cubicBezTo>
                    <a:pt x="879" y="1"/>
                    <a:pt x="763" y="45"/>
                    <a:pt x="642" y="137"/>
                  </a:cubicBezTo>
                  <a:cubicBezTo>
                    <a:pt x="474" y="263"/>
                    <a:pt x="305" y="464"/>
                    <a:pt x="190" y="695"/>
                  </a:cubicBezTo>
                  <a:cubicBezTo>
                    <a:pt x="74" y="937"/>
                    <a:pt x="1" y="1179"/>
                    <a:pt x="1" y="1390"/>
                  </a:cubicBezTo>
                  <a:cubicBezTo>
                    <a:pt x="1" y="1610"/>
                    <a:pt x="74" y="1769"/>
                    <a:pt x="211" y="1842"/>
                  </a:cubicBezTo>
                  <a:cubicBezTo>
                    <a:pt x="253" y="1863"/>
                    <a:pt x="295" y="1874"/>
                    <a:pt x="348" y="1874"/>
                  </a:cubicBezTo>
                  <a:cubicBezTo>
                    <a:pt x="600" y="1874"/>
                    <a:pt x="927" y="1600"/>
                    <a:pt x="1137" y="1179"/>
                  </a:cubicBezTo>
                  <a:cubicBezTo>
                    <a:pt x="1390" y="663"/>
                    <a:pt x="1379" y="169"/>
                    <a:pt x="1116" y="32"/>
                  </a:cubicBezTo>
                  <a:cubicBezTo>
                    <a:pt x="1075" y="11"/>
                    <a:pt x="1029" y="1"/>
                    <a:pt x="9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64" name="Google Shape;3364;p71"/>
            <p:cNvSpPr/>
            <p:nvPr/>
          </p:nvSpPr>
          <p:spPr>
            <a:xfrm>
              <a:off x="2510810" y="1170954"/>
              <a:ext cx="6194" cy="8893"/>
            </a:xfrm>
            <a:custGeom>
              <a:avLst/>
              <a:gdLst/>
              <a:ahLst/>
              <a:cxnLst/>
              <a:rect l="l" t="t" r="r" b="b"/>
              <a:pathLst>
                <a:path w="179" h="257" extrusionOk="0">
                  <a:moveTo>
                    <a:pt x="136" y="0"/>
                  </a:moveTo>
                  <a:cubicBezTo>
                    <a:pt x="122" y="0"/>
                    <a:pt x="106" y="10"/>
                    <a:pt x="106" y="25"/>
                  </a:cubicBezTo>
                  <a:lnTo>
                    <a:pt x="11" y="194"/>
                  </a:lnTo>
                  <a:cubicBezTo>
                    <a:pt x="0" y="215"/>
                    <a:pt x="11" y="236"/>
                    <a:pt x="32" y="247"/>
                  </a:cubicBezTo>
                  <a:lnTo>
                    <a:pt x="43" y="257"/>
                  </a:lnTo>
                  <a:cubicBezTo>
                    <a:pt x="53" y="257"/>
                    <a:pt x="74" y="247"/>
                    <a:pt x="74" y="236"/>
                  </a:cubicBezTo>
                  <a:lnTo>
                    <a:pt x="169" y="57"/>
                  </a:lnTo>
                  <a:cubicBezTo>
                    <a:pt x="179" y="36"/>
                    <a:pt x="169" y="15"/>
                    <a:pt x="148" y="4"/>
                  </a:cubicBezTo>
                  <a:cubicBezTo>
                    <a:pt x="145" y="2"/>
                    <a:pt x="140" y="0"/>
                    <a:pt x="1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65" name="Google Shape;3365;p71"/>
            <p:cNvSpPr/>
            <p:nvPr/>
          </p:nvSpPr>
          <p:spPr>
            <a:xfrm>
              <a:off x="2543581" y="1138530"/>
              <a:ext cx="5502" cy="7475"/>
            </a:xfrm>
            <a:custGeom>
              <a:avLst/>
              <a:gdLst/>
              <a:ahLst/>
              <a:cxnLst/>
              <a:rect l="l" t="t" r="r" b="b"/>
              <a:pathLst>
                <a:path w="159" h="216" extrusionOk="0">
                  <a:moveTo>
                    <a:pt x="115" y="1"/>
                  </a:moveTo>
                  <a:cubicBezTo>
                    <a:pt x="101" y="1"/>
                    <a:pt x="85" y="11"/>
                    <a:pt x="85" y="26"/>
                  </a:cubicBezTo>
                  <a:lnTo>
                    <a:pt x="11" y="162"/>
                  </a:lnTo>
                  <a:cubicBezTo>
                    <a:pt x="1" y="184"/>
                    <a:pt x="11" y="205"/>
                    <a:pt x="22" y="216"/>
                  </a:cubicBezTo>
                  <a:lnTo>
                    <a:pt x="43" y="216"/>
                  </a:lnTo>
                  <a:cubicBezTo>
                    <a:pt x="53" y="216"/>
                    <a:pt x="64" y="205"/>
                    <a:pt x="74" y="194"/>
                  </a:cubicBezTo>
                  <a:lnTo>
                    <a:pt x="148" y="57"/>
                  </a:lnTo>
                  <a:cubicBezTo>
                    <a:pt x="158" y="36"/>
                    <a:pt x="148" y="15"/>
                    <a:pt x="127" y="5"/>
                  </a:cubicBezTo>
                  <a:cubicBezTo>
                    <a:pt x="124" y="2"/>
                    <a:pt x="120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66" name="Google Shape;3366;p71"/>
            <p:cNvSpPr/>
            <p:nvPr/>
          </p:nvSpPr>
          <p:spPr>
            <a:xfrm>
              <a:off x="2539947" y="1136730"/>
              <a:ext cx="5468" cy="7440"/>
            </a:xfrm>
            <a:custGeom>
              <a:avLst/>
              <a:gdLst/>
              <a:ahLst/>
              <a:cxnLst/>
              <a:rect l="l" t="t" r="r" b="b"/>
              <a:pathLst>
                <a:path w="158" h="215" extrusionOk="0">
                  <a:moveTo>
                    <a:pt x="120" y="0"/>
                  </a:moveTo>
                  <a:cubicBezTo>
                    <a:pt x="105" y="0"/>
                    <a:pt x="92" y="10"/>
                    <a:pt x="85" y="25"/>
                  </a:cubicBezTo>
                  <a:lnTo>
                    <a:pt x="10" y="162"/>
                  </a:lnTo>
                  <a:cubicBezTo>
                    <a:pt x="0" y="183"/>
                    <a:pt x="10" y="204"/>
                    <a:pt x="32" y="214"/>
                  </a:cubicBezTo>
                  <a:lnTo>
                    <a:pt x="42" y="214"/>
                  </a:lnTo>
                  <a:cubicBezTo>
                    <a:pt x="64" y="214"/>
                    <a:pt x="74" y="214"/>
                    <a:pt x="74" y="193"/>
                  </a:cubicBezTo>
                  <a:lnTo>
                    <a:pt x="148" y="57"/>
                  </a:lnTo>
                  <a:cubicBezTo>
                    <a:pt x="158" y="36"/>
                    <a:pt x="148" y="15"/>
                    <a:pt x="137" y="4"/>
                  </a:cubicBezTo>
                  <a:cubicBezTo>
                    <a:pt x="131" y="1"/>
                    <a:pt x="126" y="0"/>
                    <a:pt x="1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67" name="Google Shape;3367;p71"/>
            <p:cNvSpPr/>
            <p:nvPr/>
          </p:nvSpPr>
          <p:spPr>
            <a:xfrm>
              <a:off x="2536660" y="1135035"/>
              <a:ext cx="5502" cy="7682"/>
            </a:xfrm>
            <a:custGeom>
              <a:avLst/>
              <a:gdLst/>
              <a:ahLst/>
              <a:cxnLst/>
              <a:rect l="l" t="t" r="r" b="b"/>
              <a:pathLst>
                <a:path w="159" h="222" extrusionOk="0">
                  <a:moveTo>
                    <a:pt x="127" y="1"/>
                  </a:moveTo>
                  <a:cubicBezTo>
                    <a:pt x="105" y="1"/>
                    <a:pt x="84" y="1"/>
                    <a:pt x="74" y="22"/>
                  </a:cubicBezTo>
                  <a:lnTo>
                    <a:pt x="11" y="158"/>
                  </a:lnTo>
                  <a:cubicBezTo>
                    <a:pt x="0" y="179"/>
                    <a:pt x="0" y="200"/>
                    <a:pt x="21" y="211"/>
                  </a:cubicBezTo>
                  <a:cubicBezTo>
                    <a:pt x="32" y="211"/>
                    <a:pt x="32" y="221"/>
                    <a:pt x="42" y="221"/>
                  </a:cubicBezTo>
                  <a:cubicBezTo>
                    <a:pt x="53" y="221"/>
                    <a:pt x="63" y="211"/>
                    <a:pt x="74" y="200"/>
                  </a:cubicBezTo>
                  <a:lnTo>
                    <a:pt x="148" y="53"/>
                  </a:lnTo>
                  <a:cubicBezTo>
                    <a:pt x="159" y="32"/>
                    <a:pt x="148" y="1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68" name="Google Shape;3368;p71"/>
            <p:cNvSpPr/>
            <p:nvPr/>
          </p:nvSpPr>
          <p:spPr>
            <a:xfrm>
              <a:off x="2532992" y="1133339"/>
              <a:ext cx="5537" cy="7578"/>
            </a:xfrm>
            <a:custGeom>
              <a:avLst/>
              <a:gdLst/>
              <a:ahLst/>
              <a:cxnLst/>
              <a:rect l="l" t="t" r="r" b="b"/>
              <a:pathLst>
                <a:path w="160" h="219" extrusionOk="0">
                  <a:moveTo>
                    <a:pt x="113" y="0"/>
                  </a:moveTo>
                  <a:cubicBezTo>
                    <a:pt x="101" y="0"/>
                    <a:pt x="92" y="6"/>
                    <a:pt x="85" y="18"/>
                  </a:cubicBezTo>
                  <a:lnTo>
                    <a:pt x="12" y="165"/>
                  </a:lnTo>
                  <a:cubicBezTo>
                    <a:pt x="1" y="176"/>
                    <a:pt x="12" y="197"/>
                    <a:pt x="33" y="207"/>
                  </a:cubicBezTo>
                  <a:cubicBezTo>
                    <a:pt x="33" y="218"/>
                    <a:pt x="43" y="218"/>
                    <a:pt x="43" y="218"/>
                  </a:cubicBezTo>
                  <a:cubicBezTo>
                    <a:pt x="64" y="218"/>
                    <a:pt x="75" y="207"/>
                    <a:pt x="75" y="197"/>
                  </a:cubicBezTo>
                  <a:lnTo>
                    <a:pt x="148" y="50"/>
                  </a:lnTo>
                  <a:cubicBezTo>
                    <a:pt x="159" y="39"/>
                    <a:pt x="148" y="8"/>
                    <a:pt x="138" y="8"/>
                  </a:cubicBezTo>
                  <a:cubicBezTo>
                    <a:pt x="129" y="3"/>
                    <a:pt x="121" y="0"/>
                    <a:pt x="1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69" name="Google Shape;3369;p71"/>
            <p:cNvSpPr/>
            <p:nvPr/>
          </p:nvSpPr>
          <p:spPr>
            <a:xfrm>
              <a:off x="2529739" y="1131609"/>
              <a:ext cx="5502" cy="7475"/>
            </a:xfrm>
            <a:custGeom>
              <a:avLst/>
              <a:gdLst/>
              <a:ahLst/>
              <a:cxnLst/>
              <a:rect l="l" t="t" r="r" b="b"/>
              <a:pathLst>
                <a:path w="159" h="216" extrusionOk="0">
                  <a:moveTo>
                    <a:pt x="109" y="0"/>
                  </a:moveTo>
                  <a:cubicBezTo>
                    <a:pt x="95" y="0"/>
                    <a:pt x="82" y="8"/>
                    <a:pt x="74" y="16"/>
                  </a:cubicBezTo>
                  <a:lnTo>
                    <a:pt x="11" y="163"/>
                  </a:lnTo>
                  <a:cubicBezTo>
                    <a:pt x="1" y="184"/>
                    <a:pt x="1" y="205"/>
                    <a:pt x="22" y="215"/>
                  </a:cubicBezTo>
                  <a:lnTo>
                    <a:pt x="43" y="215"/>
                  </a:lnTo>
                  <a:cubicBezTo>
                    <a:pt x="53" y="215"/>
                    <a:pt x="64" y="205"/>
                    <a:pt x="74" y="194"/>
                  </a:cubicBezTo>
                  <a:lnTo>
                    <a:pt x="148" y="47"/>
                  </a:lnTo>
                  <a:cubicBezTo>
                    <a:pt x="158" y="37"/>
                    <a:pt x="148" y="16"/>
                    <a:pt x="127" y="5"/>
                  </a:cubicBezTo>
                  <a:cubicBezTo>
                    <a:pt x="121" y="2"/>
                    <a:pt x="115" y="0"/>
                    <a:pt x="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70" name="Google Shape;3370;p71"/>
            <p:cNvSpPr/>
            <p:nvPr/>
          </p:nvSpPr>
          <p:spPr>
            <a:xfrm>
              <a:off x="2526106" y="1129809"/>
              <a:ext cx="5468" cy="7440"/>
            </a:xfrm>
            <a:custGeom>
              <a:avLst/>
              <a:gdLst/>
              <a:ahLst/>
              <a:cxnLst/>
              <a:rect l="l" t="t" r="r" b="b"/>
              <a:pathLst>
                <a:path w="158" h="215" extrusionOk="0">
                  <a:moveTo>
                    <a:pt x="120" y="0"/>
                  </a:moveTo>
                  <a:cubicBezTo>
                    <a:pt x="105" y="0"/>
                    <a:pt x="92" y="10"/>
                    <a:pt x="85" y="25"/>
                  </a:cubicBezTo>
                  <a:lnTo>
                    <a:pt x="11" y="162"/>
                  </a:lnTo>
                  <a:cubicBezTo>
                    <a:pt x="0" y="183"/>
                    <a:pt x="11" y="204"/>
                    <a:pt x="32" y="215"/>
                  </a:cubicBezTo>
                  <a:lnTo>
                    <a:pt x="43" y="215"/>
                  </a:lnTo>
                  <a:cubicBezTo>
                    <a:pt x="53" y="215"/>
                    <a:pt x="74" y="204"/>
                    <a:pt x="74" y="194"/>
                  </a:cubicBezTo>
                  <a:lnTo>
                    <a:pt x="148" y="57"/>
                  </a:lnTo>
                  <a:cubicBezTo>
                    <a:pt x="158" y="36"/>
                    <a:pt x="148" y="15"/>
                    <a:pt x="137" y="4"/>
                  </a:cubicBezTo>
                  <a:cubicBezTo>
                    <a:pt x="131" y="1"/>
                    <a:pt x="125" y="0"/>
                    <a:pt x="1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71" name="Google Shape;3371;p71"/>
            <p:cNvSpPr/>
            <p:nvPr/>
          </p:nvSpPr>
          <p:spPr>
            <a:xfrm>
              <a:off x="2522818" y="1127975"/>
              <a:ext cx="5122" cy="7440"/>
            </a:xfrm>
            <a:custGeom>
              <a:avLst/>
              <a:gdLst/>
              <a:ahLst/>
              <a:cxnLst/>
              <a:rect l="l" t="t" r="r" b="b"/>
              <a:pathLst>
                <a:path w="148" h="215" extrusionOk="0">
                  <a:moveTo>
                    <a:pt x="110" y="0"/>
                  </a:moveTo>
                  <a:cubicBezTo>
                    <a:pt x="95" y="0"/>
                    <a:pt x="82" y="10"/>
                    <a:pt x="74" y="25"/>
                  </a:cubicBezTo>
                  <a:lnTo>
                    <a:pt x="0" y="163"/>
                  </a:lnTo>
                  <a:cubicBezTo>
                    <a:pt x="0" y="184"/>
                    <a:pt x="0" y="205"/>
                    <a:pt x="21" y="215"/>
                  </a:cubicBezTo>
                  <a:lnTo>
                    <a:pt x="42" y="215"/>
                  </a:lnTo>
                  <a:cubicBezTo>
                    <a:pt x="53" y="215"/>
                    <a:pt x="63" y="215"/>
                    <a:pt x="74" y="194"/>
                  </a:cubicBezTo>
                  <a:lnTo>
                    <a:pt x="148" y="57"/>
                  </a:lnTo>
                  <a:cubicBezTo>
                    <a:pt x="148" y="36"/>
                    <a:pt x="148" y="15"/>
                    <a:pt x="127" y="4"/>
                  </a:cubicBezTo>
                  <a:cubicBezTo>
                    <a:pt x="121" y="2"/>
                    <a:pt x="115" y="0"/>
                    <a:pt x="1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72" name="Google Shape;3372;p71"/>
            <p:cNvSpPr/>
            <p:nvPr/>
          </p:nvSpPr>
          <p:spPr>
            <a:xfrm>
              <a:off x="2519185" y="1126141"/>
              <a:ext cx="5502" cy="7475"/>
            </a:xfrm>
            <a:custGeom>
              <a:avLst/>
              <a:gdLst/>
              <a:ahLst/>
              <a:cxnLst/>
              <a:rect l="l" t="t" r="r" b="b"/>
              <a:pathLst>
                <a:path w="159" h="216" extrusionOk="0">
                  <a:moveTo>
                    <a:pt x="116" y="1"/>
                  </a:moveTo>
                  <a:cubicBezTo>
                    <a:pt x="106" y="1"/>
                    <a:pt x="92" y="11"/>
                    <a:pt x="84" y="26"/>
                  </a:cubicBezTo>
                  <a:lnTo>
                    <a:pt x="11" y="163"/>
                  </a:lnTo>
                  <a:cubicBezTo>
                    <a:pt x="0" y="184"/>
                    <a:pt x="11" y="205"/>
                    <a:pt x="21" y="216"/>
                  </a:cubicBezTo>
                  <a:lnTo>
                    <a:pt x="42" y="216"/>
                  </a:lnTo>
                  <a:cubicBezTo>
                    <a:pt x="53" y="216"/>
                    <a:pt x="74" y="216"/>
                    <a:pt x="74" y="205"/>
                  </a:cubicBezTo>
                  <a:lnTo>
                    <a:pt x="147" y="57"/>
                  </a:lnTo>
                  <a:cubicBezTo>
                    <a:pt x="158" y="36"/>
                    <a:pt x="147" y="15"/>
                    <a:pt x="126" y="5"/>
                  </a:cubicBezTo>
                  <a:cubicBezTo>
                    <a:pt x="124" y="2"/>
                    <a:pt x="120" y="1"/>
                    <a:pt x="1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73" name="Google Shape;3373;p71"/>
            <p:cNvSpPr/>
            <p:nvPr/>
          </p:nvSpPr>
          <p:spPr>
            <a:xfrm>
              <a:off x="2515897" y="1124584"/>
              <a:ext cx="5156" cy="7578"/>
            </a:xfrm>
            <a:custGeom>
              <a:avLst/>
              <a:gdLst/>
              <a:ahLst/>
              <a:cxnLst/>
              <a:rect l="l" t="t" r="r" b="b"/>
              <a:pathLst>
                <a:path w="149" h="219" extrusionOk="0">
                  <a:moveTo>
                    <a:pt x="101" y="1"/>
                  </a:moveTo>
                  <a:cubicBezTo>
                    <a:pt x="90" y="1"/>
                    <a:pt x="80" y="6"/>
                    <a:pt x="74" y="18"/>
                  </a:cubicBezTo>
                  <a:lnTo>
                    <a:pt x="1" y="166"/>
                  </a:lnTo>
                  <a:cubicBezTo>
                    <a:pt x="1" y="176"/>
                    <a:pt x="1" y="198"/>
                    <a:pt x="22" y="208"/>
                  </a:cubicBezTo>
                  <a:cubicBezTo>
                    <a:pt x="22" y="219"/>
                    <a:pt x="32" y="219"/>
                    <a:pt x="43" y="219"/>
                  </a:cubicBezTo>
                  <a:cubicBezTo>
                    <a:pt x="53" y="219"/>
                    <a:pt x="64" y="208"/>
                    <a:pt x="74" y="198"/>
                  </a:cubicBezTo>
                  <a:lnTo>
                    <a:pt x="137" y="50"/>
                  </a:lnTo>
                  <a:cubicBezTo>
                    <a:pt x="148" y="29"/>
                    <a:pt x="148" y="8"/>
                    <a:pt x="127" y="8"/>
                  </a:cubicBezTo>
                  <a:cubicBezTo>
                    <a:pt x="118" y="3"/>
                    <a:pt x="109" y="1"/>
                    <a:pt x="1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74" name="Google Shape;3374;p71"/>
            <p:cNvSpPr/>
            <p:nvPr/>
          </p:nvSpPr>
          <p:spPr>
            <a:xfrm>
              <a:off x="2512264" y="1122854"/>
              <a:ext cx="5468" cy="7475"/>
            </a:xfrm>
            <a:custGeom>
              <a:avLst/>
              <a:gdLst/>
              <a:ahLst/>
              <a:cxnLst/>
              <a:rect l="l" t="t" r="r" b="b"/>
              <a:pathLst>
                <a:path w="158" h="216" extrusionOk="0">
                  <a:moveTo>
                    <a:pt x="115" y="1"/>
                  </a:moveTo>
                  <a:cubicBezTo>
                    <a:pt x="105" y="1"/>
                    <a:pt x="92" y="8"/>
                    <a:pt x="85" y="16"/>
                  </a:cubicBezTo>
                  <a:lnTo>
                    <a:pt x="11" y="163"/>
                  </a:lnTo>
                  <a:cubicBezTo>
                    <a:pt x="1" y="173"/>
                    <a:pt x="11" y="205"/>
                    <a:pt x="22" y="205"/>
                  </a:cubicBezTo>
                  <a:cubicBezTo>
                    <a:pt x="32" y="216"/>
                    <a:pt x="32" y="216"/>
                    <a:pt x="43" y="216"/>
                  </a:cubicBezTo>
                  <a:cubicBezTo>
                    <a:pt x="53" y="216"/>
                    <a:pt x="64" y="205"/>
                    <a:pt x="74" y="194"/>
                  </a:cubicBezTo>
                  <a:lnTo>
                    <a:pt x="148" y="47"/>
                  </a:lnTo>
                  <a:cubicBezTo>
                    <a:pt x="158" y="37"/>
                    <a:pt x="148" y="16"/>
                    <a:pt x="127" y="5"/>
                  </a:cubicBezTo>
                  <a:cubicBezTo>
                    <a:pt x="124" y="2"/>
                    <a:pt x="120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75" name="Google Shape;3375;p71"/>
            <p:cNvSpPr/>
            <p:nvPr/>
          </p:nvSpPr>
          <p:spPr>
            <a:xfrm>
              <a:off x="2508630" y="1121054"/>
              <a:ext cx="5468" cy="7475"/>
            </a:xfrm>
            <a:custGeom>
              <a:avLst/>
              <a:gdLst/>
              <a:ahLst/>
              <a:cxnLst/>
              <a:rect l="l" t="t" r="r" b="b"/>
              <a:pathLst>
                <a:path w="158" h="216" extrusionOk="0">
                  <a:moveTo>
                    <a:pt x="118" y="0"/>
                  </a:moveTo>
                  <a:cubicBezTo>
                    <a:pt x="104" y="0"/>
                    <a:pt x="92" y="8"/>
                    <a:pt x="84" y="15"/>
                  </a:cubicBezTo>
                  <a:lnTo>
                    <a:pt x="10" y="162"/>
                  </a:lnTo>
                  <a:cubicBezTo>
                    <a:pt x="0" y="183"/>
                    <a:pt x="10" y="204"/>
                    <a:pt x="31" y="215"/>
                  </a:cubicBezTo>
                  <a:lnTo>
                    <a:pt x="42" y="215"/>
                  </a:lnTo>
                  <a:cubicBezTo>
                    <a:pt x="63" y="215"/>
                    <a:pt x="74" y="204"/>
                    <a:pt x="84" y="194"/>
                  </a:cubicBezTo>
                  <a:lnTo>
                    <a:pt x="148" y="57"/>
                  </a:lnTo>
                  <a:cubicBezTo>
                    <a:pt x="158" y="36"/>
                    <a:pt x="158" y="15"/>
                    <a:pt x="137" y="5"/>
                  </a:cubicBezTo>
                  <a:cubicBezTo>
                    <a:pt x="130" y="2"/>
                    <a:pt x="124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76" name="Google Shape;3376;p71"/>
            <p:cNvSpPr/>
            <p:nvPr/>
          </p:nvSpPr>
          <p:spPr>
            <a:xfrm>
              <a:off x="2553789" y="1036273"/>
              <a:ext cx="40453" cy="23774"/>
            </a:xfrm>
            <a:custGeom>
              <a:avLst/>
              <a:gdLst/>
              <a:ahLst/>
              <a:cxnLst/>
              <a:rect l="l" t="t" r="r" b="b"/>
              <a:pathLst>
                <a:path w="1169" h="687" extrusionOk="0">
                  <a:moveTo>
                    <a:pt x="200" y="1"/>
                  </a:moveTo>
                  <a:cubicBezTo>
                    <a:pt x="150" y="1"/>
                    <a:pt x="99" y="22"/>
                    <a:pt x="53" y="55"/>
                  </a:cubicBezTo>
                  <a:cubicBezTo>
                    <a:pt x="42" y="76"/>
                    <a:pt x="21" y="86"/>
                    <a:pt x="0" y="107"/>
                  </a:cubicBezTo>
                  <a:lnTo>
                    <a:pt x="1147" y="687"/>
                  </a:lnTo>
                  <a:cubicBezTo>
                    <a:pt x="1147" y="666"/>
                    <a:pt x="1158" y="634"/>
                    <a:pt x="1158" y="613"/>
                  </a:cubicBezTo>
                  <a:cubicBezTo>
                    <a:pt x="1168" y="528"/>
                    <a:pt x="1126" y="444"/>
                    <a:pt x="1053" y="413"/>
                  </a:cubicBezTo>
                  <a:lnTo>
                    <a:pt x="284" y="23"/>
                  </a:lnTo>
                  <a:cubicBezTo>
                    <a:pt x="257" y="8"/>
                    <a:pt x="229" y="1"/>
                    <a:pt x="2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77" name="Google Shape;3377;p71"/>
            <p:cNvSpPr/>
            <p:nvPr/>
          </p:nvSpPr>
          <p:spPr>
            <a:xfrm>
              <a:off x="2552682" y="1035131"/>
              <a:ext cx="42668" cy="26369"/>
            </a:xfrm>
            <a:custGeom>
              <a:avLst/>
              <a:gdLst/>
              <a:ahLst/>
              <a:cxnLst/>
              <a:rect l="l" t="t" r="r" b="b"/>
              <a:pathLst>
                <a:path w="1233" h="762" extrusionOk="0">
                  <a:moveTo>
                    <a:pt x="232" y="70"/>
                  </a:moveTo>
                  <a:cubicBezTo>
                    <a:pt x="257" y="70"/>
                    <a:pt x="282" y="76"/>
                    <a:pt x="306" y="88"/>
                  </a:cubicBezTo>
                  <a:lnTo>
                    <a:pt x="1064" y="477"/>
                  </a:lnTo>
                  <a:cubicBezTo>
                    <a:pt x="1127" y="498"/>
                    <a:pt x="1158" y="572"/>
                    <a:pt x="1148" y="646"/>
                  </a:cubicBezTo>
                  <a:lnTo>
                    <a:pt x="1148" y="667"/>
                  </a:lnTo>
                  <a:lnTo>
                    <a:pt x="95" y="130"/>
                  </a:lnTo>
                  <a:cubicBezTo>
                    <a:pt x="106" y="130"/>
                    <a:pt x="106" y="119"/>
                    <a:pt x="117" y="119"/>
                  </a:cubicBezTo>
                  <a:cubicBezTo>
                    <a:pt x="149" y="87"/>
                    <a:pt x="190" y="70"/>
                    <a:pt x="232" y="70"/>
                  </a:cubicBezTo>
                  <a:close/>
                  <a:moveTo>
                    <a:pt x="225" y="0"/>
                  </a:moveTo>
                  <a:cubicBezTo>
                    <a:pt x="166" y="0"/>
                    <a:pt x="109" y="22"/>
                    <a:pt x="63" y="67"/>
                  </a:cubicBezTo>
                  <a:cubicBezTo>
                    <a:pt x="42" y="77"/>
                    <a:pt x="32" y="98"/>
                    <a:pt x="11" y="119"/>
                  </a:cubicBezTo>
                  <a:cubicBezTo>
                    <a:pt x="0" y="119"/>
                    <a:pt x="0" y="140"/>
                    <a:pt x="0" y="151"/>
                  </a:cubicBezTo>
                  <a:cubicBezTo>
                    <a:pt x="0" y="161"/>
                    <a:pt x="11" y="172"/>
                    <a:pt x="21" y="172"/>
                  </a:cubicBezTo>
                  <a:lnTo>
                    <a:pt x="1169" y="751"/>
                  </a:lnTo>
                  <a:lnTo>
                    <a:pt x="1179" y="762"/>
                  </a:lnTo>
                  <a:cubicBezTo>
                    <a:pt x="1190" y="762"/>
                    <a:pt x="1190" y="751"/>
                    <a:pt x="1200" y="751"/>
                  </a:cubicBezTo>
                  <a:cubicBezTo>
                    <a:pt x="1211" y="751"/>
                    <a:pt x="1211" y="741"/>
                    <a:pt x="1221" y="730"/>
                  </a:cubicBezTo>
                  <a:lnTo>
                    <a:pt x="1221" y="646"/>
                  </a:lnTo>
                  <a:cubicBezTo>
                    <a:pt x="1232" y="551"/>
                    <a:pt x="1190" y="456"/>
                    <a:pt x="1095" y="404"/>
                  </a:cubicBezTo>
                  <a:lnTo>
                    <a:pt x="337" y="25"/>
                  </a:lnTo>
                  <a:cubicBezTo>
                    <a:pt x="301" y="9"/>
                    <a:pt x="263" y="0"/>
                    <a:pt x="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3378" name="Google Shape;3378;p71"/>
          <p:cNvGrpSpPr/>
          <p:nvPr/>
        </p:nvGrpSpPr>
        <p:grpSpPr>
          <a:xfrm rot="3883275">
            <a:off x="346774" y="4431042"/>
            <a:ext cx="482847" cy="323136"/>
            <a:chOff x="2330520" y="818541"/>
            <a:chExt cx="144267" cy="96548"/>
          </a:xfrm>
        </p:grpSpPr>
        <p:sp>
          <p:nvSpPr>
            <p:cNvPr id="3379" name="Google Shape;3379;p71"/>
            <p:cNvSpPr/>
            <p:nvPr/>
          </p:nvSpPr>
          <p:spPr>
            <a:xfrm>
              <a:off x="2455443" y="823143"/>
              <a:ext cx="17856" cy="19102"/>
            </a:xfrm>
            <a:custGeom>
              <a:avLst/>
              <a:gdLst/>
              <a:ahLst/>
              <a:cxnLst/>
              <a:rect l="l" t="t" r="r" b="b"/>
              <a:pathLst>
                <a:path w="516" h="552" extrusionOk="0">
                  <a:moveTo>
                    <a:pt x="422" y="0"/>
                  </a:moveTo>
                  <a:cubicBezTo>
                    <a:pt x="416" y="0"/>
                    <a:pt x="408" y="2"/>
                    <a:pt x="401" y="5"/>
                  </a:cubicBezTo>
                  <a:lnTo>
                    <a:pt x="106" y="162"/>
                  </a:lnTo>
                  <a:lnTo>
                    <a:pt x="1" y="215"/>
                  </a:lnTo>
                  <a:lnTo>
                    <a:pt x="179" y="552"/>
                  </a:lnTo>
                  <a:lnTo>
                    <a:pt x="464" y="405"/>
                  </a:lnTo>
                  <a:cubicBezTo>
                    <a:pt x="495" y="384"/>
                    <a:pt x="516" y="341"/>
                    <a:pt x="516" y="299"/>
                  </a:cubicBezTo>
                  <a:lnTo>
                    <a:pt x="464" y="36"/>
                  </a:lnTo>
                  <a:cubicBezTo>
                    <a:pt x="456" y="12"/>
                    <a:pt x="442" y="0"/>
                    <a:pt x="4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80" name="Google Shape;3380;p71"/>
            <p:cNvSpPr/>
            <p:nvPr/>
          </p:nvSpPr>
          <p:spPr>
            <a:xfrm>
              <a:off x="2454335" y="821932"/>
              <a:ext cx="20452" cy="21420"/>
            </a:xfrm>
            <a:custGeom>
              <a:avLst/>
              <a:gdLst/>
              <a:ahLst/>
              <a:cxnLst/>
              <a:rect l="l" t="t" r="r" b="b"/>
              <a:pathLst>
                <a:path w="591" h="619" extrusionOk="0">
                  <a:moveTo>
                    <a:pt x="454" y="71"/>
                  </a:moveTo>
                  <a:lnTo>
                    <a:pt x="506" y="344"/>
                  </a:lnTo>
                  <a:cubicBezTo>
                    <a:pt x="517" y="365"/>
                    <a:pt x="496" y="397"/>
                    <a:pt x="475" y="408"/>
                  </a:cubicBezTo>
                  <a:lnTo>
                    <a:pt x="222" y="534"/>
                  </a:lnTo>
                  <a:lnTo>
                    <a:pt x="85" y="260"/>
                  </a:lnTo>
                  <a:lnTo>
                    <a:pt x="159" y="229"/>
                  </a:lnTo>
                  <a:lnTo>
                    <a:pt x="454" y="82"/>
                  </a:lnTo>
                  <a:lnTo>
                    <a:pt x="454" y="71"/>
                  </a:lnTo>
                  <a:close/>
                  <a:moveTo>
                    <a:pt x="453" y="0"/>
                  </a:moveTo>
                  <a:cubicBezTo>
                    <a:pt x="443" y="0"/>
                    <a:pt x="432" y="3"/>
                    <a:pt x="422" y="8"/>
                  </a:cubicBezTo>
                  <a:lnTo>
                    <a:pt x="22" y="218"/>
                  </a:lnTo>
                  <a:cubicBezTo>
                    <a:pt x="12" y="218"/>
                    <a:pt x="1" y="229"/>
                    <a:pt x="1" y="239"/>
                  </a:cubicBezTo>
                  <a:lnTo>
                    <a:pt x="1" y="260"/>
                  </a:lnTo>
                  <a:lnTo>
                    <a:pt x="180" y="597"/>
                  </a:lnTo>
                  <a:cubicBezTo>
                    <a:pt x="180" y="608"/>
                    <a:pt x="190" y="618"/>
                    <a:pt x="201" y="618"/>
                  </a:cubicBezTo>
                  <a:lnTo>
                    <a:pt x="222" y="618"/>
                  </a:lnTo>
                  <a:lnTo>
                    <a:pt x="506" y="471"/>
                  </a:lnTo>
                  <a:cubicBezTo>
                    <a:pt x="559" y="450"/>
                    <a:pt x="590" y="387"/>
                    <a:pt x="580" y="334"/>
                  </a:cubicBezTo>
                  <a:lnTo>
                    <a:pt x="527" y="61"/>
                  </a:lnTo>
                  <a:cubicBezTo>
                    <a:pt x="527" y="40"/>
                    <a:pt x="506" y="19"/>
                    <a:pt x="485" y="8"/>
                  </a:cubicBezTo>
                  <a:cubicBezTo>
                    <a:pt x="474" y="3"/>
                    <a:pt x="464" y="0"/>
                    <a:pt x="4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81" name="Google Shape;3381;p71"/>
            <p:cNvSpPr/>
            <p:nvPr/>
          </p:nvSpPr>
          <p:spPr>
            <a:xfrm>
              <a:off x="2420492" y="819648"/>
              <a:ext cx="46648" cy="53569"/>
            </a:xfrm>
            <a:custGeom>
              <a:avLst/>
              <a:gdLst/>
              <a:ahLst/>
              <a:cxnLst/>
              <a:rect l="l" t="t" r="r" b="b"/>
              <a:pathLst>
                <a:path w="1348" h="1548" extrusionOk="0">
                  <a:moveTo>
                    <a:pt x="463" y="0"/>
                  </a:moveTo>
                  <a:cubicBezTo>
                    <a:pt x="389" y="10"/>
                    <a:pt x="0" y="190"/>
                    <a:pt x="0" y="190"/>
                  </a:cubicBezTo>
                  <a:lnTo>
                    <a:pt x="337" y="852"/>
                  </a:lnTo>
                  <a:lnTo>
                    <a:pt x="358" y="884"/>
                  </a:lnTo>
                  <a:lnTo>
                    <a:pt x="695" y="1547"/>
                  </a:lnTo>
                  <a:cubicBezTo>
                    <a:pt x="695" y="1547"/>
                    <a:pt x="1063" y="1337"/>
                    <a:pt x="1116" y="1284"/>
                  </a:cubicBezTo>
                  <a:cubicBezTo>
                    <a:pt x="1158" y="1221"/>
                    <a:pt x="1126" y="810"/>
                    <a:pt x="1210" y="737"/>
                  </a:cubicBezTo>
                  <a:cubicBezTo>
                    <a:pt x="1294" y="663"/>
                    <a:pt x="1347" y="621"/>
                    <a:pt x="1347" y="621"/>
                  </a:cubicBezTo>
                  <a:lnTo>
                    <a:pt x="1242" y="431"/>
                  </a:lnTo>
                  <a:lnTo>
                    <a:pt x="1231" y="400"/>
                  </a:lnTo>
                  <a:lnTo>
                    <a:pt x="1126" y="200"/>
                  </a:lnTo>
                  <a:cubicBezTo>
                    <a:pt x="1126" y="200"/>
                    <a:pt x="1063" y="221"/>
                    <a:pt x="958" y="242"/>
                  </a:cubicBezTo>
                  <a:cubicBezTo>
                    <a:pt x="954" y="243"/>
                    <a:pt x="949" y="243"/>
                    <a:pt x="945" y="243"/>
                  </a:cubicBezTo>
                  <a:cubicBezTo>
                    <a:pt x="828" y="243"/>
                    <a:pt x="534" y="0"/>
                    <a:pt x="4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82" name="Google Shape;3382;p71"/>
            <p:cNvSpPr/>
            <p:nvPr/>
          </p:nvSpPr>
          <p:spPr>
            <a:xfrm>
              <a:off x="2419385" y="818541"/>
              <a:ext cx="48828" cy="55783"/>
            </a:xfrm>
            <a:custGeom>
              <a:avLst/>
              <a:gdLst/>
              <a:ahLst/>
              <a:cxnLst/>
              <a:rect l="l" t="t" r="r" b="b"/>
              <a:pathLst>
                <a:path w="1411" h="1612" extrusionOk="0">
                  <a:moveTo>
                    <a:pt x="495" y="74"/>
                  </a:moveTo>
                  <a:cubicBezTo>
                    <a:pt x="516" y="74"/>
                    <a:pt x="601" y="127"/>
                    <a:pt x="653" y="169"/>
                  </a:cubicBezTo>
                  <a:cubicBezTo>
                    <a:pt x="790" y="252"/>
                    <a:pt x="896" y="310"/>
                    <a:pt x="970" y="310"/>
                  </a:cubicBezTo>
                  <a:cubicBezTo>
                    <a:pt x="981" y="310"/>
                    <a:pt x="991" y="309"/>
                    <a:pt x="1001" y="306"/>
                  </a:cubicBezTo>
                  <a:cubicBezTo>
                    <a:pt x="1064" y="295"/>
                    <a:pt x="1106" y="285"/>
                    <a:pt x="1137" y="274"/>
                  </a:cubicBezTo>
                  <a:lnTo>
                    <a:pt x="1326" y="653"/>
                  </a:lnTo>
                  <a:cubicBezTo>
                    <a:pt x="1305" y="664"/>
                    <a:pt x="1263" y="695"/>
                    <a:pt x="1221" y="748"/>
                  </a:cubicBezTo>
                  <a:cubicBezTo>
                    <a:pt x="1158" y="790"/>
                    <a:pt x="1148" y="927"/>
                    <a:pt x="1137" y="1106"/>
                  </a:cubicBezTo>
                  <a:cubicBezTo>
                    <a:pt x="1137" y="1169"/>
                    <a:pt x="1127" y="1274"/>
                    <a:pt x="1116" y="1284"/>
                  </a:cubicBezTo>
                  <a:cubicBezTo>
                    <a:pt x="1085" y="1326"/>
                    <a:pt x="895" y="1443"/>
                    <a:pt x="737" y="1527"/>
                  </a:cubicBezTo>
                  <a:lnTo>
                    <a:pt x="84" y="232"/>
                  </a:lnTo>
                  <a:cubicBezTo>
                    <a:pt x="243" y="169"/>
                    <a:pt x="453" y="74"/>
                    <a:pt x="495" y="74"/>
                  </a:cubicBezTo>
                  <a:close/>
                  <a:moveTo>
                    <a:pt x="495" y="0"/>
                  </a:moveTo>
                  <a:cubicBezTo>
                    <a:pt x="411" y="0"/>
                    <a:pt x="84" y="159"/>
                    <a:pt x="21" y="190"/>
                  </a:cubicBezTo>
                  <a:cubicBezTo>
                    <a:pt x="11" y="190"/>
                    <a:pt x="0" y="201"/>
                    <a:pt x="0" y="211"/>
                  </a:cubicBezTo>
                  <a:lnTo>
                    <a:pt x="0" y="232"/>
                  </a:lnTo>
                  <a:lnTo>
                    <a:pt x="695" y="1590"/>
                  </a:lnTo>
                  <a:cubicBezTo>
                    <a:pt x="695" y="1600"/>
                    <a:pt x="706" y="1611"/>
                    <a:pt x="716" y="1611"/>
                  </a:cubicBezTo>
                  <a:lnTo>
                    <a:pt x="748" y="1611"/>
                  </a:lnTo>
                  <a:cubicBezTo>
                    <a:pt x="811" y="1569"/>
                    <a:pt x="1127" y="1390"/>
                    <a:pt x="1169" y="1337"/>
                  </a:cubicBezTo>
                  <a:cubicBezTo>
                    <a:pt x="1200" y="1305"/>
                    <a:pt x="1200" y="1232"/>
                    <a:pt x="1211" y="1106"/>
                  </a:cubicBezTo>
                  <a:cubicBezTo>
                    <a:pt x="1221" y="1001"/>
                    <a:pt x="1232" y="832"/>
                    <a:pt x="1263" y="800"/>
                  </a:cubicBezTo>
                  <a:cubicBezTo>
                    <a:pt x="1347" y="727"/>
                    <a:pt x="1400" y="685"/>
                    <a:pt x="1400" y="685"/>
                  </a:cubicBezTo>
                  <a:cubicBezTo>
                    <a:pt x="1411" y="674"/>
                    <a:pt x="1411" y="653"/>
                    <a:pt x="1411" y="643"/>
                  </a:cubicBezTo>
                  <a:lnTo>
                    <a:pt x="1190" y="222"/>
                  </a:lnTo>
                  <a:cubicBezTo>
                    <a:pt x="1182" y="206"/>
                    <a:pt x="1174" y="196"/>
                    <a:pt x="1163" y="196"/>
                  </a:cubicBezTo>
                  <a:cubicBezTo>
                    <a:pt x="1158" y="196"/>
                    <a:pt x="1154" y="198"/>
                    <a:pt x="1148" y="201"/>
                  </a:cubicBezTo>
                  <a:cubicBezTo>
                    <a:pt x="1148" y="201"/>
                    <a:pt x="1085" y="211"/>
                    <a:pt x="980" y="243"/>
                  </a:cubicBezTo>
                  <a:cubicBezTo>
                    <a:pt x="977" y="243"/>
                    <a:pt x="974" y="244"/>
                    <a:pt x="971" y="244"/>
                  </a:cubicBezTo>
                  <a:cubicBezTo>
                    <a:pt x="913" y="244"/>
                    <a:pt x="785" y="156"/>
                    <a:pt x="695" y="106"/>
                  </a:cubicBezTo>
                  <a:cubicBezTo>
                    <a:pt x="590" y="32"/>
                    <a:pt x="537" y="0"/>
                    <a:pt x="4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83" name="Google Shape;3383;p71"/>
            <p:cNvSpPr/>
            <p:nvPr/>
          </p:nvSpPr>
          <p:spPr>
            <a:xfrm>
              <a:off x="2331973" y="825807"/>
              <a:ext cx="113297" cy="87897"/>
            </a:xfrm>
            <a:custGeom>
              <a:avLst/>
              <a:gdLst/>
              <a:ahLst/>
              <a:cxnLst/>
              <a:rect l="l" t="t" r="r" b="b"/>
              <a:pathLst>
                <a:path w="3274" h="2540" extrusionOk="0">
                  <a:moveTo>
                    <a:pt x="2589" y="1"/>
                  </a:moveTo>
                  <a:cubicBezTo>
                    <a:pt x="2232" y="96"/>
                    <a:pt x="1843" y="243"/>
                    <a:pt x="1443" y="443"/>
                  </a:cubicBezTo>
                  <a:cubicBezTo>
                    <a:pt x="895" y="728"/>
                    <a:pt x="432" y="1064"/>
                    <a:pt x="127" y="1380"/>
                  </a:cubicBezTo>
                  <a:cubicBezTo>
                    <a:pt x="106" y="1401"/>
                    <a:pt x="96" y="1422"/>
                    <a:pt x="74" y="1443"/>
                  </a:cubicBezTo>
                  <a:cubicBezTo>
                    <a:pt x="11" y="1506"/>
                    <a:pt x="0" y="1591"/>
                    <a:pt x="42" y="1664"/>
                  </a:cubicBezTo>
                  <a:lnTo>
                    <a:pt x="432" y="2433"/>
                  </a:lnTo>
                  <a:cubicBezTo>
                    <a:pt x="460" y="2499"/>
                    <a:pt x="532" y="2539"/>
                    <a:pt x="607" y="2539"/>
                  </a:cubicBezTo>
                  <a:cubicBezTo>
                    <a:pt x="615" y="2539"/>
                    <a:pt x="624" y="2539"/>
                    <a:pt x="632" y="2538"/>
                  </a:cubicBezTo>
                  <a:cubicBezTo>
                    <a:pt x="653" y="2538"/>
                    <a:pt x="685" y="2527"/>
                    <a:pt x="706" y="2527"/>
                  </a:cubicBezTo>
                  <a:cubicBezTo>
                    <a:pt x="1148" y="2475"/>
                    <a:pt x="1695" y="2295"/>
                    <a:pt x="2243" y="2012"/>
                  </a:cubicBezTo>
                  <a:cubicBezTo>
                    <a:pt x="2642" y="1811"/>
                    <a:pt x="2989" y="1580"/>
                    <a:pt x="3274" y="1348"/>
                  </a:cubicBezTo>
                  <a:lnTo>
                    <a:pt x="258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84" name="Google Shape;3384;p71"/>
            <p:cNvSpPr/>
            <p:nvPr/>
          </p:nvSpPr>
          <p:spPr>
            <a:xfrm>
              <a:off x="2330520" y="824735"/>
              <a:ext cx="115858" cy="90354"/>
            </a:xfrm>
            <a:custGeom>
              <a:avLst/>
              <a:gdLst/>
              <a:ahLst/>
              <a:cxnLst/>
              <a:rect l="l" t="t" r="r" b="b"/>
              <a:pathLst>
                <a:path w="3348" h="2611" extrusionOk="0">
                  <a:moveTo>
                    <a:pt x="2610" y="74"/>
                  </a:moveTo>
                  <a:lnTo>
                    <a:pt x="3263" y="1369"/>
                  </a:lnTo>
                  <a:cubicBezTo>
                    <a:pt x="2989" y="1600"/>
                    <a:pt x="2642" y="1821"/>
                    <a:pt x="2274" y="2011"/>
                  </a:cubicBezTo>
                  <a:cubicBezTo>
                    <a:pt x="1737" y="2284"/>
                    <a:pt x="1200" y="2464"/>
                    <a:pt x="748" y="2527"/>
                  </a:cubicBezTo>
                  <a:lnTo>
                    <a:pt x="674" y="2527"/>
                  </a:lnTo>
                  <a:cubicBezTo>
                    <a:pt x="665" y="2528"/>
                    <a:pt x="656" y="2529"/>
                    <a:pt x="647" y="2529"/>
                  </a:cubicBezTo>
                  <a:cubicBezTo>
                    <a:pt x="585" y="2529"/>
                    <a:pt x="533" y="2498"/>
                    <a:pt x="505" y="2442"/>
                  </a:cubicBezTo>
                  <a:lnTo>
                    <a:pt x="116" y="1685"/>
                  </a:lnTo>
                  <a:cubicBezTo>
                    <a:pt x="84" y="1622"/>
                    <a:pt x="95" y="1547"/>
                    <a:pt x="148" y="1495"/>
                  </a:cubicBezTo>
                  <a:cubicBezTo>
                    <a:pt x="159" y="1474"/>
                    <a:pt x="180" y="1453"/>
                    <a:pt x="190" y="1442"/>
                  </a:cubicBezTo>
                  <a:cubicBezTo>
                    <a:pt x="505" y="1105"/>
                    <a:pt x="969" y="780"/>
                    <a:pt x="1506" y="506"/>
                  </a:cubicBezTo>
                  <a:cubicBezTo>
                    <a:pt x="1874" y="316"/>
                    <a:pt x="2253" y="169"/>
                    <a:pt x="2610" y="74"/>
                  </a:cubicBezTo>
                  <a:close/>
                  <a:moveTo>
                    <a:pt x="2621" y="1"/>
                  </a:moveTo>
                  <a:cubicBezTo>
                    <a:pt x="2253" y="95"/>
                    <a:pt x="1853" y="242"/>
                    <a:pt x="1464" y="443"/>
                  </a:cubicBezTo>
                  <a:cubicBezTo>
                    <a:pt x="926" y="716"/>
                    <a:pt x="463" y="1053"/>
                    <a:pt x="138" y="1390"/>
                  </a:cubicBezTo>
                  <a:cubicBezTo>
                    <a:pt x="127" y="1411"/>
                    <a:pt x="106" y="1432"/>
                    <a:pt x="84" y="1442"/>
                  </a:cubicBezTo>
                  <a:cubicBezTo>
                    <a:pt x="21" y="1526"/>
                    <a:pt x="0" y="1632"/>
                    <a:pt x="53" y="1716"/>
                  </a:cubicBezTo>
                  <a:lnTo>
                    <a:pt x="442" y="2474"/>
                  </a:lnTo>
                  <a:cubicBezTo>
                    <a:pt x="474" y="2558"/>
                    <a:pt x="559" y="2611"/>
                    <a:pt x="653" y="2611"/>
                  </a:cubicBezTo>
                  <a:cubicBezTo>
                    <a:pt x="664" y="2611"/>
                    <a:pt x="674" y="2600"/>
                    <a:pt x="685" y="2600"/>
                  </a:cubicBezTo>
                  <a:lnTo>
                    <a:pt x="758" y="2600"/>
                  </a:lnTo>
                  <a:cubicBezTo>
                    <a:pt x="1221" y="2537"/>
                    <a:pt x="1768" y="2358"/>
                    <a:pt x="2306" y="2085"/>
                  </a:cubicBezTo>
                  <a:cubicBezTo>
                    <a:pt x="2695" y="1884"/>
                    <a:pt x="3042" y="1653"/>
                    <a:pt x="3337" y="1411"/>
                  </a:cubicBezTo>
                  <a:cubicBezTo>
                    <a:pt x="3347" y="1400"/>
                    <a:pt x="3347" y="1379"/>
                    <a:pt x="3347" y="1358"/>
                  </a:cubicBezTo>
                  <a:lnTo>
                    <a:pt x="2663" y="22"/>
                  </a:lnTo>
                  <a:cubicBezTo>
                    <a:pt x="2652" y="1"/>
                    <a:pt x="2631" y="1"/>
                    <a:pt x="26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85" name="Google Shape;3385;p71"/>
            <p:cNvSpPr/>
            <p:nvPr/>
          </p:nvSpPr>
          <p:spPr>
            <a:xfrm>
              <a:off x="2341801" y="871174"/>
              <a:ext cx="6956" cy="6783"/>
            </a:xfrm>
            <a:custGeom>
              <a:avLst/>
              <a:gdLst/>
              <a:ahLst/>
              <a:cxnLst/>
              <a:rect l="l" t="t" r="r" b="b"/>
              <a:pathLst>
                <a:path w="201" h="196" extrusionOk="0">
                  <a:moveTo>
                    <a:pt x="160" y="0"/>
                  </a:moveTo>
                  <a:cubicBezTo>
                    <a:pt x="151" y="0"/>
                    <a:pt x="143" y="5"/>
                    <a:pt x="137" y="16"/>
                  </a:cubicBezTo>
                  <a:lnTo>
                    <a:pt x="11" y="142"/>
                  </a:lnTo>
                  <a:cubicBezTo>
                    <a:pt x="1" y="153"/>
                    <a:pt x="1" y="174"/>
                    <a:pt x="11" y="184"/>
                  </a:cubicBezTo>
                  <a:cubicBezTo>
                    <a:pt x="22" y="195"/>
                    <a:pt x="32" y="195"/>
                    <a:pt x="43" y="195"/>
                  </a:cubicBezTo>
                  <a:cubicBezTo>
                    <a:pt x="53" y="195"/>
                    <a:pt x="64" y="195"/>
                    <a:pt x="64" y="184"/>
                  </a:cubicBezTo>
                  <a:cubicBezTo>
                    <a:pt x="106" y="142"/>
                    <a:pt x="148" y="111"/>
                    <a:pt x="179" y="69"/>
                  </a:cubicBezTo>
                  <a:cubicBezTo>
                    <a:pt x="201" y="48"/>
                    <a:pt x="201" y="27"/>
                    <a:pt x="190" y="16"/>
                  </a:cubicBezTo>
                  <a:cubicBezTo>
                    <a:pt x="180" y="5"/>
                    <a:pt x="169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86" name="Google Shape;3386;p71"/>
            <p:cNvSpPr/>
            <p:nvPr/>
          </p:nvSpPr>
          <p:spPr>
            <a:xfrm>
              <a:off x="2349829" y="829130"/>
              <a:ext cx="76512" cy="41145"/>
            </a:xfrm>
            <a:custGeom>
              <a:avLst/>
              <a:gdLst/>
              <a:ahLst/>
              <a:cxnLst/>
              <a:rect l="l" t="t" r="r" b="b"/>
              <a:pathLst>
                <a:path w="2211" h="1189" extrusionOk="0">
                  <a:moveTo>
                    <a:pt x="2158" y="0"/>
                  </a:moveTo>
                  <a:cubicBezTo>
                    <a:pt x="1811" y="84"/>
                    <a:pt x="1432" y="232"/>
                    <a:pt x="1063" y="421"/>
                  </a:cubicBezTo>
                  <a:cubicBezTo>
                    <a:pt x="663" y="621"/>
                    <a:pt x="305" y="863"/>
                    <a:pt x="22" y="1116"/>
                  </a:cubicBezTo>
                  <a:cubicBezTo>
                    <a:pt x="1" y="1137"/>
                    <a:pt x="1" y="1158"/>
                    <a:pt x="11" y="1168"/>
                  </a:cubicBezTo>
                  <a:cubicBezTo>
                    <a:pt x="22" y="1179"/>
                    <a:pt x="32" y="1189"/>
                    <a:pt x="43" y="1189"/>
                  </a:cubicBezTo>
                  <a:cubicBezTo>
                    <a:pt x="53" y="1189"/>
                    <a:pt x="64" y="1179"/>
                    <a:pt x="64" y="1179"/>
                  </a:cubicBezTo>
                  <a:cubicBezTo>
                    <a:pt x="347" y="926"/>
                    <a:pt x="705" y="684"/>
                    <a:pt x="1095" y="484"/>
                  </a:cubicBezTo>
                  <a:cubicBezTo>
                    <a:pt x="1463" y="305"/>
                    <a:pt x="1832" y="157"/>
                    <a:pt x="2179" y="73"/>
                  </a:cubicBezTo>
                  <a:cubicBezTo>
                    <a:pt x="2200" y="73"/>
                    <a:pt x="2211" y="52"/>
                    <a:pt x="2211" y="31"/>
                  </a:cubicBezTo>
                  <a:cubicBezTo>
                    <a:pt x="2200" y="10"/>
                    <a:pt x="2179" y="0"/>
                    <a:pt x="2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87" name="Google Shape;3387;p71"/>
            <p:cNvSpPr/>
            <p:nvPr/>
          </p:nvSpPr>
          <p:spPr>
            <a:xfrm>
              <a:off x="2353463" y="850861"/>
              <a:ext cx="68864" cy="43014"/>
            </a:xfrm>
            <a:custGeom>
              <a:avLst/>
              <a:gdLst/>
              <a:ahLst/>
              <a:cxnLst/>
              <a:rect l="l" t="t" r="r" b="b"/>
              <a:pathLst>
                <a:path w="1990" h="1243" extrusionOk="0">
                  <a:moveTo>
                    <a:pt x="1450" y="1"/>
                  </a:moveTo>
                  <a:cubicBezTo>
                    <a:pt x="1253" y="1"/>
                    <a:pt x="1011" y="61"/>
                    <a:pt x="769" y="182"/>
                  </a:cubicBezTo>
                  <a:cubicBezTo>
                    <a:pt x="295" y="424"/>
                    <a:pt x="1" y="824"/>
                    <a:pt x="127" y="1066"/>
                  </a:cubicBezTo>
                  <a:cubicBezTo>
                    <a:pt x="189" y="1185"/>
                    <a:pt x="336" y="1243"/>
                    <a:pt x="527" y="1243"/>
                  </a:cubicBezTo>
                  <a:cubicBezTo>
                    <a:pt x="727" y="1243"/>
                    <a:pt x="974" y="1179"/>
                    <a:pt x="1222" y="1056"/>
                  </a:cubicBezTo>
                  <a:cubicBezTo>
                    <a:pt x="1695" y="813"/>
                    <a:pt x="1989" y="424"/>
                    <a:pt x="1863" y="182"/>
                  </a:cubicBezTo>
                  <a:cubicBezTo>
                    <a:pt x="1800" y="61"/>
                    <a:pt x="1647" y="1"/>
                    <a:pt x="14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88" name="Google Shape;3388;p71"/>
            <p:cNvSpPr/>
            <p:nvPr/>
          </p:nvSpPr>
          <p:spPr>
            <a:xfrm>
              <a:off x="2354536" y="849512"/>
              <a:ext cx="69245" cy="45540"/>
            </a:xfrm>
            <a:custGeom>
              <a:avLst/>
              <a:gdLst/>
              <a:ahLst/>
              <a:cxnLst/>
              <a:rect l="l" t="t" r="r" b="b"/>
              <a:pathLst>
                <a:path w="2001" h="1316" extrusionOk="0">
                  <a:moveTo>
                    <a:pt x="1422" y="74"/>
                  </a:moveTo>
                  <a:cubicBezTo>
                    <a:pt x="1612" y="74"/>
                    <a:pt x="1748" y="127"/>
                    <a:pt x="1801" y="232"/>
                  </a:cubicBezTo>
                  <a:cubicBezTo>
                    <a:pt x="1916" y="453"/>
                    <a:pt x="1622" y="831"/>
                    <a:pt x="1170" y="1063"/>
                  </a:cubicBezTo>
                  <a:cubicBezTo>
                    <a:pt x="948" y="1179"/>
                    <a:pt x="706" y="1242"/>
                    <a:pt x="506" y="1242"/>
                  </a:cubicBezTo>
                  <a:cubicBezTo>
                    <a:pt x="317" y="1242"/>
                    <a:pt x="180" y="1189"/>
                    <a:pt x="127" y="1084"/>
                  </a:cubicBezTo>
                  <a:cubicBezTo>
                    <a:pt x="75" y="979"/>
                    <a:pt x="106" y="842"/>
                    <a:pt x="222" y="684"/>
                  </a:cubicBezTo>
                  <a:cubicBezTo>
                    <a:pt x="338" y="527"/>
                    <a:pt x="527" y="368"/>
                    <a:pt x="759" y="253"/>
                  </a:cubicBezTo>
                  <a:cubicBezTo>
                    <a:pt x="990" y="137"/>
                    <a:pt x="1222" y="74"/>
                    <a:pt x="1422" y="74"/>
                  </a:cubicBezTo>
                  <a:close/>
                  <a:moveTo>
                    <a:pt x="1422" y="0"/>
                  </a:moveTo>
                  <a:cubicBezTo>
                    <a:pt x="1212" y="0"/>
                    <a:pt x="959" y="64"/>
                    <a:pt x="728" y="190"/>
                  </a:cubicBezTo>
                  <a:cubicBezTo>
                    <a:pt x="485" y="305"/>
                    <a:pt x="285" y="474"/>
                    <a:pt x="169" y="642"/>
                  </a:cubicBezTo>
                  <a:cubicBezTo>
                    <a:pt x="33" y="821"/>
                    <a:pt x="1" y="990"/>
                    <a:pt x="64" y="1116"/>
                  </a:cubicBezTo>
                  <a:cubicBezTo>
                    <a:pt x="127" y="1252"/>
                    <a:pt x="285" y="1316"/>
                    <a:pt x="506" y="1316"/>
                  </a:cubicBezTo>
                  <a:cubicBezTo>
                    <a:pt x="717" y="1316"/>
                    <a:pt x="969" y="1252"/>
                    <a:pt x="1201" y="1126"/>
                  </a:cubicBezTo>
                  <a:cubicBezTo>
                    <a:pt x="1706" y="874"/>
                    <a:pt x="2001" y="463"/>
                    <a:pt x="1864" y="200"/>
                  </a:cubicBezTo>
                  <a:cubicBezTo>
                    <a:pt x="1801" y="74"/>
                    <a:pt x="1643" y="0"/>
                    <a:pt x="14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89" name="Google Shape;3389;p71"/>
            <p:cNvSpPr/>
            <p:nvPr/>
          </p:nvSpPr>
          <p:spPr>
            <a:xfrm>
              <a:off x="2464198" y="824942"/>
              <a:ext cx="9101" cy="5675"/>
            </a:xfrm>
            <a:custGeom>
              <a:avLst/>
              <a:gdLst/>
              <a:ahLst/>
              <a:cxnLst/>
              <a:rect l="l" t="t" r="r" b="b"/>
              <a:pathLst>
                <a:path w="263" h="164" extrusionOk="0">
                  <a:moveTo>
                    <a:pt x="218" y="1"/>
                  </a:moveTo>
                  <a:cubicBezTo>
                    <a:pt x="212" y="1"/>
                    <a:pt x="206" y="2"/>
                    <a:pt x="200" y="5"/>
                  </a:cubicBezTo>
                  <a:lnTo>
                    <a:pt x="21" y="89"/>
                  </a:lnTo>
                  <a:cubicBezTo>
                    <a:pt x="10" y="100"/>
                    <a:pt x="0" y="121"/>
                    <a:pt x="10" y="142"/>
                  </a:cubicBezTo>
                  <a:cubicBezTo>
                    <a:pt x="10" y="152"/>
                    <a:pt x="31" y="163"/>
                    <a:pt x="42" y="163"/>
                  </a:cubicBezTo>
                  <a:lnTo>
                    <a:pt x="52" y="163"/>
                  </a:lnTo>
                  <a:lnTo>
                    <a:pt x="232" y="68"/>
                  </a:lnTo>
                  <a:cubicBezTo>
                    <a:pt x="253" y="58"/>
                    <a:pt x="263" y="37"/>
                    <a:pt x="253" y="16"/>
                  </a:cubicBezTo>
                  <a:cubicBezTo>
                    <a:pt x="245" y="8"/>
                    <a:pt x="232" y="1"/>
                    <a:pt x="2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90" name="Google Shape;3390;p71"/>
            <p:cNvSpPr/>
            <p:nvPr/>
          </p:nvSpPr>
          <p:spPr>
            <a:xfrm>
              <a:off x="2419039" y="832590"/>
              <a:ext cx="8028" cy="5295"/>
            </a:xfrm>
            <a:custGeom>
              <a:avLst/>
              <a:gdLst/>
              <a:ahLst/>
              <a:cxnLst/>
              <a:rect l="l" t="t" r="r" b="b"/>
              <a:pathLst>
                <a:path w="232" h="153" extrusionOk="0">
                  <a:moveTo>
                    <a:pt x="185" y="1"/>
                  </a:moveTo>
                  <a:cubicBezTo>
                    <a:pt x="180" y="1"/>
                    <a:pt x="174" y="2"/>
                    <a:pt x="169" y="5"/>
                  </a:cubicBezTo>
                  <a:lnTo>
                    <a:pt x="31" y="79"/>
                  </a:lnTo>
                  <a:cubicBezTo>
                    <a:pt x="10" y="89"/>
                    <a:pt x="0" y="111"/>
                    <a:pt x="10" y="132"/>
                  </a:cubicBezTo>
                  <a:cubicBezTo>
                    <a:pt x="21" y="142"/>
                    <a:pt x="31" y="153"/>
                    <a:pt x="42" y="153"/>
                  </a:cubicBezTo>
                  <a:cubicBezTo>
                    <a:pt x="52" y="153"/>
                    <a:pt x="52" y="153"/>
                    <a:pt x="63" y="142"/>
                  </a:cubicBezTo>
                  <a:lnTo>
                    <a:pt x="200" y="79"/>
                  </a:lnTo>
                  <a:cubicBezTo>
                    <a:pt x="221" y="68"/>
                    <a:pt x="232" y="47"/>
                    <a:pt x="221" y="26"/>
                  </a:cubicBezTo>
                  <a:cubicBezTo>
                    <a:pt x="213" y="11"/>
                    <a:pt x="200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91" name="Google Shape;3391;p71"/>
            <p:cNvSpPr/>
            <p:nvPr/>
          </p:nvSpPr>
          <p:spPr>
            <a:xfrm>
              <a:off x="2420838" y="836223"/>
              <a:ext cx="8028" cy="4914"/>
            </a:xfrm>
            <a:custGeom>
              <a:avLst/>
              <a:gdLst/>
              <a:ahLst/>
              <a:cxnLst/>
              <a:rect l="l" t="t" r="r" b="b"/>
              <a:pathLst>
                <a:path w="232" h="142" extrusionOk="0">
                  <a:moveTo>
                    <a:pt x="187" y="1"/>
                  </a:moveTo>
                  <a:cubicBezTo>
                    <a:pt x="181" y="1"/>
                    <a:pt x="175" y="2"/>
                    <a:pt x="169" y="6"/>
                  </a:cubicBezTo>
                  <a:lnTo>
                    <a:pt x="32" y="79"/>
                  </a:lnTo>
                  <a:cubicBezTo>
                    <a:pt x="11" y="90"/>
                    <a:pt x="0" y="111"/>
                    <a:pt x="11" y="121"/>
                  </a:cubicBezTo>
                  <a:cubicBezTo>
                    <a:pt x="21" y="142"/>
                    <a:pt x="32" y="142"/>
                    <a:pt x="42" y="142"/>
                  </a:cubicBezTo>
                  <a:lnTo>
                    <a:pt x="64" y="142"/>
                  </a:lnTo>
                  <a:lnTo>
                    <a:pt x="201" y="69"/>
                  </a:lnTo>
                  <a:cubicBezTo>
                    <a:pt x="222" y="58"/>
                    <a:pt x="232" y="37"/>
                    <a:pt x="222" y="16"/>
                  </a:cubicBezTo>
                  <a:cubicBezTo>
                    <a:pt x="214" y="8"/>
                    <a:pt x="201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92" name="Google Shape;3392;p71"/>
            <p:cNvSpPr/>
            <p:nvPr/>
          </p:nvSpPr>
          <p:spPr>
            <a:xfrm>
              <a:off x="2422672" y="839511"/>
              <a:ext cx="8028" cy="5295"/>
            </a:xfrm>
            <a:custGeom>
              <a:avLst/>
              <a:gdLst/>
              <a:ahLst/>
              <a:cxnLst/>
              <a:rect l="l" t="t" r="r" b="b"/>
              <a:pathLst>
                <a:path w="232" h="153" extrusionOk="0">
                  <a:moveTo>
                    <a:pt x="185" y="1"/>
                  </a:moveTo>
                  <a:cubicBezTo>
                    <a:pt x="180" y="1"/>
                    <a:pt x="174" y="2"/>
                    <a:pt x="169" y="5"/>
                  </a:cubicBezTo>
                  <a:lnTo>
                    <a:pt x="21" y="79"/>
                  </a:lnTo>
                  <a:cubicBezTo>
                    <a:pt x="11" y="89"/>
                    <a:pt x="0" y="110"/>
                    <a:pt x="11" y="131"/>
                  </a:cubicBezTo>
                  <a:cubicBezTo>
                    <a:pt x="21" y="142"/>
                    <a:pt x="32" y="152"/>
                    <a:pt x="43" y="152"/>
                  </a:cubicBezTo>
                  <a:cubicBezTo>
                    <a:pt x="53" y="152"/>
                    <a:pt x="53" y="152"/>
                    <a:pt x="64" y="142"/>
                  </a:cubicBezTo>
                  <a:lnTo>
                    <a:pt x="200" y="79"/>
                  </a:lnTo>
                  <a:cubicBezTo>
                    <a:pt x="221" y="68"/>
                    <a:pt x="232" y="47"/>
                    <a:pt x="221" y="26"/>
                  </a:cubicBezTo>
                  <a:cubicBezTo>
                    <a:pt x="214" y="10"/>
                    <a:pt x="200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93" name="Google Shape;3393;p71"/>
            <p:cNvSpPr/>
            <p:nvPr/>
          </p:nvSpPr>
          <p:spPr>
            <a:xfrm>
              <a:off x="2424472" y="843144"/>
              <a:ext cx="7717" cy="4949"/>
            </a:xfrm>
            <a:custGeom>
              <a:avLst/>
              <a:gdLst/>
              <a:ahLst/>
              <a:cxnLst/>
              <a:rect l="l" t="t" r="r" b="b"/>
              <a:pathLst>
                <a:path w="223" h="143" extrusionOk="0">
                  <a:moveTo>
                    <a:pt x="187" y="1"/>
                  </a:moveTo>
                  <a:cubicBezTo>
                    <a:pt x="181" y="1"/>
                    <a:pt x="175" y="2"/>
                    <a:pt x="169" y="5"/>
                  </a:cubicBezTo>
                  <a:lnTo>
                    <a:pt x="22" y="79"/>
                  </a:lnTo>
                  <a:cubicBezTo>
                    <a:pt x="12" y="89"/>
                    <a:pt x="1" y="110"/>
                    <a:pt x="12" y="121"/>
                  </a:cubicBezTo>
                  <a:cubicBezTo>
                    <a:pt x="12" y="142"/>
                    <a:pt x="33" y="142"/>
                    <a:pt x="43" y="142"/>
                  </a:cubicBezTo>
                  <a:lnTo>
                    <a:pt x="54" y="142"/>
                  </a:lnTo>
                  <a:lnTo>
                    <a:pt x="201" y="68"/>
                  </a:lnTo>
                  <a:cubicBezTo>
                    <a:pt x="222" y="58"/>
                    <a:pt x="222" y="37"/>
                    <a:pt x="211" y="16"/>
                  </a:cubicBezTo>
                  <a:cubicBezTo>
                    <a:pt x="211" y="8"/>
                    <a:pt x="201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94" name="Google Shape;3394;p71"/>
            <p:cNvSpPr/>
            <p:nvPr/>
          </p:nvSpPr>
          <p:spPr>
            <a:xfrm>
              <a:off x="2426306" y="846605"/>
              <a:ext cx="7682" cy="5122"/>
            </a:xfrm>
            <a:custGeom>
              <a:avLst/>
              <a:gdLst/>
              <a:ahLst/>
              <a:cxnLst/>
              <a:rect l="l" t="t" r="r" b="b"/>
              <a:pathLst>
                <a:path w="222" h="148" extrusionOk="0">
                  <a:moveTo>
                    <a:pt x="169" y="0"/>
                  </a:moveTo>
                  <a:lnTo>
                    <a:pt x="22" y="73"/>
                  </a:lnTo>
                  <a:cubicBezTo>
                    <a:pt x="1" y="84"/>
                    <a:pt x="1" y="105"/>
                    <a:pt x="11" y="127"/>
                  </a:cubicBezTo>
                  <a:cubicBezTo>
                    <a:pt x="11" y="137"/>
                    <a:pt x="22" y="148"/>
                    <a:pt x="43" y="148"/>
                  </a:cubicBezTo>
                  <a:lnTo>
                    <a:pt x="53" y="148"/>
                  </a:lnTo>
                  <a:lnTo>
                    <a:pt x="200" y="73"/>
                  </a:lnTo>
                  <a:cubicBezTo>
                    <a:pt x="221" y="63"/>
                    <a:pt x="221" y="42"/>
                    <a:pt x="211" y="21"/>
                  </a:cubicBezTo>
                  <a:cubicBezTo>
                    <a:pt x="200" y="0"/>
                    <a:pt x="179" y="0"/>
                    <a:pt x="1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95" name="Google Shape;3395;p71"/>
            <p:cNvSpPr/>
            <p:nvPr/>
          </p:nvSpPr>
          <p:spPr>
            <a:xfrm>
              <a:off x="2428105" y="850065"/>
              <a:ext cx="7717" cy="4914"/>
            </a:xfrm>
            <a:custGeom>
              <a:avLst/>
              <a:gdLst/>
              <a:ahLst/>
              <a:cxnLst/>
              <a:rect l="l" t="t" r="r" b="b"/>
              <a:pathLst>
                <a:path w="223" h="142" extrusionOk="0">
                  <a:moveTo>
                    <a:pt x="181" y="1"/>
                  </a:moveTo>
                  <a:cubicBezTo>
                    <a:pt x="177" y="1"/>
                    <a:pt x="173" y="2"/>
                    <a:pt x="169" y="5"/>
                  </a:cubicBezTo>
                  <a:lnTo>
                    <a:pt x="22" y="79"/>
                  </a:lnTo>
                  <a:cubicBezTo>
                    <a:pt x="1" y="90"/>
                    <a:pt x="1" y="111"/>
                    <a:pt x="1" y="132"/>
                  </a:cubicBezTo>
                  <a:cubicBezTo>
                    <a:pt x="12" y="142"/>
                    <a:pt x="22" y="142"/>
                    <a:pt x="43" y="142"/>
                  </a:cubicBezTo>
                  <a:lnTo>
                    <a:pt x="54" y="142"/>
                  </a:lnTo>
                  <a:lnTo>
                    <a:pt x="201" y="69"/>
                  </a:lnTo>
                  <a:cubicBezTo>
                    <a:pt x="211" y="58"/>
                    <a:pt x="222" y="37"/>
                    <a:pt x="211" y="16"/>
                  </a:cubicBezTo>
                  <a:cubicBezTo>
                    <a:pt x="204" y="8"/>
                    <a:pt x="192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96" name="Google Shape;3396;p71"/>
            <p:cNvSpPr/>
            <p:nvPr/>
          </p:nvSpPr>
          <p:spPr>
            <a:xfrm>
              <a:off x="2429559" y="853491"/>
              <a:ext cx="8063" cy="5156"/>
            </a:xfrm>
            <a:custGeom>
              <a:avLst/>
              <a:gdLst/>
              <a:ahLst/>
              <a:cxnLst/>
              <a:rect l="l" t="t" r="r" b="b"/>
              <a:pathLst>
                <a:path w="233" h="149" extrusionOk="0">
                  <a:moveTo>
                    <a:pt x="169" y="1"/>
                  </a:moveTo>
                  <a:lnTo>
                    <a:pt x="33" y="75"/>
                  </a:lnTo>
                  <a:cubicBezTo>
                    <a:pt x="12" y="85"/>
                    <a:pt x="1" y="106"/>
                    <a:pt x="12" y="127"/>
                  </a:cubicBezTo>
                  <a:cubicBezTo>
                    <a:pt x="22" y="138"/>
                    <a:pt x="33" y="148"/>
                    <a:pt x="43" y="148"/>
                  </a:cubicBezTo>
                  <a:lnTo>
                    <a:pt x="64" y="148"/>
                  </a:lnTo>
                  <a:lnTo>
                    <a:pt x="211" y="75"/>
                  </a:lnTo>
                  <a:cubicBezTo>
                    <a:pt x="222" y="64"/>
                    <a:pt x="233" y="43"/>
                    <a:pt x="222" y="22"/>
                  </a:cubicBezTo>
                  <a:cubicBezTo>
                    <a:pt x="211" y="1"/>
                    <a:pt x="190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97" name="Google Shape;3397;p71"/>
            <p:cNvSpPr/>
            <p:nvPr/>
          </p:nvSpPr>
          <p:spPr>
            <a:xfrm>
              <a:off x="2431427" y="857021"/>
              <a:ext cx="8028" cy="4914"/>
            </a:xfrm>
            <a:custGeom>
              <a:avLst/>
              <a:gdLst/>
              <a:ahLst/>
              <a:cxnLst/>
              <a:rect l="l" t="t" r="r" b="b"/>
              <a:pathLst>
                <a:path w="232" h="142" extrusionOk="0">
                  <a:moveTo>
                    <a:pt x="185" y="0"/>
                  </a:moveTo>
                  <a:cubicBezTo>
                    <a:pt x="180" y="0"/>
                    <a:pt x="174" y="1"/>
                    <a:pt x="168" y="4"/>
                  </a:cubicBezTo>
                  <a:lnTo>
                    <a:pt x="31" y="78"/>
                  </a:lnTo>
                  <a:cubicBezTo>
                    <a:pt x="10" y="88"/>
                    <a:pt x="0" y="109"/>
                    <a:pt x="10" y="130"/>
                  </a:cubicBezTo>
                  <a:cubicBezTo>
                    <a:pt x="21" y="141"/>
                    <a:pt x="31" y="141"/>
                    <a:pt x="42" y="141"/>
                  </a:cubicBezTo>
                  <a:lnTo>
                    <a:pt x="63" y="141"/>
                  </a:lnTo>
                  <a:lnTo>
                    <a:pt x="200" y="67"/>
                  </a:lnTo>
                  <a:cubicBezTo>
                    <a:pt x="221" y="57"/>
                    <a:pt x="232" y="36"/>
                    <a:pt x="221" y="25"/>
                  </a:cubicBezTo>
                  <a:cubicBezTo>
                    <a:pt x="213" y="10"/>
                    <a:pt x="200" y="0"/>
                    <a:pt x="1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98" name="Google Shape;3398;p71"/>
            <p:cNvSpPr/>
            <p:nvPr/>
          </p:nvSpPr>
          <p:spPr>
            <a:xfrm>
              <a:off x="2433227" y="860551"/>
              <a:ext cx="8028" cy="5018"/>
            </a:xfrm>
            <a:custGeom>
              <a:avLst/>
              <a:gdLst/>
              <a:ahLst/>
              <a:cxnLst/>
              <a:rect l="l" t="t" r="r" b="b"/>
              <a:pathLst>
                <a:path w="232" h="145" extrusionOk="0">
                  <a:moveTo>
                    <a:pt x="194" y="1"/>
                  </a:moveTo>
                  <a:cubicBezTo>
                    <a:pt x="186" y="1"/>
                    <a:pt x="177" y="3"/>
                    <a:pt x="169" y="7"/>
                  </a:cubicBezTo>
                  <a:lnTo>
                    <a:pt x="32" y="70"/>
                  </a:lnTo>
                  <a:cubicBezTo>
                    <a:pt x="11" y="81"/>
                    <a:pt x="0" y="102"/>
                    <a:pt x="11" y="123"/>
                  </a:cubicBezTo>
                  <a:cubicBezTo>
                    <a:pt x="21" y="134"/>
                    <a:pt x="32" y="144"/>
                    <a:pt x="42" y="144"/>
                  </a:cubicBezTo>
                  <a:lnTo>
                    <a:pt x="63" y="144"/>
                  </a:lnTo>
                  <a:lnTo>
                    <a:pt x="201" y="70"/>
                  </a:lnTo>
                  <a:cubicBezTo>
                    <a:pt x="222" y="60"/>
                    <a:pt x="232" y="39"/>
                    <a:pt x="222" y="18"/>
                  </a:cubicBezTo>
                  <a:cubicBezTo>
                    <a:pt x="215" y="6"/>
                    <a:pt x="205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99" name="Google Shape;3399;p71"/>
            <p:cNvSpPr/>
            <p:nvPr/>
          </p:nvSpPr>
          <p:spPr>
            <a:xfrm>
              <a:off x="2435061" y="863942"/>
              <a:ext cx="7648" cy="5260"/>
            </a:xfrm>
            <a:custGeom>
              <a:avLst/>
              <a:gdLst/>
              <a:ahLst/>
              <a:cxnLst/>
              <a:rect l="l" t="t" r="r" b="b"/>
              <a:pathLst>
                <a:path w="221" h="152" extrusionOk="0">
                  <a:moveTo>
                    <a:pt x="185" y="0"/>
                  </a:moveTo>
                  <a:cubicBezTo>
                    <a:pt x="180" y="0"/>
                    <a:pt x="174" y="1"/>
                    <a:pt x="169" y="4"/>
                  </a:cubicBezTo>
                  <a:lnTo>
                    <a:pt x="21" y="78"/>
                  </a:lnTo>
                  <a:cubicBezTo>
                    <a:pt x="10" y="89"/>
                    <a:pt x="0" y="110"/>
                    <a:pt x="10" y="131"/>
                  </a:cubicBezTo>
                  <a:cubicBezTo>
                    <a:pt x="21" y="141"/>
                    <a:pt x="31" y="152"/>
                    <a:pt x="42" y="152"/>
                  </a:cubicBezTo>
                  <a:cubicBezTo>
                    <a:pt x="52" y="152"/>
                    <a:pt x="52" y="141"/>
                    <a:pt x="63" y="141"/>
                  </a:cubicBezTo>
                  <a:lnTo>
                    <a:pt x="200" y="68"/>
                  </a:lnTo>
                  <a:cubicBezTo>
                    <a:pt x="221" y="57"/>
                    <a:pt x="221" y="36"/>
                    <a:pt x="221" y="25"/>
                  </a:cubicBezTo>
                  <a:cubicBezTo>
                    <a:pt x="213" y="10"/>
                    <a:pt x="200" y="0"/>
                    <a:pt x="1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00" name="Google Shape;3400;p71"/>
            <p:cNvSpPr/>
            <p:nvPr/>
          </p:nvSpPr>
          <p:spPr>
            <a:xfrm>
              <a:off x="2436860" y="867471"/>
              <a:ext cx="7682" cy="5018"/>
            </a:xfrm>
            <a:custGeom>
              <a:avLst/>
              <a:gdLst/>
              <a:ahLst/>
              <a:cxnLst/>
              <a:rect l="l" t="t" r="r" b="b"/>
              <a:pathLst>
                <a:path w="222" h="145" extrusionOk="0">
                  <a:moveTo>
                    <a:pt x="189" y="0"/>
                  </a:moveTo>
                  <a:cubicBezTo>
                    <a:pt x="182" y="0"/>
                    <a:pt x="173" y="3"/>
                    <a:pt x="169" y="8"/>
                  </a:cubicBezTo>
                  <a:lnTo>
                    <a:pt x="22" y="71"/>
                  </a:lnTo>
                  <a:cubicBezTo>
                    <a:pt x="11" y="81"/>
                    <a:pt x="0" y="102"/>
                    <a:pt x="11" y="123"/>
                  </a:cubicBezTo>
                  <a:cubicBezTo>
                    <a:pt x="11" y="134"/>
                    <a:pt x="32" y="144"/>
                    <a:pt x="43" y="144"/>
                  </a:cubicBezTo>
                  <a:lnTo>
                    <a:pt x="54" y="144"/>
                  </a:lnTo>
                  <a:lnTo>
                    <a:pt x="201" y="71"/>
                  </a:lnTo>
                  <a:cubicBezTo>
                    <a:pt x="222" y="60"/>
                    <a:pt x="222" y="39"/>
                    <a:pt x="211" y="18"/>
                  </a:cubicBezTo>
                  <a:cubicBezTo>
                    <a:pt x="211" y="6"/>
                    <a:pt x="200" y="0"/>
                    <a:pt x="1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01" name="Google Shape;3401;p71"/>
            <p:cNvSpPr/>
            <p:nvPr/>
          </p:nvSpPr>
          <p:spPr>
            <a:xfrm>
              <a:off x="2331973" y="873562"/>
              <a:ext cx="24431" cy="40142"/>
            </a:xfrm>
            <a:custGeom>
              <a:avLst/>
              <a:gdLst/>
              <a:ahLst/>
              <a:cxnLst/>
              <a:rect l="l" t="t" r="r" b="b"/>
              <a:pathLst>
                <a:path w="706" h="1160" extrusionOk="0">
                  <a:moveTo>
                    <a:pt x="127" y="0"/>
                  </a:moveTo>
                  <a:cubicBezTo>
                    <a:pt x="106" y="21"/>
                    <a:pt x="96" y="42"/>
                    <a:pt x="74" y="63"/>
                  </a:cubicBezTo>
                  <a:cubicBezTo>
                    <a:pt x="11" y="126"/>
                    <a:pt x="0" y="211"/>
                    <a:pt x="42" y="284"/>
                  </a:cubicBezTo>
                  <a:lnTo>
                    <a:pt x="432" y="1053"/>
                  </a:lnTo>
                  <a:cubicBezTo>
                    <a:pt x="460" y="1119"/>
                    <a:pt x="532" y="1159"/>
                    <a:pt x="607" y="1159"/>
                  </a:cubicBezTo>
                  <a:cubicBezTo>
                    <a:pt x="615" y="1159"/>
                    <a:pt x="624" y="1159"/>
                    <a:pt x="632" y="1158"/>
                  </a:cubicBezTo>
                  <a:cubicBezTo>
                    <a:pt x="653" y="1158"/>
                    <a:pt x="685" y="1147"/>
                    <a:pt x="706" y="1147"/>
                  </a:cubicBezTo>
                  <a:lnTo>
                    <a:pt x="12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02" name="Google Shape;3402;p71"/>
            <p:cNvSpPr/>
            <p:nvPr/>
          </p:nvSpPr>
          <p:spPr>
            <a:xfrm>
              <a:off x="2330520" y="872455"/>
              <a:ext cx="27373" cy="42633"/>
            </a:xfrm>
            <a:custGeom>
              <a:avLst/>
              <a:gdLst/>
              <a:ahLst/>
              <a:cxnLst/>
              <a:rect l="l" t="t" r="r" b="b"/>
              <a:pathLst>
                <a:path w="791" h="1232" extrusionOk="0">
                  <a:moveTo>
                    <a:pt x="159" y="95"/>
                  </a:moveTo>
                  <a:lnTo>
                    <a:pt x="695" y="1148"/>
                  </a:lnTo>
                  <a:lnTo>
                    <a:pt x="674" y="1148"/>
                  </a:lnTo>
                  <a:cubicBezTo>
                    <a:pt x="665" y="1149"/>
                    <a:pt x="656" y="1150"/>
                    <a:pt x="647" y="1150"/>
                  </a:cubicBezTo>
                  <a:cubicBezTo>
                    <a:pt x="585" y="1150"/>
                    <a:pt x="533" y="1119"/>
                    <a:pt x="505" y="1063"/>
                  </a:cubicBezTo>
                  <a:lnTo>
                    <a:pt x="116" y="306"/>
                  </a:lnTo>
                  <a:cubicBezTo>
                    <a:pt x="84" y="243"/>
                    <a:pt x="95" y="168"/>
                    <a:pt x="148" y="116"/>
                  </a:cubicBezTo>
                  <a:cubicBezTo>
                    <a:pt x="148" y="105"/>
                    <a:pt x="159" y="105"/>
                    <a:pt x="159" y="95"/>
                  </a:cubicBezTo>
                  <a:close/>
                  <a:moveTo>
                    <a:pt x="169" y="0"/>
                  </a:moveTo>
                  <a:cubicBezTo>
                    <a:pt x="159" y="0"/>
                    <a:pt x="148" y="0"/>
                    <a:pt x="138" y="11"/>
                  </a:cubicBezTo>
                  <a:cubicBezTo>
                    <a:pt x="127" y="32"/>
                    <a:pt x="106" y="53"/>
                    <a:pt x="84" y="63"/>
                  </a:cubicBezTo>
                  <a:cubicBezTo>
                    <a:pt x="21" y="147"/>
                    <a:pt x="0" y="253"/>
                    <a:pt x="53" y="337"/>
                  </a:cubicBezTo>
                  <a:lnTo>
                    <a:pt x="442" y="1095"/>
                  </a:lnTo>
                  <a:cubicBezTo>
                    <a:pt x="474" y="1179"/>
                    <a:pt x="559" y="1232"/>
                    <a:pt x="653" y="1232"/>
                  </a:cubicBezTo>
                  <a:cubicBezTo>
                    <a:pt x="664" y="1232"/>
                    <a:pt x="674" y="1221"/>
                    <a:pt x="685" y="1221"/>
                  </a:cubicBezTo>
                  <a:lnTo>
                    <a:pt x="758" y="1221"/>
                  </a:lnTo>
                  <a:cubicBezTo>
                    <a:pt x="769" y="1211"/>
                    <a:pt x="779" y="1211"/>
                    <a:pt x="779" y="1200"/>
                  </a:cubicBezTo>
                  <a:cubicBezTo>
                    <a:pt x="790" y="1190"/>
                    <a:pt x="790" y="1179"/>
                    <a:pt x="779" y="1169"/>
                  </a:cubicBezTo>
                  <a:lnTo>
                    <a:pt x="201" y="21"/>
                  </a:lnTo>
                  <a:cubicBezTo>
                    <a:pt x="190" y="11"/>
                    <a:pt x="180" y="0"/>
                    <a:pt x="1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3403" name="Google Shape;3403;p71"/>
          <p:cNvGrpSpPr/>
          <p:nvPr/>
        </p:nvGrpSpPr>
        <p:grpSpPr>
          <a:xfrm rot="8409456">
            <a:off x="717194" y="825735"/>
            <a:ext cx="347576" cy="464091"/>
            <a:chOff x="2747887" y="1012430"/>
            <a:chExt cx="103850" cy="138662"/>
          </a:xfrm>
        </p:grpSpPr>
        <p:sp>
          <p:nvSpPr>
            <p:cNvPr id="3404" name="Google Shape;3404;p71"/>
            <p:cNvSpPr/>
            <p:nvPr/>
          </p:nvSpPr>
          <p:spPr>
            <a:xfrm>
              <a:off x="2749721" y="1013676"/>
              <a:ext cx="19690" cy="17960"/>
            </a:xfrm>
            <a:custGeom>
              <a:avLst/>
              <a:gdLst/>
              <a:ahLst/>
              <a:cxnLst/>
              <a:rect l="l" t="t" r="r" b="b"/>
              <a:pathLst>
                <a:path w="569" h="519" extrusionOk="0">
                  <a:moveTo>
                    <a:pt x="317" y="0"/>
                  </a:moveTo>
                  <a:cubicBezTo>
                    <a:pt x="310" y="0"/>
                    <a:pt x="303" y="1"/>
                    <a:pt x="295" y="3"/>
                  </a:cubicBezTo>
                  <a:lnTo>
                    <a:pt x="32" y="77"/>
                  </a:lnTo>
                  <a:cubicBezTo>
                    <a:pt x="1" y="87"/>
                    <a:pt x="1" y="119"/>
                    <a:pt x="11" y="140"/>
                  </a:cubicBezTo>
                  <a:lnTo>
                    <a:pt x="190" y="424"/>
                  </a:lnTo>
                  <a:lnTo>
                    <a:pt x="242" y="519"/>
                  </a:lnTo>
                  <a:lnTo>
                    <a:pt x="569" y="318"/>
                  </a:lnTo>
                  <a:lnTo>
                    <a:pt x="401" y="45"/>
                  </a:lnTo>
                  <a:cubicBezTo>
                    <a:pt x="383" y="19"/>
                    <a:pt x="351" y="0"/>
                    <a:pt x="31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05" name="Google Shape;3405;p71"/>
            <p:cNvSpPr/>
            <p:nvPr/>
          </p:nvSpPr>
          <p:spPr>
            <a:xfrm>
              <a:off x="2748267" y="1012430"/>
              <a:ext cx="22251" cy="20659"/>
            </a:xfrm>
            <a:custGeom>
              <a:avLst/>
              <a:gdLst/>
              <a:ahLst/>
              <a:cxnLst/>
              <a:rect l="l" t="t" r="r" b="b"/>
              <a:pathLst>
                <a:path w="643" h="597" extrusionOk="0">
                  <a:moveTo>
                    <a:pt x="366" y="77"/>
                  </a:moveTo>
                  <a:cubicBezTo>
                    <a:pt x="384" y="77"/>
                    <a:pt x="403" y="86"/>
                    <a:pt x="411" y="102"/>
                  </a:cubicBezTo>
                  <a:lnTo>
                    <a:pt x="558" y="344"/>
                  </a:lnTo>
                  <a:lnTo>
                    <a:pt x="305" y="502"/>
                  </a:lnTo>
                  <a:lnTo>
                    <a:pt x="263" y="439"/>
                  </a:lnTo>
                  <a:lnTo>
                    <a:pt x="85" y="155"/>
                  </a:lnTo>
                  <a:lnTo>
                    <a:pt x="347" y="81"/>
                  </a:lnTo>
                  <a:cubicBezTo>
                    <a:pt x="353" y="78"/>
                    <a:pt x="359" y="77"/>
                    <a:pt x="366" y="77"/>
                  </a:cubicBezTo>
                  <a:close/>
                  <a:moveTo>
                    <a:pt x="362" y="1"/>
                  </a:moveTo>
                  <a:cubicBezTo>
                    <a:pt x="350" y="1"/>
                    <a:pt x="338" y="3"/>
                    <a:pt x="326" y="7"/>
                  </a:cubicBezTo>
                  <a:lnTo>
                    <a:pt x="64" y="81"/>
                  </a:lnTo>
                  <a:cubicBezTo>
                    <a:pt x="43" y="92"/>
                    <a:pt x="22" y="102"/>
                    <a:pt x="11" y="123"/>
                  </a:cubicBezTo>
                  <a:cubicBezTo>
                    <a:pt x="0" y="144"/>
                    <a:pt x="11" y="176"/>
                    <a:pt x="22" y="197"/>
                  </a:cubicBezTo>
                  <a:lnTo>
                    <a:pt x="200" y="481"/>
                  </a:lnTo>
                  <a:lnTo>
                    <a:pt x="263" y="576"/>
                  </a:lnTo>
                  <a:cubicBezTo>
                    <a:pt x="263" y="586"/>
                    <a:pt x="274" y="597"/>
                    <a:pt x="284" y="597"/>
                  </a:cubicBezTo>
                  <a:cubicBezTo>
                    <a:pt x="295" y="597"/>
                    <a:pt x="305" y="586"/>
                    <a:pt x="305" y="586"/>
                  </a:cubicBezTo>
                  <a:lnTo>
                    <a:pt x="632" y="386"/>
                  </a:lnTo>
                  <a:cubicBezTo>
                    <a:pt x="642" y="386"/>
                    <a:pt x="642" y="375"/>
                    <a:pt x="642" y="365"/>
                  </a:cubicBezTo>
                  <a:lnTo>
                    <a:pt x="642" y="333"/>
                  </a:lnTo>
                  <a:lnTo>
                    <a:pt x="474" y="71"/>
                  </a:lnTo>
                  <a:cubicBezTo>
                    <a:pt x="449" y="29"/>
                    <a:pt x="405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06" name="Google Shape;3406;p71"/>
            <p:cNvSpPr/>
            <p:nvPr/>
          </p:nvSpPr>
          <p:spPr>
            <a:xfrm>
              <a:off x="2748994" y="1019213"/>
              <a:ext cx="52496" cy="47755"/>
            </a:xfrm>
            <a:custGeom>
              <a:avLst/>
              <a:gdLst/>
              <a:ahLst/>
              <a:cxnLst/>
              <a:rect l="l" t="t" r="r" b="b"/>
              <a:pathLst>
                <a:path w="1517" h="1380" extrusionOk="0">
                  <a:moveTo>
                    <a:pt x="548" y="1"/>
                  </a:moveTo>
                  <a:lnTo>
                    <a:pt x="358" y="127"/>
                  </a:lnTo>
                  <a:lnTo>
                    <a:pt x="337" y="137"/>
                  </a:lnTo>
                  <a:lnTo>
                    <a:pt x="148" y="254"/>
                  </a:lnTo>
                  <a:cubicBezTo>
                    <a:pt x="148" y="254"/>
                    <a:pt x="169" y="317"/>
                    <a:pt x="200" y="422"/>
                  </a:cubicBezTo>
                  <a:cubicBezTo>
                    <a:pt x="232" y="527"/>
                    <a:pt x="1" y="864"/>
                    <a:pt x="11" y="937"/>
                  </a:cubicBezTo>
                  <a:cubicBezTo>
                    <a:pt x="22" y="1011"/>
                    <a:pt x="232" y="1379"/>
                    <a:pt x="232" y="1379"/>
                  </a:cubicBezTo>
                  <a:lnTo>
                    <a:pt x="864" y="979"/>
                  </a:lnTo>
                  <a:lnTo>
                    <a:pt x="885" y="969"/>
                  </a:lnTo>
                  <a:lnTo>
                    <a:pt x="1516" y="569"/>
                  </a:lnTo>
                  <a:cubicBezTo>
                    <a:pt x="1516" y="569"/>
                    <a:pt x="1285" y="222"/>
                    <a:pt x="1221" y="179"/>
                  </a:cubicBezTo>
                  <a:cubicBezTo>
                    <a:pt x="1202" y="166"/>
                    <a:pt x="1150" y="163"/>
                    <a:pt x="1084" y="163"/>
                  </a:cubicBezTo>
                  <a:cubicBezTo>
                    <a:pt x="1032" y="163"/>
                    <a:pt x="972" y="165"/>
                    <a:pt x="913" y="165"/>
                  </a:cubicBezTo>
                  <a:cubicBezTo>
                    <a:pt x="809" y="165"/>
                    <a:pt x="711" y="159"/>
                    <a:pt x="674" y="127"/>
                  </a:cubicBezTo>
                  <a:cubicBezTo>
                    <a:pt x="590" y="53"/>
                    <a:pt x="548" y="1"/>
                    <a:pt x="5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07" name="Google Shape;3407;p71"/>
            <p:cNvSpPr/>
            <p:nvPr/>
          </p:nvSpPr>
          <p:spPr>
            <a:xfrm>
              <a:off x="2747887" y="1018106"/>
              <a:ext cx="55057" cy="49970"/>
            </a:xfrm>
            <a:custGeom>
              <a:avLst/>
              <a:gdLst/>
              <a:ahLst/>
              <a:cxnLst/>
              <a:rect l="l" t="t" r="r" b="b"/>
              <a:pathLst>
                <a:path w="1591" h="1444" extrusionOk="0">
                  <a:moveTo>
                    <a:pt x="580" y="85"/>
                  </a:moveTo>
                  <a:lnTo>
                    <a:pt x="685" y="190"/>
                  </a:lnTo>
                  <a:cubicBezTo>
                    <a:pt x="725" y="222"/>
                    <a:pt x="808" y="236"/>
                    <a:pt x="924" y="236"/>
                  </a:cubicBezTo>
                  <a:cubicBezTo>
                    <a:pt x="961" y="236"/>
                    <a:pt x="1000" y="235"/>
                    <a:pt x="1043" y="232"/>
                  </a:cubicBezTo>
                  <a:cubicBezTo>
                    <a:pt x="1116" y="232"/>
                    <a:pt x="1211" y="232"/>
                    <a:pt x="1232" y="243"/>
                  </a:cubicBezTo>
                  <a:cubicBezTo>
                    <a:pt x="1274" y="264"/>
                    <a:pt x="1401" y="454"/>
                    <a:pt x="1495" y="590"/>
                  </a:cubicBezTo>
                  <a:lnTo>
                    <a:pt x="274" y="1359"/>
                  </a:lnTo>
                  <a:cubicBezTo>
                    <a:pt x="190" y="1212"/>
                    <a:pt x="85" y="1011"/>
                    <a:pt x="75" y="969"/>
                  </a:cubicBezTo>
                  <a:cubicBezTo>
                    <a:pt x="75" y="948"/>
                    <a:pt x="117" y="854"/>
                    <a:pt x="148" y="791"/>
                  </a:cubicBezTo>
                  <a:cubicBezTo>
                    <a:pt x="232" y="632"/>
                    <a:pt x="295" y="517"/>
                    <a:pt x="264" y="443"/>
                  </a:cubicBezTo>
                  <a:cubicBezTo>
                    <a:pt x="253" y="380"/>
                    <a:pt x="232" y="338"/>
                    <a:pt x="222" y="307"/>
                  </a:cubicBezTo>
                  <a:lnTo>
                    <a:pt x="580" y="85"/>
                  </a:lnTo>
                  <a:close/>
                  <a:moveTo>
                    <a:pt x="559" y="1"/>
                  </a:moveTo>
                  <a:lnTo>
                    <a:pt x="159" y="254"/>
                  </a:lnTo>
                  <a:cubicBezTo>
                    <a:pt x="148" y="264"/>
                    <a:pt x="138" y="286"/>
                    <a:pt x="148" y="307"/>
                  </a:cubicBezTo>
                  <a:cubicBezTo>
                    <a:pt x="148" y="307"/>
                    <a:pt x="169" y="359"/>
                    <a:pt x="201" y="464"/>
                  </a:cubicBezTo>
                  <a:cubicBezTo>
                    <a:pt x="211" y="517"/>
                    <a:pt x="138" y="664"/>
                    <a:pt x="85" y="759"/>
                  </a:cubicBezTo>
                  <a:cubicBezTo>
                    <a:pt x="33" y="875"/>
                    <a:pt x="1" y="938"/>
                    <a:pt x="1" y="969"/>
                  </a:cubicBezTo>
                  <a:cubicBezTo>
                    <a:pt x="11" y="1053"/>
                    <a:pt x="190" y="1369"/>
                    <a:pt x="232" y="1432"/>
                  </a:cubicBezTo>
                  <a:cubicBezTo>
                    <a:pt x="232" y="1432"/>
                    <a:pt x="243" y="1443"/>
                    <a:pt x="253" y="1443"/>
                  </a:cubicBezTo>
                  <a:lnTo>
                    <a:pt x="285" y="1443"/>
                  </a:lnTo>
                  <a:lnTo>
                    <a:pt x="1569" y="632"/>
                  </a:lnTo>
                  <a:cubicBezTo>
                    <a:pt x="1579" y="632"/>
                    <a:pt x="1590" y="622"/>
                    <a:pt x="1590" y="611"/>
                  </a:cubicBezTo>
                  <a:cubicBezTo>
                    <a:pt x="1590" y="601"/>
                    <a:pt x="1590" y="590"/>
                    <a:pt x="1579" y="580"/>
                  </a:cubicBezTo>
                  <a:cubicBezTo>
                    <a:pt x="1537" y="527"/>
                    <a:pt x="1338" y="222"/>
                    <a:pt x="1274" y="180"/>
                  </a:cubicBezTo>
                  <a:cubicBezTo>
                    <a:pt x="1242" y="159"/>
                    <a:pt x="1169" y="159"/>
                    <a:pt x="1043" y="159"/>
                  </a:cubicBezTo>
                  <a:cubicBezTo>
                    <a:pt x="1005" y="163"/>
                    <a:pt x="958" y="165"/>
                    <a:pt x="913" y="165"/>
                  </a:cubicBezTo>
                  <a:cubicBezTo>
                    <a:pt x="833" y="165"/>
                    <a:pt x="758" y="158"/>
                    <a:pt x="737" y="138"/>
                  </a:cubicBezTo>
                  <a:lnTo>
                    <a:pt x="611" y="12"/>
                  </a:lnTo>
                  <a:cubicBezTo>
                    <a:pt x="601" y="1"/>
                    <a:pt x="580" y="1"/>
                    <a:pt x="5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08" name="Google Shape;3408;p71"/>
            <p:cNvSpPr/>
            <p:nvPr/>
          </p:nvSpPr>
          <p:spPr>
            <a:xfrm>
              <a:off x="2756642" y="1038522"/>
              <a:ext cx="93987" cy="111290"/>
            </a:xfrm>
            <a:custGeom>
              <a:avLst/>
              <a:gdLst/>
              <a:ahLst/>
              <a:cxnLst/>
              <a:rect l="l" t="t" r="r" b="b"/>
              <a:pathLst>
                <a:path w="2716" h="3216" extrusionOk="0">
                  <a:moveTo>
                    <a:pt x="1284" y="0"/>
                  </a:moveTo>
                  <a:lnTo>
                    <a:pt x="0" y="800"/>
                  </a:lnTo>
                  <a:cubicBezTo>
                    <a:pt x="116" y="1137"/>
                    <a:pt x="306" y="1516"/>
                    <a:pt x="537" y="1895"/>
                  </a:cubicBezTo>
                  <a:cubicBezTo>
                    <a:pt x="863" y="2421"/>
                    <a:pt x="1242" y="2853"/>
                    <a:pt x="1590" y="3127"/>
                  </a:cubicBezTo>
                  <a:cubicBezTo>
                    <a:pt x="1611" y="3148"/>
                    <a:pt x="1632" y="3158"/>
                    <a:pt x="1653" y="3169"/>
                  </a:cubicBezTo>
                  <a:cubicBezTo>
                    <a:pt x="1690" y="3199"/>
                    <a:pt x="1737" y="3216"/>
                    <a:pt x="1785" y="3216"/>
                  </a:cubicBezTo>
                  <a:cubicBezTo>
                    <a:pt x="1819" y="3216"/>
                    <a:pt x="1854" y="3207"/>
                    <a:pt x="1884" y="3190"/>
                  </a:cubicBezTo>
                  <a:lnTo>
                    <a:pt x="2610" y="2737"/>
                  </a:lnTo>
                  <a:cubicBezTo>
                    <a:pt x="2673" y="2695"/>
                    <a:pt x="2715" y="2610"/>
                    <a:pt x="2694" y="2516"/>
                  </a:cubicBezTo>
                  <a:cubicBezTo>
                    <a:pt x="2694" y="2495"/>
                    <a:pt x="2684" y="2474"/>
                    <a:pt x="2684" y="2442"/>
                  </a:cubicBezTo>
                  <a:cubicBezTo>
                    <a:pt x="2589" y="2011"/>
                    <a:pt x="2369" y="1485"/>
                    <a:pt x="2032" y="958"/>
                  </a:cubicBezTo>
                  <a:cubicBezTo>
                    <a:pt x="1800" y="580"/>
                    <a:pt x="1537" y="253"/>
                    <a:pt x="12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09" name="Google Shape;3409;p71"/>
            <p:cNvSpPr/>
            <p:nvPr/>
          </p:nvSpPr>
          <p:spPr>
            <a:xfrm>
              <a:off x="2755188" y="1037138"/>
              <a:ext cx="96548" cy="113954"/>
            </a:xfrm>
            <a:custGeom>
              <a:avLst/>
              <a:gdLst/>
              <a:ahLst/>
              <a:cxnLst/>
              <a:rect l="l" t="t" r="r" b="b"/>
              <a:pathLst>
                <a:path w="2790" h="3293" extrusionOk="0">
                  <a:moveTo>
                    <a:pt x="1316" y="82"/>
                  </a:moveTo>
                  <a:cubicBezTo>
                    <a:pt x="1579" y="346"/>
                    <a:pt x="1821" y="662"/>
                    <a:pt x="2042" y="1020"/>
                  </a:cubicBezTo>
                  <a:cubicBezTo>
                    <a:pt x="2358" y="1525"/>
                    <a:pt x="2589" y="2051"/>
                    <a:pt x="2684" y="2493"/>
                  </a:cubicBezTo>
                  <a:cubicBezTo>
                    <a:pt x="2694" y="2514"/>
                    <a:pt x="2694" y="2545"/>
                    <a:pt x="2705" y="2566"/>
                  </a:cubicBezTo>
                  <a:cubicBezTo>
                    <a:pt x="2715" y="2640"/>
                    <a:pt x="2684" y="2703"/>
                    <a:pt x="2631" y="2746"/>
                  </a:cubicBezTo>
                  <a:lnTo>
                    <a:pt x="1905" y="3198"/>
                  </a:lnTo>
                  <a:cubicBezTo>
                    <a:pt x="1876" y="3213"/>
                    <a:pt x="1844" y="3221"/>
                    <a:pt x="1813" y="3221"/>
                  </a:cubicBezTo>
                  <a:cubicBezTo>
                    <a:pt x="1778" y="3221"/>
                    <a:pt x="1744" y="3210"/>
                    <a:pt x="1716" y="3188"/>
                  </a:cubicBezTo>
                  <a:cubicBezTo>
                    <a:pt x="1695" y="3167"/>
                    <a:pt x="1674" y="3156"/>
                    <a:pt x="1653" y="3135"/>
                  </a:cubicBezTo>
                  <a:cubicBezTo>
                    <a:pt x="1295" y="2851"/>
                    <a:pt x="926" y="2419"/>
                    <a:pt x="610" y="1914"/>
                  </a:cubicBezTo>
                  <a:cubicBezTo>
                    <a:pt x="390" y="1567"/>
                    <a:pt x="211" y="1198"/>
                    <a:pt x="84" y="851"/>
                  </a:cubicBezTo>
                  <a:lnTo>
                    <a:pt x="1316" y="82"/>
                  </a:lnTo>
                  <a:close/>
                  <a:moveTo>
                    <a:pt x="1326" y="1"/>
                  </a:moveTo>
                  <a:cubicBezTo>
                    <a:pt x="1319" y="1"/>
                    <a:pt x="1311" y="4"/>
                    <a:pt x="1305" y="9"/>
                  </a:cubicBezTo>
                  <a:lnTo>
                    <a:pt x="21" y="809"/>
                  </a:lnTo>
                  <a:cubicBezTo>
                    <a:pt x="11" y="819"/>
                    <a:pt x="0" y="830"/>
                    <a:pt x="11" y="851"/>
                  </a:cubicBezTo>
                  <a:cubicBezTo>
                    <a:pt x="137" y="1209"/>
                    <a:pt x="316" y="1588"/>
                    <a:pt x="547" y="1956"/>
                  </a:cubicBezTo>
                  <a:cubicBezTo>
                    <a:pt x="863" y="2472"/>
                    <a:pt x="1242" y="2903"/>
                    <a:pt x="1611" y="3198"/>
                  </a:cubicBezTo>
                  <a:cubicBezTo>
                    <a:pt x="1632" y="3209"/>
                    <a:pt x="1653" y="3230"/>
                    <a:pt x="1674" y="3240"/>
                  </a:cubicBezTo>
                  <a:cubicBezTo>
                    <a:pt x="1716" y="3272"/>
                    <a:pt x="1768" y="3293"/>
                    <a:pt x="1821" y="3293"/>
                  </a:cubicBezTo>
                  <a:cubicBezTo>
                    <a:pt x="1863" y="3293"/>
                    <a:pt x="1905" y="3282"/>
                    <a:pt x="1937" y="3261"/>
                  </a:cubicBezTo>
                  <a:lnTo>
                    <a:pt x="2663" y="2809"/>
                  </a:lnTo>
                  <a:cubicBezTo>
                    <a:pt x="2747" y="2756"/>
                    <a:pt x="2789" y="2650"/>
                    <a:pt x="2768" y="2556"/>
                  </a:cubicBezTo>
                  <a:cubicBezTo>
                    <a:pt x="2768" y="2524"/>
                    <a:pt x="2768" y="2503"/>
                    <a:pt x="2757" y="2482"/>
                  </a:cubicBezTo>
                  <a:cubicBezTo>
                    <a:pt x="2663" y="2019"/>
                    <a:pt x="2432" y="1493"/>
                    <a:pt x="2105" y="977"/>
                  </a:cubicBezTo>
                  <a:cubicBezTo>
                    <a:pt x="1884" y="609"/>
                    <a:pt x="1621" y="283"/>
                    <a:pt x="1347" y="9"/>
                  </a:cubicBezTo>
                  <a:cubicBezTo>
                    <a:pt x="1342" y="4"/>
                    <a:pt x="1334" y="1"/>
                    <a:pt x="1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10" name="Google Shape;3410;p71"/>
            <p:cNvSpPr/>
            <p:nvPr/>
          </p:nvSpPr>
          <p:spPr>
            <a:xfrm>
              <a:off x="2807995" y="1134619"/>
              <a:ext cx="7682" cy="6298"/>
            </a:xfrm>
            <a:custGeom>
              <a:avLst/>
              <a:gdLst/>
              <a:ahLst/>
              <a:cxnLst/>
              <a:rect l="l" t="t" r="r" b="b"/>
              <a:pathLst>
                <a:path w="222" h="182" extrusionOk="0">
                  <a:moveTo>
                    <a:pt x="48" y="0"/>
                  </a:moveTo>
                  <a:cubicBezTo>
                    <a:pt x="37" y="0"/>
                    <a:pt x="27" y="6"/>
                    <a:pt x="22" y="13"/>
                  </a:cubicBezTo>
                  <a:cubicBezTo>
                    <a:pt x="1" y="23"/>
                    <a:pt x="11" y="55"/>
                    <a:pt x="22" y="65"/>
                  </a:cubicBezTo>
                  <a:cubicBezTo>
                    <a:pt x="64" y="107"/>
                    <a:pt x="116" y="139"/>
                    <a:pt x="158" y="170"/>
                  </a:cubicBezTo>
                  <a:cubicBezTo>
                    <a:pt x="158" y="181"/>
                    <a:pt x="169" y="181"/>
                    <a:pt x="179" y="181"/>
                  </a:cubicBezTo>
                  <a:cubicBezTo>
                    <a:pt x="190" y="181"/>
                    <a:pt x="200" y="181"/>
                    <a:pt x="211" y="170"/>
                  </a:cubicBezTo>
                  <a:cubicBezTo>
                    <a:pt x="221" y="149"/>
                    <a:pt x="221" y="128"/>
                    <a:pt x="200" y="118"/>
                  </a:cubicBezTo>
                  <a:cubicBezTo>
                    <a:pt x="158" y="86"/>
                    <a:pt x="116" y="44"/>
                    <a:pt x="74" y="13"/>
                  </a:cubicBezTo>
                  <a:cubicBezTo>
                    <a:pt x="65" y="4"/>
                    <a:pt x="56" y="0"/>
                    <a:pt x="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11" name="Google Shape;3411;p71"/>
            <p:cNvSpPr/>
            <p:nvPr/>
          </p:nvSpPr>
          <p:spPr>
            <a:xfrm>
              <a:off x="2759549" y="1060946"/>
              <a:ext cx="47374" cy="72670"/>
            </a:xfrm>
            <a:custGeom>
              <a:avLst/>
              <a:gdLst/>
              <a:ahLst/>
              <a:cxnLst/>
              <a:rect l="l" t="t" r="r" b="b"/>
              <a:pathLst>
                <a:path w="1369" h="2100" extrusionOk="0">
                  <a:moveTo>
                    <a:pt x="42" y="1"/>
                  </a:moveTo>
                  <a:cubicBezTo>
                    <a:pt x="38" y="1"/>
                    <a:pt x="35" y="2"/>
                    <a:pt x="32" y="5"/>
                  </a:cubicBezTo>
                  <a:cubicBezTo>
                    <a:pt x="11" y="5"/>
                    <a:pt x="0" y="26"/>
                    <a:pt x="0" y="47"/>
                  </a:cubicBezTo>
                  <a:cubicBezTo>
                    <a:pt x="117" y="384"/>
                    <a:pt x="295" y="753"/>
                    <a:pt x="516" y="1099"/>
                  </a:cubicBezTo>
                  <a:cubicBezTo>
                    <a:pt x="748" y="1478"/>
                    <a:pt x="1022" y="1826"/>
                    <a:pt x="1305" y="2089"/>
                  </a:cubicBezTo>
                  <a:cubicBezTo>
                    <a:pt x="1305" y="2089"/>
                    <a:pt x="1316" y="2100"/>
                    <a:pt x="1326" y="2100"/>
                  </a:cubicBezTo>
                  <a:cubicBezTo>
                    <a:pt x="1337" y="2100"/>
                    <a:pt x="1347" y="2089"/>
                    <a:pt x="1358" y="2089"/>
                  </a:cubicBezTo>
                  <a:cubicBezTo>
                    <a:pt x="1369" y="2068"/>
                    <a:pt x="1369" y="2047"/>
                    <a:pt x="1358" y="2037"/>
                  </a:cubicBezTo>
                  <a:cubicBezTo>
                    <a:pt x="1085" y="1773"/>
                    <a:pt x="811" y="1436"/>
                    <a:pt x="580" y="1068"/>
                  </a:cubicBezTo>
                  <a:cubicBezTo>
                    <a:pt x="358" y="721"/>
                    <a:pt x="190" y="363"/>
                    <a:pt x="74" y="26"/>
                  </a:cubicBezTo>
                  <a:cubicBezTo>
                    <a:pt x="66" y="10"/>
                    <a:pt x="53" y="1"/>
                    <a:pt x="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12" name="Google Shape;3412;p71"/>
            <p:cNvSpPr/>
            <p:nvPr/>
          </p:nvSpPr>
          <p:spPr>
            <a:xfrm>
              <a:off x="2779931" y="1065479"/>
              <a:ext cx="51769" cy="59936"/>
            </a:xfrm>
            <a:custGeom>
              <a:avLst/>
              <a:gdLst/>
              <a:ahLst/>
              <a:cxnLst/>
              <a:rect l="l" t="t" r="r" b="b"/>
              <a:pathLst>
                <a:path w="1496" h="1732" extrusionOk="0">
                  <a:moveTo>
                    <a:pt x="386" y="0"/>
                  </a:moveTo>
                  <a:cubicBezTo>
                    <a:pt x="329" y="0"/>
                    <a:pt x="277" y="14"/>
                    <a:pt x="232" y="42"/>
                  </a:cubicBezTo>
                  <a:cubicBezTo>
                    <a:pt x="1" y="179"/>
                    <a:pt x="43" y="674"/>
                    <a:pt x="327" y="1127"/>
                  </a:cubicBezTo>
                  <a:cubicBezTo>
                    <a:pt x="559" y="1496"/>
                    <a:pt x="882" y="1732"/>
                    <a:pt x="1119" y="1732"/>
                  </a:cubicBezTo>
                  <a:cubicBezTo>
                    <a:pt x="1172" y="1732"/>
                    <a:pt x="1221" y="1720"/>
                    <a:pt x="1264" y="1695"/>
                  </a:cubicBezTo>
                  <a:cubicBezTo>
                    <a:pt x="1495" y="1548"/>
                    <a:pt x="1453" y="1064"/>
                    <a:pt x="1169" y="600"/>
                  </a:cubicBezTo>
                  <a:cubicBezTo>
                    <a:pt x="940" y="235"/>
                    <a:pt x="622" y="0"/>
                    <a:pt x="3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13" name="Google Shape;3413;p71"/>
            <p:cNvSpPr/>
            <p:nvPr/>
          </p:nvSpPr>
          <p:spPr>
            <a:xfrm>
              <a:off x="2778477" y="1064061"/>
              <a:ext cx="54676" cy="62635"/>
            </a:xfrm>
            <a:custGeom>
              <a:avLst/>
              <a:gdLst/>
              <a:ahLst/>
              <a:cxnLst/>
              <a:rect l="l" t="t" r="r" b="b"/>
              <a:pathLst>
                <a:path w="1580" h="1810" extrusionOk="0">
                  <a:moveTo>
                    <a:pt x="422" y="73"/>
                  </a:moveTo>
                  <a:cubicBezTo>
                    <a:pt x="506" y="73"/>
                    <a:pt x="601" y="104"/>
                    <a:pt x="706" y="167"/>
                  </a:cubicBezTo>
                  <a:cubicBezTo>
                    <a:pt x="875" y="273"/>
                    <a:pt x="1043" y="452"/>
                    <a:pt x="1179" y="663"/>
                  </a:cubicBezTo>
                  <a:cubicBezTo>
                    <a:pt x="1443" y="1094"/>
                    <a:pt x="1495" y="1568"/>
                    <a:pt x="1285" y="1704"/>
                  </a:cubicBezTo>
                  <a:cubicBezTo>
                    <a:pt x="1248" y="1726"/>
                    <a:pt x="1205" y="1737"/>
                    <a:pt x="1159" y="1737"/>
                  </a:cubicBezTo>
                  <a:cubicBezTo>
                    <a:pt x="938" y="1737"/>
                    <a:pt x="626" y="1502"/>
                    <a:pt x="401" y="1147"/>
                  </a:cubicBezTo>
                  <a:cubicBezTo>
                    <a:pt x="138" y="715"/>
                    <a:pt x="85" y="242"/>
                    <a:pt x="295" y="115"/>
                  </a:cubicBezTo>
                  <a:cubicBezTo>
                    <a:pt x="327" y="83"/>
                    <a:pt x="380" y="73"/>
                    <a:pt x="422" y="73"/>
                  </a:cubicBezTo>
                  <a:close/>
                  <a:moveTo>
                    <a:pt x="428" y="1"/>
                  </a:moveTo>
                  <a:cubicBezTo>
                    <a:pt x="363" y="1"/>
                    <a:pt x="305" y="18"/>
                    <a:pt x="253" y="52"/>
                  </a:cubicBezTo>
                  <a:cubicBezTo>
                    <a:pt x="1" y="210"/>
                    <a:pt x="43" y="705"/>
                    <a:pt x="337" y="1189"/>
                  </a:cubicBezTo>
                  <a:cubicBezTo>
                    <a:pt x="580" y="1568"/>
                    <a:pt x="906" y="1809"/>
                    <a:pt x="1158" y="1809"/>
                  </a:cubicBezTo>
                  <a:cubicBezTo>
                    <a:pt x="1221" y="1809"/>
                    <a:pt x="1275" y="1799"/>
                    <a:pt x="1327" y="1767"/>
                  </a:cubicBezTo>
                  <a:cubicBezTo>
                    <a:pt x="1579" y="1610"/>
                    <a:pt x="1537" y="1105"/>
                    <a:pt x="1243" y="620"/>
                  </a:cubicBezTo>
                  <a:cubicBezTo>
                    <a:pt x="1095" y="399"/>
                    <a:pt x="917" y="210"/>
                    <a:pt x="737" y="104"/>
                  </a:cubicBezTo>
                  <a:cubicBezTo>
                    <a:pt x="625" y="36"/>
                    <a:pt x="521" y="1"/>
                    <a:pt x="4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14" name="Google Shape;3414;p71"/>
            <p:cNvSpPr/>
            <p:nvPr/>
          </p:nvSpPr>
          <p:spPr>
            <a:xfrm>
              <a:off x="2751174" y="1014611"/>
              <a:ext cx="6610" cy="8305"/>
            </a:xfrm>
            <a:custGeom>
              <a:avLst/>
              <a:gdLst/>
              <a:ahLst/>
              <a:cxnLst/>
              <a:rect l="l" t="t" r="r" b="b"/>
              <a:pathLst>
                <a:path w="191" h="240" extrusionOk="0">
                  <a:moveTo>
                    <a:pt x="47" y="0"/>
                  </a:moveTo>
                  <a:cubicBezTo>
                    <a:pt x="39" y="0"/>
                    <a:pt x="31" y="3"/>
                    <a:pt x="22" y="8"/>
                  </a:cubicBezTo>
                  <a:cubicBezTo>
                    <a:pt x="1" y="18"/>
                    <a:pt x="1" y="39"/>
                    <a:pt x="11" y="60"/>
                  </a:cubicBezTo>
                  <a:lnTo>
                    <a:pt x="116" y="228"/>
                  </a:lnTo>
                  <a:cubicBezTo>
                    <a:pt x="127" y="239"/>
                    <a:pt x="137" y="239"/>
                    <a:pt x="148" y="239"/>
                  </a:cubicBezTo>
                  <a:lnTo>
                    <a:pt x="169" y="239"/>
                  </a:lnTo>
                  <a:cubicBezTo>
                    <a:pt x="179" y="228"/>
                    <a:pt x="190" y="207"/>
                    <a:pt x="179" y="186"/>
                  </a:cubicBezTo>
                  <a:lnTo>
                    <a:pt x="74" y="18"/>
                  </a:lnTo>
                  <a:cubicBezTo>
                    <a:pt x="68" y="5"/>
                    <a:pt x="59" y="0"/>
                    <a:pt x="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15" name="Google Shape;3415;p71"/>
            <p:cNvSpPr/>
            <p:nvPr/>
          </p:nvSpPr>
          <p:spPr>
            <a:xfrm>
              <a:off x="2762836" y="1060150"/>
              <a:ext cx="5848" cy="7198"/>
            </a:xfrm>
            <a:custGeom>
              <a:avLst/>
              <a:gdLst/>
              <a:ahLst/>
              <a:cxnLst/>
              <a:rect l="l" t="t" r="r" b="b"/>
              <a:pathLst>
                <a:path w="169" h="208" extrusionOk="0">
                  <a:moveTo>
                    <a:pt x="47" y="0"/>
                  </a:moveTo>
                  <a:cubicBezTo>
                    <a:pt x="39" y="0"/>
                    <a:pt x="30" y="3"/>
                    <a:pt x="22" y="7"/>
                  </a:cubicBezTo>
                  <a:cubicBezTo>
                    <a:pt x="11" y="18"/>
                    <a:pt x="0" y="39"/>
                    <a:pt x="11" y="49"/>
                  </a:cubicBezTo>
                  <a:lnTo>
                    <a:pt x="95" y="186"/>
                  </a:lnTo>
                  <a:cubicBezTo>
                    <a:pt x="106" y="196"/>
                    <a:pt x="116" y="207"/>
                    <a:pt x="127" y="207"/>
                  </a:cubicBezTo>
                  <a:cubicBezTo>
                    <a:pt x="137" y="207"/>
                    <a:pt x="148" y="207"/>
                    <a:pt x="148" y="196"/>
                  </a:cubicBezTo>
                  <a:cubicBezTo>
                    <a:pt x="169" y="186"/>
                    <a:pt x="169" y="165"/>
                    <a:pt x="158" y="144"/>
                  </a:cubicBezTo>
                  <a:lnTo>
                    <a:pt x="74" y="18"/>
                  </a:lnTo>
                  <a:cubicBezTo>
                    <a:pt x="68" y="5"/>
                    <a:pt x="58" y="0"/>
                    <a:pt x="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16" name="Google Shape;3416;p71"/>
            <p:cNvSpPr/>
            <p:nvPr/>
          </p:nvSpPr>
          <p:spPr>
            <a:xfrm>
              <a:off x="2766089" y="1057970"/>
              <a:ext cx="5883" cy="7198"/>
            </a:xfrm>
            <a:custGeom>
              <a:avLst/>
              <a:gdLst/>
              <a:ahLst/>
              <a:cxnLst/>
              <a:rect l="l" t="t" r="r" b="b"/>
              <a:pathLst>
                <a:path w="170" h="208" extrusionOk="0">
                  <a:moveTo>
                    <a:pt x="47" y="0"/>
                  </a:moveTo>
                  <a:cubicBezTo>
                    <a:pt x="39" y="0"/>
                    <a:pt x="30" y="2"/>
                    <a:pt x="22" y="7"/>
                  </a:cubicBezTo>
                  <a:cubicBezTo>
                    <a:pt x="12" y="18"/>
                    <a:pt x="1" y="39"/>
                    <a:pt x="12" y="60"/>
                  </a:cubicBezTo>
                  <a:lnTo>
                    <a:pt x="96" y="196"/>
                  </a:lnTo>
                  <a:cubicBezTo>
                    <a:pt x="106" y="207"/>
                    <a:pt x="117" y="207"/>
                    <a:pt x="127" y="207"/>
                  </a:cubicBezTo>
                  <a:lnTo>
                    <a:pt x="148" y="207"/>
                  </a:lnTo>
                  <a:cubicBezTo>
                    <a:pt x="169" y="196"/>
                    <a:pt x="169" y="165"/>
                    <a:pt x="159" y="154"/>
                  </a:cubicBezTo>
                  <a:lnTo>
                    <a:pt x="75" y="18"/>
                  </a:lnTo>
                  <a:cubicBezTo>
                    <a:pt x="68" y="5"/>
                    <a:pt x="58" y="0"/>
                    <a:pt x="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17" name="Google Shape;3417;p71"/>
            <p:cNvSpPr/>
            <p:nvPr/>
          </p:nvSpPr>
          <p:spPr>
            <a:xfrm>
              <a:off x="2769376" y="1055859"/>
              <a:ext cx="5883" cy="7094"/>
            </a:xfrm>
            <a:custGeom>
              <a:avLst/>
              <a:gdLst/>
              <a:ahLst/>
              <a:cxnLst/>
              <a:rect l="l" t="t" r="r" b="b"/>
              <a:pathLst>
                <a:path w="170" h="205" extrusionOk="0">
                  <a:moveTo>
                    <a:pt x="44" y="0"/>
                  </a:moveTo>
                  <a:cubicBezTo>
                    <a:pt x="39" y="0"/>
                    <a:pt x="35" y="2"/>
                    <a:pt x="32" y="4"/>
                  </a:cubicBezTo>
                  <a:cubicBezTo>
                    <a:pt x="11" y="15"/>
                    <a:pt x="1" y="36"/>
                    <a:pt x="11" y="58"/>
                  </a:cubicBezTo>
                  <a:lnTo>
                    <a:pt x="95" y="194"/>
                  </a:lnTo>
                  <a:cubicBezTo>
                    <a:pt x="106" y="205"/>
                    <a:pt x="116" y="205"/>
                    <a:pt x="127" y="205"/>
                  </a:cubicBezTo>
                  <a:lnTo>
                    <a:pt x="148" y="205"/>
                  </a:lnTo>
                  <a:cubicBezTo>
                    <a:pt x="169" y="194"/>
                    <a:pt x="169" y="173"/>
                    <a:pt x="158" y="152"/>
                  </a:cubicBezTo>
                  <a:lnTo>
                    <a:pt x="74" y="15"/>
                  </a:lnTo>
                  <a:cubicBezTo>
                    <a:pt x="67" y="8"/>
                    <a:pt x="54" y="0"/>
                    <a:pt x="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18" name="Google Shape;3418;p71"/>
            <p:cNvSpPr/>
            <p:nvPr/>
          </p:nvSpPr>
          <p:spPr>
            <a:xfrm>
              <a:off x="2772664" y="1053956"/>
              <a:ext cx="5848" cy="7163"/>
            </a:xfrm>
            <a:custGeom>
              <a:avLst/>
              <a:gdLst/>
              <a:ahLst/>
              <a:cxnLst/>
              <a:rect l="l" t="t" r="r" b="b"/>
              <a:pathLst>
                <a:path w="169" h="207" extrusionOk="0">
                  <a:moveTo>
                    <a:pt x="49" y="0"/>
                  </a:moveTo>
                  <a:cubicBezTo>
                    <a:pt x="43" y="0"/>
                    <a:pt x="36" y="3"/>
                    <a:pt x="32" y="7"/>
                  </a:cubicBezTo>
                  <a:cubicBezTo>
                    <a:pt x="11" y="17"/>
                    <a:pt x="0" y="38"/>
                    <a:pt x="11" y="49"/>
                  </a:cubicBezTo>
                  <a:lnTo>
                    <a:pt x="95" y="186"/>
                  </a:lnTo>
                  <a:cubicBezTo>
                    <a:pt x="105" y="197"/>
                    <a:pt x="116" y="207"/>
                    <a:pt x="127" y="207"/>
                  </a:cubicBezTo>
                  <a:cubicBezTo>
                    <a:pt x="137" y="207"/>
                    <a:pt x="148" y="207"/>
                    <a:pt x="148" y="197"/>
                  </a:cubicBezTo>
                  <a:cubicBezTo>
                    <a:pt x="169" y="186"/>
                    <a:pt x="169" y="165"/>
                    <a:pt x="159" y="144"/>
                  </a:cubicBezTo>
                  <a:lnTo>
                    <a:pt x="74" y="17"/>
                  </a:lnTo>
                  <a:cubicBezTo>
                    <a:pt x="68" y="5"/>
                    <a:pt x="58" y="0"/>
                    <a:pt x="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19" name="Google Shape;3419;p71"/>
            <p:cNvSpPr/>
            <p:nvPr/>
          </p:nvSpPr>
          <p:spPr>
            <a:xfrm>
              <a:off x="2776297" y="1051741"/>
              <a:ext cx="5502" cy="7198"/>
            </a:xfrm>
            <a:custGeom>
              <a:avLst/>
              <a:gdLst/>
              <a:ahLst/>
              <a:cxnLst/>
              <a:rect l="l" t="t" r="r" b="b"/>
              <a:pathLst>
                <a:path w="159" h="208" extrusionOk="0">
                  <a:moveTo>
                    <a:pt x="39" y="1"/>
                  </a:moveTo>
                  <a:cubicBezTo>
                    <a:pt x="32" y="1"/>
                    <a:pt x="26" y="4"/>
                    <a:pt x="22" y="8"/>
                  </a:cubicBezTo>
                  <a:cubicBezTo>
                    <a:pt x="0" y="18"/>
                    <a:pt x="0" y="39"/>
                    <a:pt x="11" y="60"/>
                  </a:cubicBezTo>
                  <a:lnTo>
                    <a:pt x="96" y="198"/>
                  </a:lnTo>
                  <a:cubicBezTo>
                    <a:pt x="96" y="208"/>
                    <a:pt x="106" y="208"/>
                    <a:pt x="127" y="208"/>
                  </a:cubicBezTo>
                  <a:lnTo>
                    <a:pt x="138" y="208"/>
                  </a:lnTo>
                  <a:cubicBezTo>
                    <a:pt x="159" y="198"/>
                    <a:pt x="159" y="166"/>
                    <a:pt x="148" y="155"/>
                  </a:cubicBezTo>
                  <a:lnTo>
                    <a:pt x="64" y="18"/>
                  </a:lnTo>
                  <a:cubicBezTo>
                    <a:pt x="58" y="6"/>
                    <a:pt x="48" y="1"/>
                    <a:pt x="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20" name="Google Shape;3420;p71"/>
            <p:cNvSpPr/>
            <p:nvPr/>
          </p:nvSpPr>
          <p:spPr>
            <a:xfrm>
              <a:off x="2779585" y="1049665"/>
              <a:ext cx="5848" cy="7475"/>
            </a:xfrm>
            <a:custGeom>
              <a:avLst/>
              <a:gdLst/>
              <a:ahLst/>
              <a:cxnLst/>
              <a:rect l="l" t="t" r="r" b="b"/>
              <a:pathLst>
                <a:path w="169" h="216" extrusionOk="0">
                  <a:moveTo>
                    <a:pt x="33" y="0"/>
                  </a:moveTo>
                  <a:cubicBezTo>
                    <a:pt x="29" y="0"/>
                    <a:pt x="25" y="2"/>
                    <a:pt x="22" y="5"/>
                  </a:cubicBezTo>
                  <a:cubicBezTo>
                    <a:pt x="1" y="15"/>
                    <a:pt x="1" y="36"/>
                    <a:pt x="11" y="57"/>
                  </a:cubicBezTo>
                  <a:lnTo>
                    <a:pt x="95" y="194"/>
                  </a:lnTo>
                  <a:cubicBezTo>
                    <a:pt x="95" y="205"/>
                    <a:pt x="106" y="215"/>
                    <a:pt x="127" y="215"/>
                  </a:cubicBezTo>
                  <a:lnTo>
                    <a:pt x="137" y="205"/>
                  </a:lnTo>
                  <a:cubicBezTo>
                    <a:pt x="158" y="194"/>
                    <a:pt x="169" y="173"/>
                    <a:pt x="158" y="152"/>
                  </a:cubicBezTo>
                  <a:lnTo>
                    <a:pt x="74" y="15"/>
                  </a:lnTo>
                  <a:cubicBezTo>
                    <a:pt x="59" y="8"/>
                    <a:pt x="44" y="0"/>
                    <a:pt x="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21" name="Google Shape;3421;p71"/>
            <p:cNvSpPr/>
            <p:nvPr/>
          </p:nvSpPr>
          <p:spPr>
            <a:xfrm>
              <a:off x="2782837" y="1047762"/>
              <a:ext cx="5883" cy="7198"/>
            </a:xfrm>
            <a:custGeom>
              <a:avLst/>
              <a:gdLst/>
              <a:ahLst/>
              <a:cxnLst/>
              <a:rect l="l" t="t" r="r" b="b"/>
              <a:pathLst>
                <a:path w="170" h="208" extrusionOk="0">
                  <a:moveTo>
                    <a:pt x="43" y="0"/>
                  </a:moveTo>
                  <a:cubicBezTo>
                    <a:pt x="34" y="0"/>
                    <a:pt x="26" y="3"/>
                    <a:pt x="22" y="7"/>
                  </a:cubicBezTo>
                  <a:cubicBezTo>
                    <a:pt x="1" y="18"/>
                    <a:pt x="1" y="39"/>
                    <a:pt x="12" y="49"/>
                  </a:cubicBezTo>
                  <a:lnTo>
                    <a:pt x="96" y="186"/>
                  </a:lnTo>
                  <a:cubicBezTo>
                    <a:pt x="96" y="196"/>
                    <a:pt x="106" y="207"/>
                    <a:pt x="127" y="207"/>
                  </a:cubicBezTo>
                  <a:cubicBezTo>
                    <a:pt x="127" y="207"/>
                    <a:pt x="138" y="207"/>
                    <a:pt x="138" y="196"/>
                  </a:cubicBezTo>
                  <a:cubicBezTo>
                    <a:pt x="159" y="186"/>
                    <a:pt x="169" y="165"/>
                    <a:pt x="159" y="154"/>
                  </a:cubicBezTo>
                  <a:lnTo>
                    <a:pt x="75" y="18"/>
                  </a:lnTo>
                  <a:cubicBezTo>
                    <a:pt x="69" y="5"/>
                    <a:pt x="55" y="0"/>
                    <a:pt x="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22" name="Google Shape;3422;p71"/>
            <p:cNvSpPr/>
            <p:nvPr/>
          </p:nvSpPr>
          <p:spPr>
            <a:xfrm>
              <a:off x="2786160" y="1045582"/>
              <a:ext cx="5848" cy="7198"/>
            </a:xfrm>
            <a:custGeom>
              <a:avLst/>
              <a:gdLst/>
              <a:ahLst/>
              <a:cxnLst/>
              <a:rect l="l" t="t" r="r" b="b"/>
              <a:pathLst>
                <a:path w="169" h="208" extrusionOk="0">
                  <a:moveTo>
                    <a:pt x="42" y="0"/>
                  </a:moveTo>
                  <a:cubicBezTo>
                    <a:pt x="33" y="0"/>
                    <a:pt x="25" y="3"/>
                    <a:pt x="21" y="7"/>
                  </a:cubicBezTo>
                  <a:cubicBezTo>
                    <a:pt x="0" y="18"/>
                    <a:pt x="0" y="39"/>
                    <a:pt x="10" y="60"/>
                  </a:cubicBezTo>
                  <a:lnTo>
                    <a:pt x="94" y="196"/>
                  </a:lnTo>
                  <a:cubicBezTo>
                    <a:pt x="94" y="207"/>
                    <a:pt x="115" y="207"/>
                    <a:pt x="126" y="207"/>
                  </a:cubicBezTo>
                  <a:lnTo>
                    <a:pt x="147" y="207"/>
                  </a:lnTo>
                  <a:cubicBezTo>
                    <a:pt x="158" y="196"/>
                    <a:pt x="168" y="165"/>
                    <a:pt x="158" y="154"/>
                  </a:cubicBezTo>
                  <a:lnTo>
                    <a:pt x="73" y="18"/>
                  </a:lnTo>
                  <a:cubicBezTo>
                    <a:pt x="67" y="5"/>
                    <a:pt x="54" y="0"/>
                    <a:pt x="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23" name="Google Shape;3423;p71"/>
            <p:cNvSpPr/>
            <p:nvPr/>
          </p:nvSpPr>
          <p:spPr>
            <a:xfrm>
              <a:off x="2789412" y="1043471"/>
              <a:ext cx="5848" cy="7475"/>
            </a:xfrm>
            <a:custGeom>
              <a:avLst/>
              <a:gdLst/>
              <a:ahLst/>
              <a:cxnLst/>
              <a:rect l="l" t="t" r="r" b="b"/>
              <a:pathLst>
                <a:path w="169" h="216" extrusionOk="0">
                  <a:moveTo>
                    <a:pt x="39" y="0"/>
                  </a:moveTo>
                  <a:cubicBezTo>
                    <a:pt x="34" y="0"/>
                    <a:pt x="28" y="2"/>
                    <a:pt x="21" y="5"/>
                  </a:cubicBezTo>
                  <a:cubicBezTo>
                    <a:pt x="0" y="16"/>
                    <a:pt x="0" y="37"/>
                    <a:pt x="11" y="58"/>
                  </a:cubicBezTo>
                  <a:lnTo>
                    <a:pt x="95" y="194"/>
                  </a:lnTo>
                  <a:cubicBezTo>
                    <a:pt x="95" y="205"/>
                    <a:pt x="117" y="215"/>
                    <a:pt x="127" y="215"/>
                  </a:cubicBezTo>
                  <a:cubicBezTo>
                    <a:pt x="127" y="215"/>
                    <a:pt x="138" y="205"/>
                    <a:pt x="148" y="205"/>
                  </a:cubicBezTo>
                  <a:cubicBezTo>
                    <a:pt x="159" y="194"/>
                    <a:pt x="169" y="173"/>
                    <a:pt x="159" y="152"/>
                  </a:cubicBezTo>
                  <a:lnTo>
                    <a:pt x="74" y="16"/>
                  </a:lnTo>
                  <a:cubicBezTo>
                    <a:pt x="67" y="8"/>
                    <a:pt x="54" y="0"/>
                    <a:pt x="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24" name="Google Shape;3424;p71"/>
            <p:cNvSpPr/>
            <p:nvPr/>
          </p:nvSpPr>
          <p:spPr>
            <a:xfrm>
              <a:off x="2792700" y="1041568"/>
              <a:ext cx="5848" cy="7163"/>
            </a:xfrm>
            <a:custGeom>
              <a:avLst/>
              <a:gdLst/>
              <a:ahLst/>
              <a:cxnLst/>
              <a:rect l="l" t="t" r="r" b="b"/>
              <a:pathLst>
                <a:path w="169" h="207" extrusionOk="0">
                  <a:moveTo>
                    <a:pt x="47" y="0"/>
                  </a:moveTo>
                  <a:cubicBezTo>
                    <a:pt x="39" y="0"/>
                    <a:pt x="30" y="3"/>
                    <a:pt x="22" y="7"/>
                  </a:cubicBezTo>
                  <a:cubicBezTo>
                    <a:pt x="0" y="18"/>
                    <a:pt x="0" y="39"/>
                    <a:pt x="11" y="50"/>
                  </a:cubicBezTo>
                  <a:lnTo>
                    <a:pt x="95" y="186"/>
                  </a:lnTo>
                  <a:cubicBezTo>
                    <a:pt x="106" y="197"/>
                    <a:pt x="116" y="207"/>
                    <a:pt x="127" y="207"/>
                  </a:cubicBezTo>
                  <a:cubicBezTo>
                    <a:pt x="127" y="207"/>
                    <a:pt x="137" y="207"/>
                    <a:pt x="148" y="197"/>
                  </a:cubicBezTo>
                  <a:cubicBezTo>
                    <a:pt x="158" y="186"/>
                    <a:pt x="169" y="165"/>
                    <a:pt x="158" y="155"/>
                  </a:cubicBezTo>
                  <a:lnTo>
                    <a:pt x="74" y="18"/>
                  </a:lnTo>
                  <a:cubicBezTo>
                    <a:pt x="68" y="5"/>
                    <a:pt x="58" y="0"/>
                    <a:pt x="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25" name="Google Shape;3425;p71"/>
            <p:cNvSpPr/>
            <p:nvPr/>
          </p:nvSpPr>
          <p:spPr>
            <a:xfrm>
              <a:off x="2795953" y="1039387"/>
              <a:ext cx="5883" cy="7163"/>
            </a:xfrm>
            <a:custGeom>
              <a:avLst/>
              <a:gdLst/>
              <a:ahLst/>
              <a:cxnLst/>
              <a:rect l="l" t="t" r="r" b="b"/>
              <a:pathLst>
                <a:path w="170" h="207" extrusionOk="0">
                  <a:moveTo>
                    <a:pt x="48" y="0"/>
                  </a:moveTo>
                  <a:cubicBezTo>
                    <a:pt x="39" y="0"/>
                    <a:pt x="31" y="3"/>
                    <a:pt x="22" y="7"/>
                  </a:cubicBezTo>
                  <a:cubicBezTo>
                    <a:pt x="1" y="17"/>
                    <a:pt x="1" y="38"/>
                    <a:pt x="12" y="59"/>
                  </a:cubicBezTo>
                  <a:lnTo>
                    <a:pt x="96" y="197"/>
                  </a:lnTo>
                  <a:cubicBezTo>
                    <a:pt x="106" y="207"/>
                    <a:pt x="117" y="207"/>
                    <a:pt x="127" y="207"/>
                  </a:cubicBezTo>
                  <a:lnTo>
                    <a:pt x="148" y="207"/>
                  </a:lnTo>
                  <a:cubicBezTo>
                    <a:pt x="159" y="197"/>
                    <a:pt x="169" y="165"/>
                    <a:pt x="159" y="155"/>
                  </a:cubicBezTo>
                  <a:lnTo>
                    <a:pt x="75" y="17"/>
                  </a:lnTo>
                  <a:cubicBezTo>
                    <a:pt x="69" y="5"/>
                    <a:pt x="59" y="0"/>
                    <a:pt x="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26" name="Google Shape;3426;p71"/>
            <p:cNvSpPr/>
            <p:nvPr/>
          </p:nvSpPr>
          <p:spPr>
            <a:xfrm>
              <a:off x="2811629" y="1123027"/>
              <a:ext cx="39000" cy="26784"/>
            </a:xfrm>
            <a:custGeom>
              <a:avLst/>
              <a:gdLst/>
              <a:ahLst/>
              <a:cxnLst/>
              <a:rect l="l" t="t" r="r" b="b"/>
              <a:pathLst>
                <a:path w="1127" h="774" extrusionOk="0">
                  <a:moveTo>
                    <a:pt x="1095" y="0"/>
                  </a:moveTo>
                  <a:lnTo>
                    <a:pt x="1" y="685"/>
                  </a:lnTo>
                  <a:cubicBezTo>
                    <a:pt x="22" y="706"/>
                    <a:pt x="43" y="716"/>
                    <a:pt x="64" y="727"/>
                  </a:cubicBezTo>
                  <a:cubicBezTo>
                    <a:pt x="101" y="757"/>
                    <a:pt x="148" y="774"/>
                    <a:pt x="196" y="774"/>
                  </a:cubicBezTo>
                  <a:cubicBezTo>
                    <a:pt x="230" y="774"/>
                    <a:pt x="265" y="765"/>
                    <a:pt x="295" y="748"/>
                  </a:cubicBezTo>
                  <a:lnTo>
                    <a:pt x="1021" y="295"/>
                  </a:lnTo>
                  <a:cubicBezTo>
                    <a:pt x="1084" y="253"/>
                    <a:pt x="1126" y="168"/>
                    <a:pt x="1105" y="74"/>
                  </a:cubicBezTo>
                  <a:cubicBezTo>
                    <a:pt x="1105" y="53"/>
                    <a:pt x="1095" y="32"/>
                    <a:pt x="10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27" name="Google Shape;3427;p71"/>
            <p:cNvSpPr/>
            <p:nvPr/>
          </p:nvSpPr>
          <p:spPr>
            <a:xfrm>
              <a:off x="2810175" y="1121920"/>
              <a:ext cx="41561" cy="29172"/>
            </a:xfrm>
            <a:custGeom>
              <a:avLst/>
              <a:gdLst/>
              <a:ahLst/>
              <a:cxnLst/>
              <a:rect l="l" t="t" r="r" b="b"/>
              <a:pathLst>
                <a:path w="1201" h="843" extrusionOk="0">
                  <a:moveTo>
                    <a:pt x="1105" y="95"/>
                  </a:moveTo>
                  <a:cubicBezTo>
                    <a:pt x="1105" y="106"/>
                    <a:pt x="1105" y="106"/>
                    <a:pt x="1116" y="116"/>
                  </a:cubicBezTo>
                  <a:cubicBezTo>
                    <a:pt x="1126" y="190"/>
                    <a:pt x="1095" y="253"/>
                    <a:pt x="1042" y="296"/>
                  </a:cubicBezTo>
                  <a:lnTo>
                    <a:pt x="316" y="748"/>
                  </a:lnTo>
                  <a:cubicBezTo>
                    <a:pt x="287" y="763"/>
                    <a:pt x="255" y="771"/>
                    <a:pt x="224" y="771"/>
                  </a:cubicBezTo>
                  <a:cubicBezTo>
                    <a:pt x="189" y="771"/>
                    <a:pt x="155" y="760"/>
                    <a:pt x="127" y="738"/>
                  </a:cubicBezTo>
                  <a:lnTo>
                    <a:pt x="106" y="717"/>
                  </a:lnTo>
                  <a:lnTo>
                    <a:pt x="1105" y="95"/>
                  </a:lnTo>
                  <a:close/>
                  <a:moveTo>
                    <a:pt x="1116" y="1"/>
                  </a:moveTo>
                  <a:lnTo>
                    <a:pt x="22" y="685"/>
                  </a:lnTo>
                  <a:cubicBezTo>
                    <a:pt x="11" y="696"/>
                    <a:pt x="11" y="706"/>
                    <a:pt x="11" y="717"/>
                  </a:cubicBezTo>
                  <a:cubicBezTo>
                    <a:pt x="1" y="727"/>
                    <a:pt x="11" y="738"/>
                    <a:pt x="22" y="748"/>
                  </a:cubicBezTo>
                  <a:cubicBezTo>
                    <a:pt x="43" y="759"/>
                    <a:pt x="64" y="780"/>
                    <a:pt x="85" y="790"/>
                  </a:cubicBezTo>
                  <a:cubicBezTo>
                    <a:pt x="127" y="822"/>
                    <a:pt x="179" y="843"/>
                    <a:pt x="232" y="843"/>
                  </a:cubicBezTo>
                  <a:cubicBezTo>
                    <a:pt x="274" y="843"/>
                    <a:pt x="316" y="832"/>
                    <a:pt x="348" y="811"/>
                  </a:cubicBezTo>
                  <a:lnTo>
                    <a:pt x="1074" y="359"/>
                  </a:lnTo>
                  <a:cubicBezTo>
                    <a:pt x="1158" y="306"/>
                    <a:pt x="1200" y="200"/>
                    <a:pt x="1179" y="106"/>
                  </a:cubicBezTo>
                  <a:cubicBezTo>
                    <a:pt x="1179" y="74"/>
                    <a:pt x="1179" y="53"/>
                    <a:pt x="1168" y="32"/>
                  </a:cubicBezTo>
                  <a:cubicBezTo>
                    <a:pt x="1168" y="11"/>
                    <a:pt x="1158" y="11"/>
                    <a:pt x="11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3428" name="Google Shape;3428;p71"/>
          <p:cNvSpPr/>
          <p:nvPr/>
        </p:nvSpPr>
        <p:spPr>
          <a:xfrm>
            <a:off x="8195519" y="3241989"/>
            <a:ext cx="235231" cy="265994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grpSp>
        <p:nvGrpSpPr>
          <p:cNvPr id="3429" name="Google Shape;3429;p71"/>
          <p:cNvGrpSpPr/>
          <p:nvPr/>
        </p:nvGrpSpPr>
        <p:grpSpPr>
          <a:xfrm>
            <a:off x="8339989" y="226928"/>
            <a:ext cx="474271" cy="498444"/>
            <a:chOff x="4439229" y="3025680"/>
            <a:chExt cx="474271" cy="498444"/>
          </a:xfrm>
        </p:grpSpPr>
        <p:sp>
          <p:nvSpPr>
            <p:cNvPr id="3430" name="Google Shape;3430;p71"/>
            <p:cNvSpPr/>
            <p:nvPr/>
          </p:nvSpPr>
          <p:spPr>
            <a:xfrm>
              <a:off x="4485075" y="3128504"/>
              <a:ext cx="96670" cy="306420"/>
            </a:xfrm>
            <a:custGeom>
              <a:avLst/>
              <a:gdLst/>
              <a:ahLst/>
              <a:cxnLst/>
              <a:rect l="l" t="t" r="r" b="b"/>
              <a:pathLst>
                <a:path w="660" h="2092" fill="none" extrusionOk="0">
                  <a:moveTo>
                    <a:pt x="0" y="0"/>
                  </a:moveTo>
                  <a:lnTo>
                    <a:pt x="660" y="2091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31" name="Google Shape;3431;p71"/>
            <p:cNvSpPr/>
            <p:nvPr/>
          </p:nvSpPr>
          <p:spPr>
            <a:xfrm>
              <a:off x="4439229" y="3386587"/>
              <a:ext cx="153501" cy="137538"/>
            </a:xfrm>
            <a:custGeom>
              <a:avLst/>
              <a:gdLst/>
              <a:ahLst/>
              <a:cxnLst/>
              <a:rect l="l" t="t" r="r" b="b"/>
              <a:pathLst>
                <a:path w="1048" h="939" extrusionOk="0">
                  <a:moveTo>
                    <a:pt x="518" y="0"/>
                  </a:moveTo>
                  <a:cubicBezTo>
                    <a:pt x="472" y="0"/>
                    <a:pt x="425" y="7"/>
                    <a:pt x="379" y="21"/>
                  </a:cubicBezTo>
                  <a:cubicBezTo>
                    <a:pt x="136" y="95"/>
                    <a:pt x="0" y="367"/>
                    <a:pt x="75" y="610"/>
                  </a:cubicBezTo>
                  <a:cubicBezTo>
                    <a:pt x="142" y="812"/>
                    <a:pt x="323" y="939"/>
                    <a:pt x="515" y="939"/>
                  </a:cubicBezTo>
                  <a:cubicBezTo>
                    <a:pt x="563" y="939"/>
                    <a:pt x="612" y="931"/>
                    <a:pt x="660" y="914"/>
                  </a:cubicBezTo>
                  <a:cubicBezTo>
                    <a:pt x="912" y="839"/>
                    <a:pt x="1048" y="573"/>
                    <a:pt x="968" y="325"/>
                  </a:cubicBezTo>
                  <a:cubicBezTo>
                    <a:pt x="907" y="127"/>
                    <a:pt x="720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32" name="Google Shape;3432;p71"/>
            <p:cNvSpPr/>
            <p:nvPr/>
          </p:nvSpPr>
          <p:spPr>
            <a:xfrm>
              <a:off x="4804381" y="3027145"/>
              <a:ext cx="97403" cy="307006"/>
            </a:xfrm>
            <a:custGeom>
              <a:avLst/>
              <a:gdLst/>
              <a:ahLst/>
              <a:cxnLst/>
              <a:rect l="l" t="t" r="r" b="b"/>
              <a:pathLst>
                <a:path w="665" h="2096" fill="none" extrusionOk="0">
                  <a:moveTo>
                    <a:pt x="0" y="0"/>
                  </a:moveTo>
                  <a:lnTo>
                    <a:pt x="665" y="2096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33" name="Google Shape;3433;p71"/>
            <p:cNvSpPr/>
            <p:nvPr/>
          </p:nvSpPr>
          <p:spPr>
            <a:xfrm>
              <a:off x="4759121" y="3286400"/>
              <a:ext cx="154379" cy="137245"/>
            </a:xfrm>
            <a:custGeom>
              <a:avLst/>
              <a:gdLst/>
              <a:ahLst/>
              <a:cxnLst/>
              <a:rect l="l" t="t" r="r" b="b"/>
              <a:pathLst>
                <a:path w="1054" h="937" extrusionOk="0">
                  <a:moveTo>
                    <a:pt x="532" y="1"/>
                  </a:moveTo>
                  <a:cubicBezTo>
                    <a:pt x="485" y="1"/>
                    <a:pt x="437" y="7"/>
                    <a:pt x="389" y="22"/>
                  </a:cubicBezTo>
                  <a:cubicBezTo>
                    <a:pt x="136" y="96"/>
                    <a:pt x="1" y="368"/>
                    <a:pt x="80" y="611"/>
                  </a:cubicBezTo>
                  <a:cubicBezTo>
                    <a:pt x="141" y="812"/>
                    <a:pt x="327" y="936"/>
                    <a:pt x="530" y="936"/>
                  </a:cubicBezTo>
                  <a:cubicBezTo>
                    <a:pt x="578" y="936"/>
                    <a:pt x="626" y="929"/>
                    <a:pt x="674" y="915"/>
                  </a:cubicBezTo>
                  <a:cubicBezTo>
                    <a:pt x="917" y="840"/>
                    <a:pt x="1053" y="569"/>
                    <a:pt x="978" y="326"/>
                  </a:cubicBezTo>
                  <a:cubicBezTo>
                    <a:pt x="918" y="125"/>
                    <a:pt x="734" y="1"/>
                    <a:pt x="532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34" name="Google Shape;3434;p71"/>
            <p:cNvSpPr/>
            <p:nvPr/>
          </p:nvSpPr>
          <p:spPr>
            <a:xfrm>
              <a:off x="4484342" y="3025680"/>
              <a:ext cx="357094" cy="217365"/>
            </a:xfrm>
            <a:custGeom>
              <a:avLst/>
              <a:gdLst/>
              <a:ahLst/>
              <a:cxnLst/>
              <a:rect l="l" t="t" r="r" b="b"/>
              <a:pathLst>
                <a:path w="2438" h="1484" extrusionOk="0">
                  <a:moveTo>
                    <a:pt x="2185" y="1"/>
                  </a:moveTo>
                  <a:lnTo>
                    <a:pt x="1" y="693"/>
                  </a:lnTo>
                  <a:lnTo>
                    <a:pt x="249" y="1484"/>
                  </a:lnTo>
                  <a:lnTo>
                    <a:pt x="2438" y="796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3435" name="Google Shape;3435;p71"/>
          <p:cNvSpPr/>
          <p:nvPr/>
        </p:nvSpPr>
        <p:spPr>
          <a:xfrm flipH="1">
            <a:off x="5061086" y="4332431"/>
            <a:ext cx="200810" cy="202279"/>
          </a:xfrm>
          <a:custGeom>
            <a:avLst/>
            <a:gdLst/>
            <a:ahLst/>
            <a:cxnLst/>
            <a:rect l="l" t="t" r="r" b="b"/>
            <a:pathLst>
              <a:path w="1371" h="1381" extrusionOk="0">
                <a:moveTo>
                  <a:pt x="379" y="24"/>
                </a:moveTo>
                <a:lnTo>
                  <a:pt x="683" y="688"/>
                </a:lnTo>
                <a:lnTo>
                  <a:pt x="941" y="1"/>
                </a:lnTo>
                <a:lnTo>
                  <a:pt x="683" y="688"/>
                </a:lnTo>
                <a:lnTo>
                  <a:pt x="1348" y="384"/>
                </a:lnTo>
                <a:lnTo>
                  <a:pt x="683" y="688"/>
                </a:lnTo>
                <a:lnTo>
                  <a:pt x="1371" y="946"/>
                </a:lnTo>
                <a:lnTo>
                  <a:pt x="683" y="688"/>
                </a:lnTo>
                <a:lnTo>
                  <a:pt x="992" y="1357"/>
                </a:lnTo>
                <a:lnTo>
                  <a:pt x="683" y="688"/>
                </a:lnTo>
                <a:lnTo>
                  <a:pt x="431" y="1381"/>
                </a:lnTo>
                <a:lnTo>
                  <a:pt x="683" y="688"/>
                </a:lnTo>
                <a:lnTo>
                  <a:pt x="14" y="1002"/>
                </a:lnTo>
                <a:lnTo>
                  <a:pt x="683" y="688"/>
                </a:lnTo>
                <a:lnTo>
                  <a:pt x="0" y="431"/>
                </a:lnTo>
                <a:lnTo>
                  <a:pt x="683" y="688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grpSp>
        <p:nvGrpSpPr>
          <p:cNvPr id="3436" name="Google Shape;3436;p71"/>
          <p:cNvGrpSpPr/>
          <p:nvPr/>
        </p:nvGrpSpPr>
        <p:grpSpPr>
          <a:xfrm rot="1548241">
            <a:off x="353898" y="176219"/>
            <a:ext cx="474278" cy="498450"/>
            <a:chOff x="4439229" y="3025680"/>
            <a:chExt cx="474271" cy="498444"/>
          </a:xfrm>
        </p:grpSpPr>
        <p:sp>
          <p:nvSpPr>
            <p:cNvPr id="3437" name="Google Shape;3437;p71"/>
            <p:cNvSpPr/>
            <p:nvPr/>
          </p:nvSpPr>
          <p:spPr>
            <a:xfrm>
              <a:off x="4485075" y="3128504"/>
              <a:ext cx="96670" cy="306420"/>
            </a:xfrm>
            <a:custGeom>
              <a:avLst/>
              <a:gdLst/>
              <a:ahLst/>
              <a:cxnLst/>
              <a:rect l="l" t="t" r="r" b="b"/>
              <a:pathLst>
                <a:path w="660" h="2092" fill="none" extrusionOk="0">
                  <a:moveTo>
                    <a:pt x="0" y="0"/>
                  </a:moveTo>
                  <a:lnTo>
                    <a:pt x="660" y="2091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38" name="Google Shape;3438;p71"/>
            <p:cNvSpPr/>
            <p:nvPr/>
          </p:nvSpPr>
          <p:spPr>
            <a:xfrm>
              <a:off x="4439229" y="3386587"/>
              <a:ext cx="153501" cy="137538"/>
            </a:xfrm>
            <a:custGeom>
              <a:avLst/>
              <a:gdLst/>
              <a:ahLst/>
              <a:cxnLst/>
              <a:rect l="l" t="t" r="r" b="b"/>
              <a:pathLst>
                <a:path w="1048" h="939" extrusionOk="0">
                  <a:moveTo>
                    <a:pt x="518" y="0"/>
                  </a:moveTo>
                  <a:cubicBezTo>
                    <a:pt x="472" y="0"/>
                    <a:pt x="425" y="7"/>
                    <a:pt x="379" y="21"/>
                  </a:cubicBezTo>
                  <a:cubicBezTo>
                    <a:pt x="136" y="95"/>
                    <a:pt x="0" y="367"/>
                    <a:pt x="75" y="610"/>
                  </a:cubicBezTo>
                  <a:cubicBezTo>
                    <a:pt x="142" y="812"/>
                    <a:pt x="323" y="939"/>
                    <a:pt x="515" y="939"/>
                  </a:cubicBezTo>
                  <a:cubicBezTo>
                    <a:pt x="563" y="939"/>
                    <a:pt x="612" y="931"/>
                    <a:pt x="660" y="914"/>
                  </a:cubicBezTo>
                  <a:cubicBezTo>
                    <a:pt x="912" y="839"/>
                    <a:pt x="1048" y="573"/>
                    <a:pt x="968" y="325"/>
                  </a:cubicBezTo>
                  <a:cubicBezTo>
                    <a:pt x="907" y="127"/>
                    <a:pt x="720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39" name="Google Shape;3439;p71"/>
            <p:cNvSpPr/>
            <p:nvPr/>
          </p:nvSpPr>
          <p:spPr>
            <a:xfrm>
              <a:off x="4804381" y="3027145"/>
              <a:ext cx="97403" cy="307006"/>
            </a:xfrm>
            <a:custGeom>
              <a:avLst/>
              <a:gdLst/>
              <a:ahLst/>
              <a:cxnLst/>
              <a:rect l="l" t="t" r="r" b="b"/>
              <a:pathLst>
                <a:path w="665" h="2096" fill="none" extrusionOk="0">
                  <a:moveTo>
                    <a:pt x="0" y="0"/>
                  </a:moveTo>
                  <a:lnTo>
                    <a:pt x="665" y="2096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40" name="Google Shape;3440;p71"/>
            <p:cNvSpPr/>
            <p:nvPr/>
          </p:nvSpPr>
          <p:spPr>
            <a:xfrm>
              <a:off x="4759121" y="3286400"/>
              <a:ext cx="154379" cy="137245"/>
            </a:xfrm>
            <a:custGeom>
              <a:avLst/>
              <a:gdLst/>
              <a:ahLst/>
              <a:cxnLst/>
              <a:rect l="l" t="t" r="r" b="b"/>
              <a:pathLst>
                <a:path w="1054" h="937" extrusionOk="0">
                  <a:moveTo>
                    <a:pt x="532" y="1"/>
                  </a:moveTo>
                  <a:cubicBezTo>
                    <a:pt x="485" y="1"/>
                    <a:pt x="437" y="7"/>
                    <a:pt x="389" y="22"/>
                  </a:cubicBezTo>
                  <a:cubicBezTo>
                    <a:pt x="136" y="96"/>
                    <a:pt x="1" y="368"/>
                    <a:pt x="80" y="611"/>
                  </a:cubicBezTo>
                  <a:cubicBezTo>
                    <a:pt x="141" y="812"/>
                    <a:pt x="327" y="936"/>
                    <a:pt x="530" y="936"/>
                  </a:cubicBezTo>
                  <a:cubicBezTo>
                    <a:pt x="578" y="936"/>
                    <a:pt x="626" y="929"/>
                    <a:pt x="674" y="915"/>
                  </a:cubicBezTo>
                  <a:cubicBezTo>
                    <a:pt x="917" y="840"/>
                    <a:pt x="1053" y="569"/>
                    <a:pt x="978" y="326"/>
                  </a:cubicBezTo>
                  <a:cubicBezTo>
                    <a:pt x="918" y="125"/>
                    <a:pt x="734" y="1"/>
                    <a:pt x="532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441" name="Google Shape;3441;p71"/>
            <p:cNvSpPr/>
            <p:nvPr/>
          </p:nvSpPr>
          <p:spPr>
            <a:xfrm>
              <a:off x="4484342" y="3025680"/>
              <a:ext cx="357094" cy="217365"/>
            </a:xfrm>
            <a:custGeom>
              <a:avLst/>
              <a:gdLst/>
              <a:ahLst/>
              <a:cxnLst/>
              <a:rect l="l" t="t" r="r" b="b"/>
              <a:pathLst>
                <a:path w="2438" h="1484" extrusionOk="0">
                  <a:moveTo>
                    <a:pt x="2185" y="1"/>
                  </a:moveTo>
                  <a:lnTo>
                    <a:pt x="1" y="693"/>
                  </a:lnTo>
                  <a:lnTo>
                    <a:pt x="249" y="1484"/>
                  </a:lnTo>
                  <a:lnTo>
                    <a:pt x="2438" y="796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3442" name="Google Shape;3442;p71"/>
          <p:cNvSpPr/>
          <p:nvPr/>
        </p:nvSpPr>
        <p:spPr>
          <a:xfrm>
            <a:off x="2603378" y="2816730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3443" name="Google Shape;3443;p71"/>
          <p:cNvSpPr/>
          <p:nvPr/>
        </p:nvSpPr>
        <p:spPr>
          <a:xfrm>
            <a:off x="8282232" y="2484760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grpSp>
        <p:nvGrpSpPr>
          <p:cNvPr id="289" name="Google Shape;2556;p63">
            <a:extLst>
              <a:ext uri="{FF2B5EF4-FFF2-40B4-BE49-F238E27FC236}">
                <a16:creationId xmlns:a16="http://schemas.microsoft.com/office/drawing/2014/main" xmlns="" id="{B7EC6655-3455-45C6-B038-2E756AB25FAE}"/>
              </a:ext>
            </a:extLst>
          </p:cNvPr>
          <p:cNvGrpSpPr/>
          <p:nvPr/>
        </p:nvGrpSpPr>
        <p:grpSpPr>
          <a:xfrm rot="1024419">
            <a:off x="7762951" y="2248095"/>
            <a:ext cx="1677545" cy="2966844"/>
            <a:chOff x="581930" y="-1380107"/>
            <a:chExt cx="1819190" cy="3217352"/>
          </a:xfrm>
        </p:grpSpPr>
        <p:sp>
          <p:nvSpPr>
            <p:cNvPr id="290" name="Google Shape;2557;p63">
              <a:extLst>
                <a:ext uri="{FF2B5EF4-FFF2-40B4-BE49-F238E27FC236}">
                  <a16:creationId xmlns:a16="http://schemas.microsoft.com/office/drawing/2014/main" xmlns="" id="{7A3F1643-7172-48DD-9198-99460A08453B}"/>
                </a:ext>
              </a:extLst>
            </p:cNvPr>
            <p:cNvSpPr/>
            <p:nvPr/>
          </p:nvSpPr>
          <p:spPr>
            <a:xfrm>
              <a:off x="1006725" y="-1380107"/>
              <a:ext cx="1394395" cy="2598853"/>
            </a:xfrm>
            <a:custGeom>
              <a:avLst/>
              <a:gdLst>
                <a:gd name="connsiteX0" fmla="*/ 9606 w 9606"/>
                <a:gd name="connsiteY0" fmla="*/ 1502 h 11500"/>
                <a:gd name="connsiteX1" fmla="*/ 4273 w 9606"/>
                <a:gd name="connsiteY1" fmla="*/ 43 h 11500"/>
                <a:gd name="connsiteX2" fmla="*/ 3269 w 9606"/>
                <a:gd name="connsiteY2" fmla="*/ 5985 h 11500"/>
                <a:gd name="connsiteX3" fmla="*/ 1662 w 9606"/>
                <a:gd name="connsiteY3" fmla="*/ 7832 h 11500"/>
                <a:gd name="connsiteX4" fmla="*/ 79 w 9606"/>
                <a:gd name="connsiteY4" fmla="*/ 11371 h 11500"/>
                <a:gd name="connsiteX5" fmla="*/ 582 w 9606"/>
                <a:gd name="connsiteY5" fmla="*/ 11500 h 11500"/>
                <a:gd name="connsiteX6" fmla="*/ 2918 w 9606"/>
                <a:gd name="connsiteY6" fmla="*/ 8996 h 11500"/>
                <a:gd name="connsiteX7" fmla="*/ 2918 w 9606"/>
                <a:gd name="connsiteY7" fmla="*/ 8996 h 11500"/>
                <a:gd name="connsiteX8" fmla="*/ 3196 w 9606"/>
                <a:gd name="connsiteY8" fmla="*/ 10886 h 11500"/>
                <a:gd name="connsiteX9" fmla="*/ 4296 w 9606"/>
                <a:gd name="connsiteY9" fmla="*/ 9738 h 11500"/>
                <a:gd name="connsiteX10" fmla="*/ 4296 w 9606"/>
                <a:gd name="connsiteY10" fmla="*/ 9738 h 11500"/>
                <a:gd name="connsiteX11" fmla="*/ 4736 w 9606"/>
                <a:gd name="connsiteY11" fmla="*/ 11338 h 11500"/>
                <a:gd name="connsiteX12" fmla="*/ 5917 w 9606"/>
                <a:gd name="connsiteY12" fmla="*/ 10197 h 11500"/>
                <a:gd name="connsiteX13" fmla="*/ 5917 w 9606"/>
                <a:gd name="connsiteY13" fmla="*/ 10197 h 11500"/>
                <a:gd name="connsiteX14" fmla="*/ 6450 w 9606"/>
                <a:gd name="connsiteY14" fmla="*/ 11305 h 11500"/>
                <a:gd name="connsiteX15" fmla="*/ 7871 w 9606"/>
                <a:gd name="connsiteY15" fmla="*/ 9102 h 11500"/>
                <a:gd name="connsiteX16" fmla="*/ 7714 w 9606"/>
                <a:gd name="connsiteY16" fmla="*/ 6485 h 11500"/>
                <a:gd name="connsiteX17" fmla="*/ 9606 w 9606"/>
                <a:gd name="connsiteY17" fmla="*/ 1502 h 1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06" h="11500" extrusionOk="0">
                  <a:moveTo>
                    <a:pt x="9606" y="1502"/>
                  </a:moveTo>
                  <a:cubicBezTo>
                    <a:pt x="7722" y="1881"/>
                    <a:pt x="6157" y="-336"/>
                    <a:pt x="4273" y="43"/>
                  </a:cubicBezTo>
                  <a:cubicBezTo>
                    <a:pt x="4273" y="43"/>
                    <a:pt x="3968" y="3556"/>
                    <a:pt x="3269" y="5985"/>
                  </a:cubicBezTo>
                  <a:cubicBezTo>
                    <a:pt x="2376" y="6232"/>
                    <a:pt x="1934" y="7240"/>
                    <a:pt x="1662" y="7832"/>
                  </a:cubicBezTo>
                  <a:cubicBezTo>
                    <a:pt x="1391" y="8423"/>
                    <a:pt x="-392" y="11247"/>
                    <a:pt x="79" y="11371"/>
                  </a:cubicBezTo>
                  <a:cubicBezTo>
                    <a:pt x="228" y="11412"/>
                    <a:pt x="383" y="11500"/>
                    <a:pt x="582" y="11500"/>
                  </a:cubicBezTo>
                  <a:cubicBezTo>
                    <a:pt x="1006" y="11500"/>
                    <a:pt x="1643" y="11100"/>
                    <a:pt x="2918" y="8996"/>
                  </a:cubicBezTo>
                  <a:lnTo>
                    <a:pt x="2918" y="8996"/>
                  </a:lnTo>
                  <a:cubicBezTo>
                    <a:pt x="2491" y="9956"/>
                    <a:pt x="2701" y="10886"/>
                    <a:pt x="3196" y="10886"/>
                  </a:cubicBezTo>
                  <a:cubicBezTo>
                    <a:pt x="3487" y="10886"/>
                    <a:pt x="3878" y="10564"/>
                    <a:pt x="4296" y="9738"/>
                  </a:cubicBezTo>
                  <a:lnTo>
                    <a:pt x="4296" y="9738"/>
                  </a:lnTo>
                  <a:cubicBezTo>
                    <a:pt x="3957" y="10722"/>
                    <a:pt x="4257" y="11338"/>
                    <a:pt x="4736" y="11338"/>
                  </a:cubicBezTo>
                  <a:cubicBezTo>
                    <a:pt x="5095" y="11338"/>
                    <a:pt x="5553" y="10992"/>
                    <a:pt x="5917" y="10197"/>
                  </a:cubicBezTo>
                  <a:lnTo>
                    <a:pt x="5917" y="10197"/>
                  </a:lnTo>
                  <a:cubicBezTo>
                    <a:pt x="5810" y="10903"/>
                    <a:pt x="6076" y="11305"/>
                    <a:pt x="6450" y="11305"/>
                  </a:cubicBezTo>
                  <a:cubicBezTo>
                    <a:pt x="6932" y="11305"/>
                    <a:pt x="7592" y="10640"/>
                    <a:pt x="7871" y="9102"/>
                  </a:cubicBezTo>
                  <a:cubicBezTo>
                    <a:pt x="8585" y="7543"/>
                    <a:pt x="7714" y="6485"/>
                    <a:pt x="7714" y="6485"/>
                  </a:cubicBezTo>
                  <a:lnTo>
                    <a:pt x="9606" y="1502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1" name="Google Shape;2558;p63">
              <a:extLst>
                <a:ext uri="{FF2B5EF4-FFF2-40B4-BE49-F238E27FC236}">
                  <a16:creationId xmlns:a16="http://schemas.microsoft.com/office/drawing/2014/main" xmlns="" id="{4DD72D8F-0D77-417E-A846-399335990B5C}"/>
                </a:ext>
              </a:extLst>
            </p:cNvPr>
            <p:cNvSpPr/>
            <p:nvPr/>
          </p:nvSpPr>
          <p:spPr>
            <a:xfrm>
              <a:off x="1429188" y="-291967"/>
              <a:ext cx="835300" cy="268616"/>
            </a:xfrm>
            <a:custGeom>
              <a:avLst/>
              <a:gdLst/>
              <a:ahLst/>
              <a:cxnLst/>
              <a:rect l="l" t="t" r="r" b="b"/>
              <a:pathLst>
                <a:path w="3772" h="1213" extrusionOk="0">
                  <a:moveTo>
                    <a:pt x="94" y="1"/>
                  </a:moveTo>
                  <a:lnTo>
                    <a:pt x="1" y="478"/>
                  </a:lnTo>
                  <a:lnTo>
                    <a:pt x="3673" y="1212"/>
                  </a:lnTo>
                  <a:lnTo>
                    <a:pt x="3771" y="735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2" name="Google Shape;2559;p63">
              <a:extLst>
                <a:ext uri="{FF2B5EF4-FFF2-40B4-BE49-F238E27FC236}">
                  <a16:creationId xmlns:a16="http://schemas.microsoft.com/office/drawing/2014/main" xmlns="" id="{4493D3C2-C5CA-4553-8AB3-05AE0F26AC37}"/>
                </a:ext>
              </a:extLst>
            </p:cNvPr>
            <p:cNvSpPr/>
            <p:nvPr/>
          </p:nvSpPr>
          <p:spPr>
            <a:xfrm>
              <a:off x="1530832" y="-271151"/>
              <a:ext cx="630018" cy="226984"/>
            </a:xfrm>
            <a:custGeom>
              <a:avLst/>
              <a:gdLst/>
              <a:ahLst/>
              <a:cxnLst/>
              <a:rect l="l" t="t" r="r" b="b"/>
              <a:pathLst>
                <a:path w="2845" h="1025" extrusionOk="0">
                  <a:moveTo>
                    <a:pt x="94" y="0"/>
                  </a:moveTo>
                  <a:lnTo>
                    <a:pt x="0" y="478"/>
                  </a:lnTo>
                  <a:lnTo>
                    <a:pt x="2751" y="1025"/>
                  </a:lnTo>
                  <a:lnTo>
                    <a:pt x="2844" y="548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3" name="Google Shape;2560;p63">
              <a:extLst>
                <a:ext uri="{FF2B5EF4-FFF2-40B4-BE49-F238E27FC236}">
                  <a16:creationId xmlns:a16="http://schemas.microsoft.com/office/drawing/2014/main" xmlns="" id="{03884245-A7EF-4E36-91EA-B4C1556A95A2}"/>
                </a:ext>
              </a:extLst>
            </p:cNvPr>
            <p:cNvSpPr/>
            <p:nvPr/>
          </p:nvSpPr>
          <p:spPr>
            <a:xfrm>
              <a:off x="1633362" y="-250335"/>
              <a:ext cx="424958" cy="185573"/>
            </a:xfrm>
            <a:custGeom>
              <a:avLst/>
              <a:gdLst/>
              <a:ahLst/>
              <a:cxnLst/>
              <a:rect l="l" t="t" r="r" b="b"/>
              <a:pathLst>
                <a:path w="1919" h="838" extrusionOk="0">
                  <a:moveTo>
                    <a:pt x="94" y="0"/>
                  </a:moveTo>
                  <a:lnTo>
                    <a:pt x="0" y="472"/>
                  </a:lnTo>
                  <a:lnTo>
                    <a:pt x="1825" y="837"/>
                  </a:lnTo>
                  <a:lnTo>
                    <a:pt x="1918" y="36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4" name="Google Shape;2561;p63">
              <a:extLst>
                <a:ext uri="{FF2B5EF4-FFF2-40B4-BE49-F238E27FC236}">
                  <a16:creationId xmlns:a16="http://schemas.microsoft.com/office/drawing/2014/main" xmlns="" id="{89B36B14-3336-49DB-B3E1-8402EE4E135B}"/>
                </a:ext>
              </a:extLst>
            </p:cNvPr>
            <p:cNvSpPr/>
            <p:nvPr/>
          </p:nvSpPr>
          <p:spPr>
            <a:xfrm>
              <a:off x="1756487" y="-226640"/>
              <a:ext cx="178487" cy="137076"/>
            </a:xfrm>
            <a:custGeom>
              <a:avLst/>
              <a:gdLst/>
              <a:ahLst/>
              <a:cxnLst/>
              <a:rect l="l" t="t" r="r" b="b"/>
              <a:pathLst>
                <a:path w="806" h="619" extrusionOk="0">
                  <a:moveTo>
                    <a:pt x="94" y="1"/>
                  </a:moveTo>
                  <a:lnTo>
                    <a:pt x="1" y="478"/>
                  </a:lnTo>
                  <a:lnTo>
                    <a:pt x="712" y="618"/>
                  </a:lnTo>
                  <a:lnTo>
                    <a:pt x="806" y="146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5" name="Google Shape;2562;p63">
              <a:extLst>
                <a:ext uri="{FF2B5EF4-FFF2-40B4-BE49-F238E27FC236}">
                  <a16:creationId xmlns:a16="http://schemas.microsoft.com/office/drawing/2014/main" xmlns="" id="{A2628EC8-705A-44CC-81FB-214867FB7D10}"/>
                </a:ext>
              </a:extLst>
            </p:cNvPr>
            <p:cNvSpPr/>
            <p:nvPr/>
          </p:nvSpPr>
          <p:spPr>
            <a:xfrm>
              <a:off x="1488314" y="-406898"/>
              <a:ext cx="829985" cy="108066"/>
            </a:xfrm>
            <a:custGeom>
              <a:avLst/>
              <a:gdLst/>
              <a:ahLst/>
              <a:cxnLst/>
              <a:rect l="l" t="t" r="r" b="b"/>
              <a:pathLst>
                <a:path w="3748" h="488" extrusionOk="0">
                  <a:moveTo>
                    <a:pt x="0" y="1"/>
                  </a:moveTo>
                  <a:lnTo>
                    <a:pt x="0" y="487"/>
                  </a:lnTo>
                  <a:lnTo>
                    <a:pt x="3747" y="487"/>
                  </a:lnTo>
                  <a:lnTo>
                    <a:pt x="3747" y="1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6" name="Google Shape;2563;p63">
              <a:extLst>
                <a:ext uri="{FF2B5EF4-FFF2-40B4-BE49-F238E27FC236}">
                  <a16:creationId xmlns:a16="http://schemas.microsoft.com/office/drawing/2014/main" xmlns="" id="{01F506A9-AFE2-4911-AE69-12B89A8FD6A9}"/>
                </a:ext>
              </a:extLst>
            </p:cNvPr>
            <p:cNvSpPr/>
            <p:nvPr/>
          </p:nvSpPr>
          <p:spPr>
            <a:xfrm>
              <a:off x="1429188" y="-291967"/>
              <a:ext cx="835300" cy="268616"/>
            </a:xfrm>
            <a:custGeom>
              <a:avLst/>
              <a:gdLst/>
              <a:ahLst/>
              <a:cxnLst/>
              <a:rect l="l" t="t" r="r" b="b"/>
              <a:pathLst>
                <a:path w="3772" h="1213" fill="none" extrusionOk="0">
                  <a:moveTo>
                    <a:pt x="94" y="1"/>
                  </a:moveTo>
                  <a:lnTo>
                    <a:pt x="3771" y="735"/>
                  </a:lnTo>
                  <a:lnTo>
                    <a:pt x="3673" y="1212"/>
                  </a:lnTo>
                  <a:lnTo>
                    <a:pt x="1" y="478"/>
                  </a:ln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7" name="Google Shape;2564;p63">
              <a:extLst>
                <a:ext uri="{FF2B5EF4-FFF2-40B4-BE49-F238E27FC236}">
                  <a16:creationId xmlns:a16="http://schemas.microsoft.com/office/drawing/2014/main" xmlns="" id="{3DB302D0-E8B8-43BC-80CB-BFA6B629C9AD}"/>
                </a:ext>
              </a:extLst>
            </p:cNvPr>
            <p:cNvSpPr/>
            <p:nvPr/>
          </p:nvSpPr>
          <p:spPr>
            <a:xfrm>
              <a:off x="1102996" y="1224280"/>
              <a:ext cx="1067156" cy="392184"/>
            </a:xfrm>
            <a:custGeom>
              <a:avLst/>
              <a:gdLst/>
              <a:ahLst/>
              <a:cxnLst/>
              <a:rect l="l" t="t" r="r" b="b"/>
              <a:pathLst>
                <a:path w="4819" h="1771" extrusionOk="0">
                  <a:moveTo>
                    <a:pt x="4505" y="1"/>
                  </a:moveTo>
                  <a:cubicBezTo>
                    <a:pt x="4488" y="1"/>
                    <a:pt x="4471" y="3"/>
                    <a:pt x="4454" y="7"/>
                  </a:cubicBezTo>
                  <a:lnTo>
                    <a:pt x="0" y="1078"/>
                  </a:lnTo>
                  <a:lnTo>
                    <a:pt x="159" y="1770"/>
                  </a:lnTo>
                  <a:lnTo>
                    <a:pt x="4617" y="699"/>
                  </a:lnTo>
                  <a:cubicBezTo>
                    <a:pt x="4739" y="671"/>
                    <a:pt x="4818" y="545"/>
                    <a:pt x="4786" y="423"/>
                  </a:cubicBezTo>
                  <a:lnTo>
                    <a:pt x="4729" y="180"/>
                  </a:lnTo>
                  <a:cubicBezTo>
                    <a:pt x="4705" y="71"/>
                    <a:pt x="4609" y="1"/>
                    <a:pt x="4505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8" name="Google Shape;2565;p63">
              <a:extLst>
                <a:ext uri="{FF2B5EF4-FFF2-40B4-BE49-F238E27FC236}">
                  <a16:creationId xmlns:a16="http://schemas.microsoft.com/office/drawing/2014/main" xmlns="" id="{D8122C87-A4B5-4F9F-83A4-61B25A988D44}"/>
                </a:ext>
              </a:extLst>
            </p:cNvPr>
            <p:cNvSpPr/>
            <p:nvPr/>
          </p:nvSpPr>
          <p:spPr>
            <a:xfrm>
              <a:off x="732072" y="540009"/>
              <a:ext cx="1334443" cy="898191"/>
            </a:xfrm>
            <a:custGeom>
              <a:avLst/>
              <a:gdLst/>
              <a:ahLst/>
              <a:cxnLst/>
              <a:rect l="l" t="t" r="r" b="b"/>
              <a:pathLst>
                <a:path w="6026" h="4056" extrusionOk="0">
                  <a:moveTo>
                    <a:pt x="1657" y="0"/>
                  </a:moveTo>
                  <a:lnTo>
                    <a:pt x="1" y="398"/>
                  </a:lnTo>
                  <a:lnTo>
                    <a:pt x="52" y="636"/>
                  </a:lnTo>
                  <a:lnTo>
                    <a:pt x="1259" y="351"/>
                  </a:lnTo>
                  <a:lnTo>
                    <a:pt x="2148" y="4056"/>
                  </a:lnTo>
                  <a:lnTo>
                    <a:pt x="6026" y="3130"/>
                  </a:lnTo>
                  <a:lnTo>
                    <a:pt x="5745" y="225"/>
                  </a:lnTo>
                  <a:lnTo>
                    <a:pt x="5941" y="183"/>
                  </a:lnTo>
                  <a:lnTo>
                    <a:pt x="5899" y="24"/>
                  </a:lnTo>
                  <a:lnTo>
                    <a:pt x="2859" y="749"/>
                  </a:lnTo>
                  <a:lnTo>
                    <a:pt x="1657" y="0"/>
                  </a:ln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9" name="Google Shape;2566;p63">
              <a:extLst>
                <a:ext uri="{FF2B5EF4-FFF2-40B4-BE49-F238E27FC236}">
                  <a16:creationId xmlns:a16="http://schemas.microsoft.com/office/drawing/2014/main" xmlns="" id="{914BD1A0-D454-42CA-8011-F78CE241DD0F}"/>
                </a:ext>
              </a:extLst>
            </p:cNvPr>
            <p:cNvSpPr/>
            <p:nvPr/>
          </p:nvSpPr>
          <p:spPr>
            <a:xfrm>
              <a:off x="1066679" y="604229"/>
              <a:ext cx="395948" cy="744949"/>
            </a:xfrm>
            <a:custGeom>
              <a:avLst/>
              <a:gdLst/>
              <a:ahLst/>
              <a:cxnLst/>
              <a:rect l="l" t="t" r="r" b="b"/>
              <a:pathLst>
                <a:path w="1788" h="3364" extrusionOk="0">
                  <a:moveTo>
                    <a:pt x="1" y="0"/>
                  </a:moveTo>
                  <a:lnTo>
                    <a:pt x="805" y="3363"/>
                  </a:lnTo>
                  <a:lnTo>
                    <a:pt x="1787" y="3130"/>
                  </a:lnTo>
                  <a:lnTo>
                    <a:pt x="1226" y="79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0" name="Google Shape;2567;p63">
              <a:extLst>
                <a:ext uri="{FF2B5EF4-FFF2-40B4-BE49-F238E27FC236}">
                  <a16:creationId xmlns:a16="http://schemas.microsoft.com/office/drawing/2014/main" xmlns="" id="{5DF53BF6-BCE4-4F13-968F-AD13B2C15FE8}"/>
                </a:ext>
              </a:extLst>
            </p:cNvPr>
            <p:cNvSpPr/>
            <p:nvPr/>
          </p:nvSpPr>
          <p:spPr>
            <a:xfrm>
              <a:off x="1388884" y="717166"/>
              <a:ext cx="341915" cy="568899"/>
            </a:xfrm>
            <a:custGeom>
              <a:avLst/>
              <a:gdLst/>
              <a:ahLst/>
              <a:cxnLst/>
              <a:rect l="l" t="t" r="r" b="b"/>
              <a:pathLst>
                <a:path w="1544" h="2569" extrusionOk="0">
                  <a:moveTo>
                    <a:pt x="987" y="0"/>
                  </a:moveTo>
                  <a:lnTo>
                    <a:pt x="0" y="234"/>
                  </a:lnTo>
                  <a:lnTo>
                    <a:pt x="562" y="2568"/>
                  </a:lnTo>
                  <a:lnTo>
                    <a:pt x="1544" y="2330"/>
                  </a:lnTo>
                  <a:lnTo>
                    <a:pt x="987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1" name="Google Shape;2568;p63">
              <a:extLst>
                <a:ext uri="{FF2B5EF4-FFF2-40B4-BE49-F238E27FC236}">
                  <a16:creationId xmlns:a16="http://schemas.microsoft.com/office/drawing/2014/main" xmlns="" id="{52B2AA89-1D70-4DCD-9981-BF18C23F9E01}"/>
                </a:ext>
              </a:extLst>
            </p:cNvPr>
            <p:cNvSpPr/>
            <p:nvPr/>
          </p:nvSpPr>
          <p:spPr>
            <a:xfrm>
              <a:off x="1656171" y="637224"/>
              <a:ext cx="343022" cy="583514"/>
            </a:xfrm>
            <a:custGeom>
              <a:avLst/>
              <a:gdLst/>
              <a:ahLst/>
              <a:cxnLst/>
              <a:rect l="l" t="t" r="r" b="b"/>
              <a:pathLst>
                <a:path w="1549" h="2635" extrusionOk="0">
                  <a:moveTo>
                    <a:pt x="1259" y="1"/>
                  </a:moveTo>
                  <a:lnTo>
                    <a:pt x="0" y="305"/>
                  </a:lnTo>
                  <a:lnTo>
                    <a:pt x="566" y="2634"/>
                  </a:lnTo>
                  <a:lnTo>
                    <a:pt x="1549" y="2401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2" name="Google Shape;2569;p63">
              <a:extLst>
                <a:ext uri="{FF2B5EF4-FFF2-40B4-BE49-F238E27FC236}">
                  <a16:creationId xmlns:a16="http://schemas.microsoft.com/office/drawing/2014/main" xmlns="" id="{3BDA2903-065C-4FE1-BAF0-F82854E72F96}"/>
                </a:ext>
              </a:extLst>
            </p:cNvPr>
            <p:cNvSpPr/>
            <p:nvPr/>
          </p:nvSpPr>
          <p:spPr>
            <a:xfrm>
              <a:off x="1593945" y="1276320"/>
              <a:ext cx="423851" cy="383326"/>
            </a:xfrm>
            <a:custGeom>
              <a:avLst/>
              <a:gdLst/>
              <a:ahLst/>
              <a:cxnLst/>
              <a:rect l="l" t="t" r="r" b="b"/>
              <a:pathLst>
                <a:path w="1914" h="1731" extrusionOk="0">
                  <a:moveTo>
                    <a:pt x="961" y="1"/>
                  </a:moveTo>
                  <a:cubicBezTo>
                    <a:pt x="889" y="1"/>
                    <a:pt x="817" y="10"/>
                    <a:pt x="744" y="29"/>
                  </a:cubicBezTo>
                  <a:cubicBezTo>
                    <a:pt x="281" y="146"/>
                    <a:pt x="1" y="618"/>
                    <a:pt x="122" y="1082"/>
                  </a:cubicBezTo>
                  <a:cubicBezTo>
                    <a:pt x="221" y="1473"/>
                    <a:pt x="574" y="1731"/>
                    <a:pt x="960" y="1731"/>
                  </a:cubicBezTo>
                  <a:cubicBezTo>
                    <a:pt x="1031" y="1731"/>
                    <a:pt x="1103" y="1722"/>
                    <a:pt x="1175" y="1704"/>
                  </a:cubicBezTo>
                  <a:cubicBezTo>
                    <a:pt x="1638" y="1582"/>
                    <a:pt x="1914" y="1110"/>
                    <a:pt x="1797" y="651"/>
                  </a:cubicBezTo>
                  <a:cubicBezTo>
                    <a:pt x="1694" y="261"/>
                    <a:pt x="1343" y="1"/>
                    <a:pt x="961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3" name="Google Shape;2570;p63">
              <a:extLst>
                <a:ext uri="{FF2B5EF4-FFF2-40B4-BE49-F238E27FC236}">
                  <a16:creationId xmlns:a16="http://schemas.microsoft.com/office/drawing/2014/main" xmlns="" id="{207F9A2A-87F9-4519-B0F8-44EDA00EA396}"/>
                </a:ext>
              </a:extLst>
            </p:cNvPr>
            <p:cNvSpPr/>
            <p:nvPr/>
          </p:nvSpPr>
          <p:spPr>
            <a:xfrm>
              <a:off x="1689167" y="1359584"/>
              <a:ext cx="237613" cy="215247"/>
            </a:xfrm>
            <a:custGeom>
              <a:avLst/>
              <a:gdLst/>
              <a:ahLst/>
              <a:cxnLst/>
              <a:rect l="l" t="t" r="r" b="b"/>
              <a:pathLst>
                <a:path w="1073" h="972" extrusionOk="0">
                  <a:moveTo>
                    <a:pt x="533" y="0"/>
                  </a:moveTo>
                  <a:cubicBezTo>
                    <a:pt x="496" y="0"/>
                    <a:pt x="459" y="5"/>
                    <a:pt x="422" y="13"/>
                  </a:cubicBezTo>
                  <a:cubicBezTo>
                    <a:pt x="160" y="74"/>
                    <a:pt x="1" y="341"/>
                    <a:pt x="57" y="598"/>
                  </a:cubicBezTo>
                  <a:cubicBezTo>
                    <a:pt x="113" y="822"/>
                    <a:pt x="313" y="971"/>
                    <a:pt x="531" y="971"/>
                  </a:cubicBezTo>
                  <a:cubicBezTo>
                    <a:pt x="568" y="971"/>
                    <a:pt x="605" y="967"/>
                    <a:pt x="642" y="958"/>
                  </a:cubicBezTo>
                  <a:cubicBezTo>
                    <a:pt x="908" y="902"/>
                    <a:pt x="1072" y="635"/>
                    <a:pt x="1007" y="373"/>
                  </a:cubicBezTo>
                  <a:cubicBezTo>
                    <a:pt x="951" y="149"/>
                    <a:pt x="750" y="0"/>
                    <a:pt x="533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4" name="Google Shape;2571;p63">
              <a:extLst>
                <a:ext uri="{FF2B5EF4-FFF2-40B4-BE49-F238E27FC236}">
                  <a16:creationId xmlns:a16="http://schemas.microsoft.com/office/drawing/2014/main" xmlns="" id="{14828610-FF39-4DAD-911F-6000CDA7B8C7}"/>
                </a:ext>
              </a:extLst>
            </p:cNvPr>
            <p:cNvSpPr/>
            <p:nvPr/>
          </p:nvSpPr>
          <p:spPr>
            <a:xfrm>
              <a:off x="581930" y="683507"/>
              <a:ext cx="642419" cy="1044789"/>
            </a:xfrm>
            <a:custGeom>
              <a:avLst/>
              <a:gdLst/>
              <a:ahLst/>
              <a:cxnLst/>
              <a:rect l="l" t="t" r="r" b="b"/>
              <a:pathLst>
                <a:path w="2901" h="4718" extrusionOk="0">
                  <a:moveTo>
                    <a:pt x="1609" y="0"/>
                  </a:moveTo>
                  <a:cubicBezTo>
                    <a:pt x="1578" y="0"/>
                    <a:pt x="1547" y="4"/>
                    <a:pt x="1516" y="12"/>
                  </a:cubicBezTo>
                  <a:lnTo>
                    <a:pt x="655" y="218"/>
                  </a:lnTo>
                  <a:cubicBezTo>
                    <a:pt x="431" y="264"/>
                    <a:pt x="272" y="447"/>
                    <a:pt x="248" y="671"/>
                  </a:cubicBezTo>
                  <a:lnTo>
                    <a:pt x="5" y="2809"/>
                  </a:lnTo>
                  <a:cubicBezTo>
                    <a:pt x="0" y="2870"/>
                    <a:pt x="0" y="2931"/>
                    <a:pt x="19" y="2996"/>
                  </a:cubicBezTo>
                  <a:lnTo>
                    <a:pt x="435" y="4718"/>
                  </a:lnTo>
                  <a:lnTo>
                    <a:pt x="2901" y="4128"/>
                  </a:lnTo>
                  <a:lnTo>
                    <a:pt x="1984" y="297"/>
                  </a:lnTo>
                  <a:cubicBezTo>
                    <a:pt x="1940" y="118"/>
                    <a:pt x="1782" y="0"/>
                    <a:pt x="160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5" name="Google Shape;2572;p63">
              <a:extLst>
                <a:ext uri="{FF2B5EF4-FFF2-40B4-BE49-F238E27FC236}">
                  <a16:creationId xmlns:a16="http://schemas.microsoft.com/office/drawing/2014/main" xmlns="" id="{E3AF8E95-646C-4107-BE68-2B071344204F}"/>
                </a:ext>
              </a:extLst>
            </p:cNvPr>
            <p:cNvSpPr/>
            <p:nvPr/>
          </p:nvSpPr>
          <p:spPr>
            <a:xfrm>
              <a:off x="583923" y="1561322"/>
              <a:ext cx="206389" cy="154570"/>
            </a:xfrm>
            <a:custGeom>
              <a:avLst/>
              <a:gdLst/>
              <a:ahLst/>
              <a:cxnLst/>
              <a:rect l="l" t="t" r="r" b="b"/>
              <a:pathLst>
                <a:path w="932" h="698" extrusionOk="0">
                  <a:moveTo>
                    <a:pt x="805" y="0"/>
                  </a:moveTo>
                  <a:lnTo>
                    <a:pt x="146" y="159"/>
                  </a:lnTo>
                  <a:cubicBezTo>
                    <a:pt x="62" y="173"/>
                    <a:pt x="1" y="262"/>
                    <a:pt x="29" y="351"/>
                  </a:cubicBezTo>
                  <a:lnTo>
                    <a:pt x="80" y="576"/>
                  </a:lnTo>
                  <a:cubicBezTo>
                    <a:pt x="96" y="644"/>
                    <a:pt x="160" y="698"/>
                    <a:pt x="233" y="698"/>
                  </a:cubicBezTo>
                  <a:cubicBezTo>
                    <a:pt x="246" y="698"/>
                    <a:pt x="259" y="696"/>
                    <a:pt x="272" y="693"/>
                  </a:cubicBezTo>
                  <a:lnTo>
                    <a:pt x="932" y="534"/>
                  </a:lnTo>
                  <a:lnTo>
                    <a:pt x="805" y="0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6" name="Google Shape;2573;p63">
              <a:extLst>
                <a:ext uri="{FF2B5EF4-FFF2-40B4-BE49-F238E27FC236}">
                  <a16:creationId xmlns:a16="http://schemas.microsoft.com/office/drawing/2014/main" xmlns="" id="{6169797B-101E-4A62-BA9F-0553F6EC49D9}"/>
                </a:ext>
              </a:extLst>
            </p:cNvPr>
            <p:cNvSpPr/>
            <p:nvPr/>
          </p:nvSpPr>
          <p:spPr>
            <a:xfrm>
              <a:off x="802492" y="1455470"/>
              <a:ext cx="420750" cy="381775"/>
            </a:xfrm>
            <a:custGeom>
              <a:avLst/>
              <a:gdLst/>
              <a:ahLst/>
              <a:cxnLst/>
              <a:rect l="l" t="t" r="r" b="b"/>
              <a:pathLst>
                <a:path w="1900" h="1724" extrusionOk="0">
                  <a:moveTo>
                    <a:pt x="951" y="0"/>
                  </a:moveTo>
                  <a:cubicBezTo>
                    <a:pt x="884" y="0"/>
                    <a:pt x="817" y="8"/>
                    <a:pt x="749" y="25"/>
                  </a:cubicBezTo>
                  <a:cubicBezTo>
                    <a:pt x="286" y="132"/>
                    <a:pt x="1" y="600"/>
                    <a:pt x="108" y="1063"/>
                  </a:cubicBezTo>
                  <a:cubicBezTo>
                    <a:pt x="204" y="1458"/>
                    <a:pt x="558" y="1724"/>
                    <a:pt x="948" y="1724"/>
                  </a:cubicBezTo>
                  <a:cubicBezTo>
                    <a:pt x="1015" y="1724"/>
                    <a:pt x="1083" y="1716"/>
                    <a:pt x="1151" y="1699"/>
                  </a:cubicBezTo>
                  <a:cubicBezTo>
                    <a:pt x="1615" y="1596"/>
                    <a:pt x="1900" y="1129"/>
                    <a:pt x="1788" y="661"/>
                  </a:cubicBezTo>
                  <a:cubicBezTo>
                    <a:pt x="1692" y="266"/>
                    <a:pt x="1338" y="0"/>
                    <a:pt x="951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7" name="Google Shape;2574;p63">
              <a:extLst>
                <a:ext uri="{FF2B5EF4-FFF2-40B4-BE49-F238E27FC236}">
                  <a16:creationId xmlns:a16="http://schemas.microsoft.com/office/drawing/2014/main" xmlns="" id="{88D7257F-7FE2-4B0B-BF62-66B71E5C8A53}"/>
                </a:ext>
              </a:extLst>
            </p:cNvPr>
            <p:cNvSpPr/>
            <p:nvPr/>
          </p:nvSpPr>
          <p:spPr>
            <a:xfrm>
              <a:off x="893728" y="1538070"/>
              <a:ext cx="237392" cy="215468"/>
            </a:xfrm>
            <a:custGeom>
              <a:avLst/>
              <a:gdLst/>
              <a:ahLst/>
              <a:cxnLst/>
              <a:rect l="l" t="t" r="r" b="b"/>
              <a:pathLst>
                <a:path w="1072" h="973" extrusionOk="0">
                  <a:moveTo>
                    <a:pt x="528" y="0"/>
                  </a:moveTo>
                  <a:cubicBezTo>
                    <a:pt x="492" y="0"/>
                    <a:pt x="457" y="4"/>
                    <a:pt x="421" y="12"/>
                  </a:cubicBezTo>
                  <a:cubicBezTo>
                    <a:pt x="159" y="77"/>
                    <a:pt x="0" y="339"/>
                    <a:pt x="61" y="597"/>
                  </a:cubicBezTo>
                  <a:cubicBezTo>
                    <a:pt x="118" y="823"/>
                    <a:pt x="321" y="973"/>
                    <a:pt x="542" y="973"/>
                  </a:cubicBezTo>
                  <a:cubicBezTo>
                    <a:pt x="576" y="973"/>
                    <a:pt x="611" y="969"/>
                    <a:pt x="646" y="961"/>
                  </a:cubicBezTo>
                  <a:cubicBezTo>
                    <a:pt x="908" y="901"/>
                    <a:pt x="1072" y="639"/>
                    <a:pt x="1006" y="377"/>
                  </a:cubicBezTo>
                  <a:cubicBezTo>
                    <a:pt x="954" y="147"/>
                    <a:pt x="748" y="0"/>
                    <a:pt x="528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8" name="Google Shape;2575;p63">
              <a:extLst>
                <a:ext uri="{FF2B5EF4-FFF2-40B4-BE49-F238E27FC236}">
                  <a16:creationId xmlns:a16="http://schemas.microsoft.com/office/drawing/2014/main" xmlns="" id="{FDDCE2DE-B508-4602-AE4A-B0772B4087A1}"/>
                </a:ext>
              </a:extLst>
            </p:cNvPr>
            <p:cNvSpPr/>
            <p:nvPr/>
          </p:nvSpPr>
          <p:spPr>
            <a:xfrm>
              <a:off x="595439" y="1376857"/>
              <a:ext cx="78835" cy="146377"/>
            </a:xfrm>
            <a:custGeom>
              <a:avLst/>
              <a:gdLst/>
              <a:ahLst/>
              <a:cxnLst/>
              <a:rect l="l" t="t" r="r" b="b"/>
              <a:pathLst>
                <a:path w="356" h="661" extrusionOk="0">
                  <a:moveTo>
                    <a:pt x="121" y="1"/>
                  </a:moveTo>
                  <a:cubicBezTo>
                    <a:pt x="109" y="1"/>
                    <a:pt x="96" y="2"/>
                    <a:pt x="84" y="5"/>
                  </a:cubicBezTo>
                  <a:lnTo>
                    <a:pt x="0" y="19"/>
                  </a:lnTo>
                  <a:lnTo>
                    <a:pt x="150" y="660"/>
                  </a:lnTo>
                  <a:lnTo>
                    <a:pt x="239" y="637"/>
                  </a:lnTo>
                  <a:cubicBezTo>
                    <a:pt x="314" y="618"/>
                    <a:pt x="356" y="543"/>
                    <a:pt x="337" y="473"/>
                  </a:cubicBezTo>
                  <a:lnTo>
                    <a:pt x="248" y="104"/>
                  </a:lnTo>
                  <a:cubicBezTo>
                    <a:pt x="236" y="38"/>
                    <a:pt x="180" y="1"/>
                    <a:pt x="121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9" name="Google Shape;2576;p63">
              <a:extLst>
                <a:ext uri="{FF2B5EF4-FFF2-40B4-BE49-F238E27FC236}">
                  <a16:creationId xmlns:a16="http://schemas.microsoft.com/office/drawing/2014/main" xmlns="" id="{336419DA-5659-4BB2-91E9-50F2D767F874}"/>
                </a:ext>
              </a:extLst>
            </p:cNvPr>
            <p:cNvSpPr/>
            <p:nvPr/>
          </p:nvSpPr>
          <p:spPr>
            <a:xfrm>
              <a:off x="649915" y="756584"/>
              <a:ext cx="408792" cy="536567"/>
            </a:xfrm>
            <a:custGeom>
              <a:avLst/>
              <a:gdLst/>
              <a:ahLst/>
              <a:cxnLst/>
              <a:rect l="l" t="t" r="r" b="b"/>
              <a:pathLst>
                <a:path w="1846" h="2423" extrusionOk="0">
                  <a:moveTo>
                    <a:pt x="1093" y="0"/>
                  </a:moveTo>
                  <a:cubicBezTo>
                    <a:pt x="1068" y="0"/>
                    <a:pt x="1043" y="3"/>
                    <a:pt x="1017" y="9"/>
                  </a:cubicBezTo>
                  <a:lnTo>
                    <a:pt x="446" y="149"/>
                  </a:lnTo>
                  <a:cubicBezTo>
                    <a:pt x="316" y="178"/>
                    <a:pt x="213" y="294"/>
                    <a:pt x="199" y="435"/>
                  </a:cubicBezTo>
                  <a:lnTo>
                    <a:pt x="21" y="2053"/>
                  </a:lnTo>
                  <a:cubicBezTo>
                    <a:pt x="0" y="2256"/>
                    <a:pt x="162" y="2422"/>
                    <a:pt x="356" y="2422"/>
                  </a:cubicBezTo>
                  <a:cubicBezTo>
                    <a:pt x="381" y="2422"/>
                    <a:pt x="407" y="2419"/>
                    <a:pt x="432" y="2414"/>
                  </a:cubicBezTo>
                  <a:lnTo>
                    <a:pt x="1555" y="2142"/>
                  </a:lnTo>
                  <a:cubicBezTo>
                    <a:pt x="1733" y="2105"/>
                    <a:pt x="1845" y="1913"/>
                    <a:pt x="1798" y="1740"/>
                  </a:cubicBezTo>
                  <a:lnTo>
                    <a:pt x="1415" y="248"/>
                  </a:lnTo>
                  <a:cubicBezTo>
                    <a:pt x="1375" y="100"/>
                    <a:pt x="1240" y="0"/>
                    <a:pt x="109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0" name="Google Shape;2577;p63">
              <a:extLst>
                <a:ext uri="{FF2B5EF4-FFF2-40B4-BE49-F238E27FC236}">
                  <a16:creationId xmlns:a16="http://schemas.microsoft.com/office/drawing/2014/main" xmlns="" id="{02714617-7FFA-423F-8266-2B71CD254ABA}"/>
                </a:ext>
              </a:extLst>
            </p:cNvPr>
            <p:cNvSpPr/>
            <p:nvPr/>
          </p:nvSpPr>
          <p:spPr>
            <a:xfrm>
              <a:off x="995151" y="1255725"/>
              <a:ext cx="85257" cy="38532"/>
            </a:xfrm>
            <a:custGeom>
              <a:avLst/>
              <a:gdLst/>
              <a:ahLst/>
              <a:cxnLst/>
              <a:rect l="l" t="t" r="r" b="b"/>
              <a:pathLst>
                <a:path w="385" h="174" extrusionOk="0">
                  <a:moveTo>
                    <a:pt x="361" y="0"/>
                  </a:moveTo>
                  <a:lnTo>
                    <a:pt x="1" y="89"/>
                  </a:lnTo>
                  <a:lnTo>
                    <a:pt x="20" y="174"/>
                  </a:lnTo>
                  <a:lnTo>
                    <a:pt x="384" y="89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1" name="Google Shape;2578;p63">
              <a:extLst>
                <a:ext uri="{FF2B5EF4-FFF2-40B4-BE49-F238E27FC236}">
                  <a16:creationId xmlns:a16="http://schemas.microsoft.com/office/drawing/2014/main" xmlns="" id="{03F24996-9EF5-4D3D-B83C-F31484814524}"/>
                </a:ext>
              </a:extLst>
            </p:cNvPr>
            <p:cNvSpPr/>
            <p:nvPr/>
          </p:nvSpPr>
          <p:spPr>
            <a:xfrm>
              <a:off x="1083287" y="1042251"/>
              <a:ext cx="190888" cy="531695"/>
            </a:xfrm>
            <a:custGeom>
              <a:avLst/>
              <a:gdLst/>
              <a:ahLst/>
              <a:cxnLst/>
              <a:rect l="l" t="t" r="r" b="b"/>
              <a:pathLst>
                <a:path w="862" h="2401" extrusionOk="0">
                  <a:moveTo>
                    <a:pt x="159" y="1"/>
                  </a:moveTo>
                  <a:lnTo>
                    <a:pt x="0" y="43"/>
                  </a:lnTo>
                  <a:lnTo>
                    <a:pt x="538" y="2298"/>
                  </a:lnTo>
                  <a:cubicBezTo>
                    <a:pt x="554" y="2361"/>
                    <a:pt x="609" y="2400"/>
                    <a:pt x="668" y="2400"/>
                  </a:cubicBezTo>
                  <a:cubicBezTo>
                    <a:pt x="680" y="2400"/>
                    <a:pt x="691" y="2399"/>
                    <a:pt x="702" y="2396"/>
                  </a:cubicBezTo>
                  <a:lnTo>
                    <a:pt x="861" y="2358"/>
                  </a:lnTo>
                  <a:lnTo>
                    <a:pt x="828" y="2209"/>
                  </a:lnTo>
                  <a:cubicBezTo>
                    <a:pt x="817" y="2212"/>
                    <a:pt x="806" y="2213"/>
                    <a:pt x="795" y="2213"/>
                  </a:cubicBezTo>
                  <a:cubicBezTo>
                    <a:pt x="734" y="2213"/>
                    <a:pt x="681" y="2170"/>
                    <a:pt x="665" y="2111"/>
                  </a:cubicBezTo>
                  <a:lnTo>
                    <a:pt x="159" y="1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2" name="Google Shape;2579;p63">
              <a:extLst>
                <a:ext uri="{FF2B5EF4-FFF2-40B4-BE49-F238E27FC236}">
                  <a16:creationId xmlns:a16="http://schemas.microsoft.com/office/drawing/2014/main" xmlns="" id="{6184DBC4-37BD-40E3-A175-18B183E82A6E}"/>
                </a:ext>
              </a:extLst>
            </p:cNvPr>
            <p:cNvSpPr/>
            <p:nvPr/>
          </p:nvSpPr>
          <p:spPr>
            <a:xfrm>
              <a:off x="992051" y="635231"/>
              <a:ext cx="158778" cy="544982"/>
            </a:xfrm>
            <a:custGeom>
              <a:avLst/>
              <a:gdLst/>
              <a:ahLst/>
              <a:cxnLst/>
              <a:rect l="l" t="t" r="r" b="b"/>
              <a:pathLst>
                <a:path w="717" h="2461" extrusionOk="0">
                  <a:moveTo>
                    <a:pt x="277" y="0"/>
                  </a:moveTo>
                  <a:lnTo>
                    <a:pt x="118" y="43"/>
                  </a:lnTo>
                  <a:cubicBezTo>
                    <a:pt x="48" y="61"/>
                    <a:pt x="1" y="131"/>
                    <a:pt x="19" y="206"/>
                  </a:cubicBezTo>
                  <a:lnTo>
                    <a:pt x="557" y="2461"/>
                  </a:lnTo>
                  <a:lnTo>
                    <a:pt x="716" y="2424"/>
                  </a:lnTo>
                  <a:lnTo>
                    <a:pt x="207" y="314"/>
                  </a:lnTo>
                  <a:cubicBezTo>
                    <a:pt x="188" y="239"/>
                    <a:pt x="230" y="164"/>
                    <a:pt x="305" y="146"/>
                  </a:cubicBezTo>
                  <a:lnTo>
                    <a:pt x="277" y="0"/>
                  </a:ln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3" name="Google Shape;2580;p63">
              <a:extLst>
                <a:ext uri="{FF2B5EF4-FFF2-40B4-BE49-F238E27FC236}">
                  <a16:creationId xmlns:a16="http://schemas.microsoft.com/office/drawing/2014/main" xmlns="" id="{9B7D5D5C-FA76-4765-B1D0-27170B9E24F0}"/>
                </a:ext>
              </a:extLst>
            </p:cNvPr>
            <p:cNvSpPr/>
            <p:nvPr/>
          </p:nvSpPr>
          <p:spPr>
            <a:xfrm>
              <a:off x="1007552" y="824790"/>
              <a:ext cx="171179" cy="359631"/>
            </a:xfrm>
            <a:custGeom>
              <a:avLst/>
              <a:gdLst/>
              <a:ahLst/>
              <a:cxnLst/>
              <a:rect l="l" t="t" r="r" b="b"/>
              <a:pathLst>
                <a:path w="773" h="1624" extrusionOk="0">
                  <a:moveTo>
                    <a:pt x="408" y="1"/>
                  </a:moveTo>
                  <a:lnTo>
                    <a:pt x="1" y="94"/>
                  </a:lnTo>
                  <a:lnTo>
                    <a:pt x="408" y="1624"/>
                  </a:lnTo>
                  <a:lnTo>
                    <a:pt x="773" y="1539"/>
                  </a:lnTo>
                  <a:lnTo>
                    <a:pt x="408" y="1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4" name="Google Shape;2581;p63">
              <a:extLst>
                <a:ext uri="{FF2B5EF4-FFF2-40B4-BE49-F238E27FC236}">
                  <a16:creationId xmlns:a16="http://schemas.microsoft.com/office/drawing/2014/main" xmlns="" id="{DAC57A23-ADFD-4BB0-AB8D-084E165FC828}"/>
                </a:ext>
              </a:extLst>
            </p:cNvPr>
            <p:cNvSpPr/>
            <p:nvPr/>
          </p:nvSpPr>
          <p:spPr>
            <a:xfrm>
              <a:off x="1240736" y="1404759"/>
              <a:ext cx="315120" cy="244921"/>
            </a:xfrm>
            <a:custGeom>
              <a:avLst/>
              <a:gdLst/>
              <a:ahLst/>
              <a:cxnLst/>
              <a:rect l="l" t="t" r="r" b="b"/>
              <a:pathLst>
                <a:path w="1423" h="1106" extrusionOk="0">
                  <a:moveTo>
                    <a:pt x="1157" y="0"/>
                  </a:moveTo>
                  <a:cubicBezTo>
                    <a:pt x="1154" y="0"/>
                    <a:pt x="1150" y="0"/>
                    <a:pt x="1146" y="1"/>
                  </a:cubicBezTo>
                  <a:lnTo>
                    <a:pt x="52" y="244"/>
                  </a:lnTo>
                  <a:cubicBezTo>
                    <a:pt x="24" y="258"/>
                    <a:pt x="0" y="286"/>
                    <a:pt x="14" y="314"/>
                  </a:cubicBezTo>
                  <a:lnTo>
                    <a:pt x="197" y="1063"/>
                  </a:lnTo>
                  <a:cubicBezTo>
                    <a:pt x="201" y="1092"/>
                    <a:pt x="223" y="1106"/>
                    <a:pt x="247" y="1106"/>
                  </a:cubicBezTo>
                  <a:cubicBezTo>
                    <a:pt x="251" y="1106"/>
                    <a:pt x="254" y="1106"/>
                    <a:pt x="258" y="1105"/>
                  </a:cubicBezTo>
                  <a:lnTo>
                    <a:pt x="1376" y="838"/>
                  </a:lnTo>
                  <a:cubicBezTo>
                    <a:pt x="1404" y="829"/>
                    <a:pt x="1422" y="801"/>
                    <a:pt x="1418" y="768"/>
                  </a:cubicBezTo>
                  <a:lnTo>
                    <a:pt x="1212" y="43"/>
                  </a:lnTo>
                  <a:cubicBezTo>
                    <a:pt x="1208" y="15"/>
                    <a:pt x="1182" y="0"/>
                    <a:pt x="1157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5" name="Google Shape;2582;p63">
              <a:extLst>
                <a:ext uri="{FF2B5EF4-FFF2-40B4-BE49-F238E27FC236}">
                  <a16:creationId xmlns:a16="http://schemas.microsoft.com/office/drawing/2014/main" xmlns="" id="{9CDAE38E-5B80-4005-A289-A748DA01703F}"/>
                </a:ext>
              </a:extLst>
            </p:cNvPr>
            <p:cNvSpPr/>
            <p:nvPr/>
          </p:nvSpPr>
          <p:spPr>
            <a:xfrm>
              <a:off x="1275946" y="1466764"/>
              <a:ext cx="26131" cy="23473"/>
            </a:xfrm>
            <a:custGeom>
              <a:avLst/>
              <a:gdLst/>
              <a:ahLst/>
              <a:cxnLst/>
              <a:rect l="l" t="t" r="r" b="b"/>
              <a:pathLst>
                <a:path w="118" h="106" extrusionOk="0">
                  <a:moveTo>
                    <a:pt x="58" y="1"/>
                  </a:moveTo>
                  <a:cubicBezTo>
                    <a:pt x="54" y="1"/>
                    <a:pt x="51" y="1"/>
                    <a:pt x="47" y="2"/>
                  </a:cubicBezTo>
                  <a:cubicBezTo>
                    <a:pt x="19" y="6"/>
                    <a:pt x="0" y="34"/>
                    <a:pt x="5" y="67"/>
                  </a:cubicBezTo>
                  <a:cubicBezTo>
                    <a:pt x="13" y="92"/>
                    <a:pt x="36" y="106"/>
                    <a:pt x="60" y="106"/>
                  </a:cubicBezTo>
                  <a:cubicBezTo>
                    <a:pt x="64" y="106"/>
                    <a:pt x="67" y="105"/>
                    <a:pt x="71" y="105"/>
                  </a:cubicBezTo>
                  <a:cubicBezTo>
                    <a:pt x="99" y="100"/>
                    <a:pt x="117" y="72"/>
                    <a:pt x="113" y="44"/>
                  </a:cubicBezTo>
                  <a:cubicBezTo>
                    <a:pt x="109" y="15"/>
                    <a:pt x="8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6" name="Google Shape;2583;p63">
              <a:extLst>
                <a:ext uri="{FF2B5EF4-FFF2-40B4-BE49-F238E27FC236}">
                  <a16:creationId xmlns:a16="http://schemas.microsoft.com/office/drawing/2014/main" xmlns="" id="{0D844164-D760-4A70-9CB8-2C78020567BB}"/>
                </a:ext>
              </a:extLst>
            </p:cNvPr>
            <p:cNvSpPr/>
            <p:nvPr/>
          </p:nvSpPr>
          <p:spPr>
            <a:xfrm>
              <a:off x="1287240" y="1512161"/>
              <a:ext cx="26131" cy="23695"/>
            </a:xfrm>
            <a:custGeom>
              <a:avLst/>
              <a:gdLst/>
              <a:ahLst/>
              <a:cxnLst/>
              <a:rect l="l" t="t" r="r" b="b"/>
              <a:pathLst>
                <a:path w="118" h="107" extrusionOk="0">
                  <a:moveTo>
                    <a:pt x="65" y="0"/>
                  </a:moveTo>
                  <a:cubicBezTo>
                    <a:pt x="59" y="0"/>
                    <a:pt x="53" y="1"/>
                    <a:pt x="48" y="3"/>
                  </a:cubicBezTo>
                  <a:cubicBezTo>
                    <a:pt x="20" y="7"/>
                    <a:pt x="1" y="35"/>
                    <a:pt x="10" y="63"/>
                  </a:cubicBezTo>
                  <a:cubicBezTo>
                    <a:pt x="14" y="92"/>
                    <a:pt x="36" y="106"/>
                    <a:pt x="61" y="106"/>
                  </a:cubicBezTo>
                  <a:cubicBezTo>
                    <a:pt x="64" y="106"/>
                    <a:pt x="68" y="106"/>
                    <a:pt x="71" y="105"/>
                  </a:cubicBezTo>
                  <a:cubicBezTo>
                    <a:pt x="104" y="101"/>
                    <a:pt x="118" y="73"/>
                    <a:pt x="113" y="40"/>
                  </a:cubicBezTo>
                  <a:cubicBezTo>
                    <a:pt x="109" y="17"/>
                    <a:pt x="90" y="0"/>
                    <a:pt x="65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7" name="Google Shape;2584;p63">
              <a:extLst>
                <a:ext uri="{FF2B5EF4-FFF2-40B4-BE49-F238E27FC236}">
                  <a16:creationId xmlns:a16="http://schemas.microsoft.com/office/drawing/2014/main" xmlns="" id="{5D081734-4ED1-48A4-8188-A297655A9E9B}"/>
                </a:ext>
              </a:extLst>
            </p:cNvPr>
            <p:cNvSpPr/>
            <p:nvPr/>
          </p:nvSpPr>
          <p:spPr>
            <a:xfrm>
              <a:off x="1297648" y="1556893"/>
              <a:ext cx="26131" cy="24359"/>
            </a:xfrm>
            <a:custGeom>
              <a:avLst/>
              <a:gdLst/>
              <a:ahLst/>
              <a:cxnLst/>
              <a:rect l="l" t="t" r="r" b="b"/>
              <a:pathLst>
                <a:path w="118" h="110" extrusionOk="0">
                  <a:moveTo>
                    <a:pt x="57" y="1"/>
                  </a:moveTo>
                  <a:cubicBezTo>
                    <a:pt x="54" y="1"/>
                    <a:pt x="51" y="1"/>
                    <a:pt x="47" y="2"/>
                  </a:cubicBezTo>
                  <a:cubicBezTo>
                    <a:pt x="19" y="11"/>
                    <a:pt x="1" y="39"/>
                    <a:pt x="10" y="67"/>
                  </a:cubicBezTo>
                  <a:cubicBezTo>
                    <a:pt x="14" y="92"/>
                    <a:pt x="37" y="110"/>
                    <a:pt x="62" y="110"/>
                  </a:cubicBezTo>
                  <a:cubicBezTo>
                    <a:pt x="65" y="110"/>
                    <a:pt x="68" y="110"/>
                    <a:pt x="71" y="109"/>
                  </a:cubicBezTo>
                  <a:cubicBezTo>
                    <a:pt x="104" y="105"/>
                    <a:pt x="118" y="72"/>
                    <a:pt x="113" y="44"/>
                  </a:cubicBezTo>
                  <a:cubicBezTo>
                    <a:pt x="109" y="19"/>
                    <a:pt x="86" y="1"/>
                    <a:pt x="5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" name="Google Shape;2585;p63">
              <a:extLst>
                <a:ext uri="{FF2B5EF4-FFF2-40B4-BE49-F238E27FC236}">
                  <a16:creationId xmlns:a16="http://schemas.microsoft.com/office/drawing/2014/main" xmlns="" id="{7D78BA1A-B939-4195-AB15-829B95E5FA9D}"/>
                </a:ext>
              </a:extLst>
            </p:cNvPr>
            <p:cNvSpPr/>
            <p:nvPr/>
          </p:nvSpPr>
          <p:spPr>
            <a:xfrm>
              <a:off x="1308056" y="1601625"/>
              <a:ext cx="26131" cy="23252"/>
            </a:xfrm>
            <a:custGeom>
              <a:avLst/>
              <a:gdLst/>
              <a:ahLst/>
              <a:cxnLst/>
              <a:rect l="l" t="t" r="r" b="b"/>
              <a:pathLst>
                <a:path w="118" h="105" extrusionOk="0">
                  <a:moveTo>
                    <a:pt x="47" y="1"/>
                  </a:moveTo>
                  <a:cubicBezTo>
                    <a:pt x="19" y="6"/>
                    <a:pt x="0" y="34"/>
                    <a:pt x="10" y="66"/>
                  </a:cubicBezTo>
                  <a:cubicBezTo>
                    <a:pt x="14" y="91"/>
                    <a:pt x="36" y="105"/>
                    <a:pt x="60" y="105"/>
                  </a:cubicBezTo>
                  <a:cubicBezTo>
                    <a:pt x="64" y="105"/>
                    <a:pt x="67" y="104"/>
                    <a:pt x="71" y="104"/>
                  </a:cubicBezTo>
                  <a:cubicBezTo>
                    <a:pt x="103" y="99"/>
                    <a:pt x="117" y="71"/>
                    <a:pt x="113" y="43"/>
                  </a:cubicBezTo>
                  <a:cubicBezTo>
                    <a:pt x="108" y="20"/>
                    <a:pt x="80" y="1"/>
                    <a:pt x="4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" name="Google Shape;2586;p63">
              <a:extLst>
                <a:ext uri="{FF2B5EF4-FFF2-40B4-BE49-F238E27FC236}">
                  <a16:creationId xmlns:a16="http://schemas.microsoft.com/office/drawing/2014/main" xmlns="" id="{B394CDA1-1A3A-41C9-8DC7-989F0BCCD3AB}"/>
                </a:ext>
              </a:extLst>
            </p:cNvPr>
            <p:cNvSpPr/>
            <p:nvPr/>
          </p:nvSpPr>
          <p:spPr>
            <a:xfrm>
              <a:off x="1461298" y="1422253"/>
              <a:ext cx="26131" cy="24359"/>
            </a:xfrm>
            <a:custGeom>
              <a:avLst/>
              <a:gdLst/>
              <a:ahLst/>
              <a:cxnLst/>
              <a:rect l="l" t="t" r="r" b="b"/>
              <a:pathLst>
                <a:path w="118" h="110" extrusionOk="0">
                  <a:moveTo>
                    <a:pt x="56" y="1"/>
                  </a:moveTo>
                  <a:cubicBezTo>
                    <a:pt x="53" y="1"/>
                    <a:pt x="50" y="1"/>
                    <a:pt x="48" y="2"/>
                  </a:cubicBezTo>
                  <a:cubicBezTo>
                    <a:pt x="19" y="11"/>
                    <a:pt x="1" y="39"/>
                    <a:pt x="5" y="67"/>
                  </a:cubicBezTo>
                  <a:cubicBezTo>
                    <a:pt x="10" y="92"/>
                    <a:pt x="36" y="110"/>
                    <a:pt x="62" y="110"/>
                  </a:cubicBezTo>
                  <a:cubicBezTo>
                    <a:pt x="65" y="110"/>
                    <a:pt x="68" y="110"/>
                    <a:pt x="71" y="109"/>
                  </a:cubicBezTo>
                  <a:cubicBezTo>
                    <a:pt x="99" y="100"/>
                    <a:pt x="118" y="72"/>
                    <a:pt x="113" y="44"/>
                  </a:cubicBezTo>
                  <a:cubicBezTo>
                    <a:pt x="105" y="19"/>
                    <a:pt x="81" y="1"/>
                    <a:pt x="5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" name="Google Shape;2587;p63">
              <a:extLst>
                <a:ext uri="{FF2B5EF4-FFF2-40B4-BE49-F238E27FC236}">
                  <a16:creationId xmlns:a16="http://schemas.microsoft.com/office/drawing/2014/main" xmlns="" id="{77952345-AF98-4B78-8445-49911FCBBBF3}"/>
                </a:ext>
              </a:extLst>
            </p:cNvPr>
            <p:cNvSpPr/>
            <p:nvPr/>
          </p:nvSpPr>
          <p:spPr>
            <a:xfrm>
              <a:off x="1472813" y="1467871"/>
              <a:ext cx="26131" cy="23695"/>
            </a:xfrm>
            <a:custGeom>
              <a:avLst/>
              <a:gdLst/>
              <a:ahLst/>
              <a:cxnLst/>
              <a:rect l="l" t="t" r="r" b="b"/>
              <a:pathLst>
                <a:path w="118" h="107" extrusionOk="0">
                  <a:moveTo>
                    <a:pt x="57" y="1"/>
                  </a:moveTo>
                  <a:cubicBezTo>
                    <a:pt x="54" y="1"/>
                    <a:pt x="51" y="1"/>
                    <a:pt x="47" y="1"/>
                  </a:cubicBezTo>
                  <a:cubicBezTo>
                    <a:pt x="19" y="6"/>
                    <a:pt x="0" y="39"/>
                    <a:pt x="5" y="67"/>
                  </a:cubicBezTo>
                  <a:cubicBezTo>
                    <a:pt x="13" y="90"/>
                    <a:pt x="33" y="107"/>
                    <a:pt x="56" y="107"/>
                  </a:cubicBezTo>
                  <a:cubicBezTo>
                    <a:pt x="60" y="107"/>
                    <a:pt x="65" y="106"/>
                    <a:pt x="70" y="104"/>
                  </a:cubicBezTo>
                  <a:cubicBezTo>
                    <a:pt x="98" y="100"/>
                    <a:pt x="117" y="72"/>
                    <a:pt x="113" y="43"/>
                  </a:cubicBezTo>
                  <a:cubicBezTo>
                    <a:pt x="100" y="15"/>
                    <a:pt x="81" y="1"/>
                    <a:pt x="5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1" name="Google Shape;2588;p63">
              <a:extLst>
                <a:ext uri="{FF2B5EF4-FFF2-40B4-BE49-F238E27FC236}">
                  <a16:creationId xmlns:a16="http://schemas.microsoft.com/office/drawing/2014/main" xmlns="" id="{B8911A94-D180-4485-81A8-5FA5F8A165AC}"/>
                </a:ext>
              </a:extLst>
            </p:cNvPr>
            <p:cNvSpPr/>
            <p:nvPr/>
          </p:nvSpPr>
          <p:spPr>
            <a:xfrm>
              <a:off x="1483221" y="1512604"/>
              <a:ext cx="25909" cy="23252"/>
            </a:xfrm>
            <a:custGeom>
              <a:avLst/>
              <a:gdLst/>
              <a:ahLst/>
              <a:cxnLst/>
              <a:rect l="l" t="t" r="r" b="b"/>
              <a:pathLst>
                <a:path w="117" h="105" extrusionOk="0">
                  <a:moveTo>
                    <a:pt x="47" y="1"/>
                  </a:moveTo>
                  <a:cubicBezTo>
                    <a:pt x="19" y="5"/>
                    <a:pt x="0" y="33"/>
                    <a:pt x="5" y="61"/>
                  </a:cubicBezTo>
                  <a:cubicBezTo>
                    <a:pt x="13" y="90"/>
                    <a:pt x="35" y="104"/>
                    <a:pt x="60" y="104"/>
                  </a:cubicBezTo>
                  <a:cubicBezTo>
                    <a:pt x="63" y="104"/>
                    <a:pt x="67" y="104"/>
                    <a:pt x="70" y="103"/>
                  </a:cubicBezTo>
                  <a:cubicBezTo>
                    <a:pt x="98" y="99"/>
                    <a:pt x="117" y="71"/>
                    <a:pt x="112" y="38"/>
                  </a:cubicBezTo>
                  <a:cubicBezTo>
                    <a:pt x="108" y="15"/>
                    <a:pt x="75" y="1"/>
                    <a:pt x="4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2" name="Google Shape;2589;p63">
              <a:extLst>
                <a:ext uri="{FF2B5EF4-FFF2-40B4-BE49-F238E27FC236}">
                  <a16:creationId xmlns:a16="http://schemas.microsoft.com/office/drawing/2014/main" xmlns="" id="{C981FF5C-FF2A-48EA-9E76-9E1ACE339D53}"/>
                </a:ext>
              </a:extLst>
            </p:cNvPr>
            <p:cNvSpPr/>
            <p:nvPr/>
          </p:nvSpPr>
          <p:spPr>
            <a:xfrm>
              <a:off x="1493408" y="1556893"/>
              <a:ext cx="26131" cy="24359"/>
            </a:xfrm>
            <a:custGeom>
              <a:avLst/>
              <a:gdLst/>
              <a:ahLst/>
              <a:cxnLst/>
              <a:rect l="l" t="t" r="r" b="b"/>
              <a:pathLst>
                <a:path w="118" h="110" extrusionOk="0">
                  <a:moveTo>
                    <a:pt x="56" y="1"/>
                  </a:moveTo>
                  <a:cubicBezTo>
                    <a:pt x="53" y="1"/>
                    <a:pt x="50" y="1"/>
                    <a:pt x="48" y="2"/>
                  </a:cubicBezTo>
                  <a:cubicBezTo>
                    <a:pt x="20" y="11"/>
                    <a:pt x="1" y="39"/>
                    <a:pt x="5" y="67"/>
                  </a:cubicBezTo>
                  <a:cubicBezTo>
                    <a:pt x="14" y="92"/>
                    <a:pt x="37" y="110"/>
                    <a:pt x="62" y="110"/>
                  </a:cubicBezTo>
                  <a:cubicBezTo>
                    <a:pt x="65" y="110"/>
                    <a:pt x="68" y="110"/>
                    <a:pt x="71" y="109"/>
                  </a:cubicBezTo>
                  <a:cubicBezTo>
                    <a:pt x="99" y="105"/>
                    <a:pt x="118" y="72"/>
                    <a:pt x="113" y="44"/>
                  </a:cubicBezTo>
                  <a:cubicBezTo>
                    <a:pt x="109" y="19"/>
                    <a:pt x="82" y="1"/>
                    <a:pt x="5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3" name="Google Shape;2590;p63">
              <a:extLst>
                <a:ext uri="{FF2B5EF4-FFF2-40B4-BE49-F238E27FC236}">
                  <a16:creationId xmlns:a16="http://schemas.microsoft.com/office/drawing/2014/main" xmlns="" id="{36398CB6-D89E-4398-87A7-27350F7F4B7A}"/>
                </a:ext>
              </a:extLst>
            </p:cNvPr>
            <p:cNvSpPr/>
            <p:nvPr/>
          </p:nvSpPr>
          <p:spPr>
            <a:xfrm>
              <a:off x="1149500" y="73863"/>
              <a:ext cx="897305" cy="871839"/>
            </a:xfrm>
            <a:custGeom>
              <a:avLst/>
              <a:gdLst/>
              <a:ahLst/>
              <a:cxnLst/>
              <a:rect l="l" t="t" r="r" b="b"/>
              <a:pathLst>
                <a:path w="4052" h="3937" extrusionOk="0">
                  <a:moveTo>
                    <a:pt x="3266" y="0"/>
                  </a:moveTo>
                  <a:lnTo>
                    <a:pt x="623" y="1731"/>
                  </a:lnTo>
                  <a:cubicBezTo>
                    <a:pt x="623" y="1731"/>
                    <a:pt x="0" y="3937"/>
                    <a:pt x="1060" y="3937"/>
                  </a:cubicBezTo>
                  <a:cubicBezTo>
                    <a:pt x="1095" y="3937"/>
                    <a:pt x="1132" y="3934"/>
                    <a:pt x="1170" y="3929"/>
                  </a:cubicBezTo>
                  <a:cubicBezTo>
                    <a:pt x="1615" y="3869"/>
                    <a:pt x="1760" y="2900"/>
                    <a:pt x="2026" y="2054"/>
                  </a:cubicBezTo>
                  <a:cubicBezTo>
                    <a:pt x="4052" y="2035"/>
                    <a:pt x="3266" y="0"/>
                    <a:pt x="32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4" name="Google Shape;2591;p63">
              <a:extLst>
                <a:ext uri="{FF2B5EF4-FFF2-40B4-BE49-F238E27FC236}">
                  <a16:creationId xmlns:a16="http://schemas.microsoft.com/office/drawing/2014/main" xmlns="" id="{D0B6D264-7C80-4551-B319-4D1322D7951C}"/>
                </a:ext>
              </a:extLst>
            </p:cNvPr>
            <p:cNvSpPr/>
            <p:nvPr/>
          </p:nvSpPr>
          <p:spPr>
            <a:xfrm>
              <a:off x="1140199" y="73863"/>
              <a:ext cx="906606" cy="904392"/>
            </a:xfrm>
            <a:custGeom>
              <a:avLst/>
              <a:gdLst/>
              <a:ahLst/>
              <a:cxnLst/>
              <a:rect l="l" t="t" r="r" b="b"/>
              <a:pathLst>
                <a:path w="4094" h="4084" fill="none" extrusionOk="0">
                  <a:moveTo>
                    <a:pt x="3308" y="0"/>
                  </a:moveTo>
                  <a:cubicBezTo>
                    <a:pt x="3308" y="0"/>
                    <a:pt x="4094" y="2035"/>
                    <a:pt x="2068" y="2054"/>
                  </a:cubicBezTo>
                  <a:cubicBezTo>
                    <a:pt x="1802" y="2900"/>
                    <a:pt x="1657" y="3869"/>
                    <a:pt x="1212" y="3929"/>
                  </a:cubicBezTo>
                  <a:cubicBezTo>
                    <a:pt x="1" y="4084"/>
                    <a:pt x="665" y="1731"/>
                    <a:pt x="665" y="1731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325" name="Google Shape;2592;p63">
            <a:extLst>
              <a:ext uri="{FF2B5EF4-FFF2-40B4-BE49-F238E27FC236}">
                <a16:creationId xmlns:a16="http://schemas.microsoft.com/office/drawing/2014/main" xmlns="" id="{8C9F2AD9-6F0F-44A8-BBCA-328329F71181}"/>
              </a:ext>
            </a:extLst>
          </p:cNvPr>
          <p:cNvGrpSpPr/>
          <p:nvPr/>
        </p:nvGrpSpPr>
        <p:grpSpPr>
          <a:xfrm>
            <a:off x="3628040" y="4471472"/>
            <a:ext cx="1266343" cy="395543"/>
            <a:chOff x="1030361" y="3118315"/>
            <a:chExt cx="1084649" cy="338814"/>
          </a:xfrm>
        </p:grpSpPr>
        <p:sp>
          <p:nvSpPr>
            <p:cNvPr id="326" name="Google Shape;2593;p63">
              <a:extLst>
                <a:ext uri="{FF2B5EF4-FFF2-40B4-BE49-F238E27FC236}">
                  <a16:creationId xmlns:a16="http://schemas.microsoft.com/office/drawing/2014/main" xmlns="" id="{4EF14234-CF61-4EF9-ACA6-75354C6DCE48}"/>
                </a:ext>
              </a:extLst>
            </p:cNvPr>
            <p:cNvSpPr/>
            <p:nvPr/>
          </p:nvSpPr>
          <p:spPr>
            <a:xfrm>
              <a:off x="1030361" y="3144003"/>
              <a:ext cx="98766" cy="155678"/>
            </a:xfrm>
            <a:custGeom>
              <a:avLst/>
              <a:gdLst/>
              <a:ahLst/>
              <a:cxnLst/>
              <a:rect l="l" t="t" r="r" b="b"/>
              <a:pathLst>
                <a:path w="446" h="703" extrusionOk="0">
                  <a:moveTo>
                    <a:pt x="403" y="1"/>
                  </a:moveTo>
                  <a:lnTo>
                    <a:pt x="403" y="1"/>
                  </a:lnTo>
                  <a:cubicBezTo>
                    <a:pt x="249" y="57"/>
                    <a:pt x="94" y="151"/>
                    <a:pt x="52" y="268"/>
                  </a:cubicBezTo>
                  <a:cubicBezTo>
                    <a:pt x="1" y="413"/>
                    <a:pt x="188" y="586"/>
                    <a:pt x="356" y="703"/>
                  </a:cubicBezTo>
                  <a:cubicBezTo>
                    <a:pt x="422" y="473"/>
                    <a:pt x="445" y="235"/>
                    <a:pt x="403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7" name="Google Shape;2594;p63">
              <a:extLst>
                <a:ext uri="{FF2B5EF4-FFF2-40B4-BE49-F238E27FC236}">
                  <a16:creationId xmlns:a16="http://schemas.microsoft.com/office/drawing/2014/main" xmlns="" id="{F1DABB30-A1A1-4BBC-BC2B-5CF21473709D}"/>
                </a:ext>
              </a:extLst>
            </p:cNvPr>
            <p:cNvSpPr/>
            <p:nvPr/>
          </p:nvSpPr>
          <p:spPr>
            <a:xfrm>
              <a:off x="1109196" y="3118315"/>
              <a:ext cx="165864" cy="212368"/>
            </a:xfrm>
            <a:custGeom>
              <a:avLst/>
              <a:gdLst/>
              <a:ahLst/>
              <a:cxnLst/>
              <a:rect l="l" t="t" r="r" b="b"/>
              <a:pathLst>
                <a:path w="749" h="959" extrusionOk="0">
                  <a:moveTo>
                    <a:pt x="398" y="0"/>
                  </a:moveTo>
                  <a:cubicBezTo>
                    <a:pt x="398" y="0"/>
                    <a:pt x="220" y="33"/>
                    <a:pt x="47" y="108"/>
                  </a:cubicBezTo>
                  <a:cubicBezTo>
                    <a:pt x="89" y="342"/>
                    <a:pt x="66" y="585"/>
                    <a:pt x="0" y="809"/>
                  </a:cubicBezTo>
                  <a:cubicBezTo>
                    <a:pt x="127" y="898"/>
                    <a:pt x="253" y="959"/>
                    <a:pt x="253" y="959"/>
                  </a:cubicBezTo>
                  <a:lnTo>
                    <a:pt x="749" y="795"/>
                  </a:lnTo>
                  <a:lnTo>
                    <a:pt x="683" y="140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8" name="Google Shape;2595;p63">
              <a:extLst>
                <a:ext uri="{FF2B5EF4-FFF2-40B4-BE49-F238E27FC236}">
                  <a16:creationId xmlns:a16="http://schemas.microsoft.com/office/drawing/2014/main" xmlns="" id="{66BF1330-C7A8-4AFB-AE32-D0C113FD2BC1}"/>
                </a:ext>
              </a:extLst>
            </p:cNvPr>
            <p:cNvSpPr/>
            <p:nvPr/>
          </p:nvSpPr>
          <p:spPr>
            <a:xfrm>
              <a:off x="1980370" y="3242547"/>
              <a:ext cx="134640" cy="213697"/>
            </a:xfrm>
            <a:custGeom>
              <a:avLst/>
              <a:gdLst/>
              <a:ahLst/>
              <a:cxnLst/>
              <a:rect l="l" t="t" r="r" b="b"/>
              <a:pathLst>
                <a:path w="608" h="965" extrusionOk="0">
                  <a:moveTo>
                    <a:pt x="145" y="0"/>
                  </a:moveTo>
                  <a:lnTo>
                    <a:pt x="113" y="234"/>
                  </a:lnTo>
                  <a:lnTo>
                    <a:pt x="0" y="941"/>
                  </a:lnTo>
                  <a:cubicBezTo>
                    <a:pt x="0" y="941"/>
                    <a:pt x="169" y="959"/>
                    <a:pt x="286" y="964"/>
                  </a:cubicBezTo>
                  <a:cubicBezTo>
                    <a:pt x="294" y="964"/>
                    <a:pt x="301" y="965"/>
                    <a:pt x="309" y="965"/>
                  </a:cubicBezTo>
                  <a:cubicBezTo>
                    <a:pt x="376" y="965"/>
                    <a:pt x="426" y="945"/>
                    <a:pt x="468" y="903"/>
                  </a:cubicBezTo>
                  <a:cubicBezTo>
                    <a:pt x="487" y="880"/>
                    <a:pt x="506" y="856"/>
                    <a:pt x="520" y="828"/>
                  </a:cubicBezTo>
                  <a:cubicBezTo>
                    <a:pt x="576" y="721"/>
                    <a:pt x="599" y="435"/>
                    <a:pt x="604" y="216"/>
                  </a:cubicBezTo>
                  <a:cubicBezTo>
                    <a:pt x="608" y="23"/>
                    <a:pt x="474" y="9"/>
                    <a:pt x="436" y="9"/>
                  </a:cubicBezTo>
                  <a:cubicBezTo>
                    <a:pt x="430" y="9"/>
                    <a:pt x="426" y="10"/>
                    <a:pt x="426" y="10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9" name="Google Shape;2596;p63">
              <a:extLst>
                <a:ext uri="{FF2B5EF4-FFF2-40B4-BE49-F238E27FC236}">
                  <a16:creationId xmlns:a16="http://schemas.microsoft.com/office/drawing/2014/main" xmlns="" id="{696C1853-1EB5-4E66-90F9-A7FA63F4392C}"/>
                </a:ext>
              </a:extLst>
            </p:cNvPr>
            <p:cNvSpPr/>
            <p:nvPr/>
          </p:nvSpPr>
          <p:spPr>
            <a:xfrm>
              <a:off x="1913493" y="3219738"/>
              <a:ext cx="101202" cy="237392"/>
            </a:xfrm>
            <a:custGeom>
              <a:avLst/>
              <a:gdLst/>
              <a:ahLst/>
              <a:cxnLst/>
              <a:rect l="l" t="t" r="r" b="b"/>
              <a:pathLst>
                <a:path w="457" h="1072" extrusionOk="0">
                  <a:moveTo>
                    <a:pt x="273" y="8"/>
                  </a:moveTo>
                  <a:cubicBezTo>
                    <a:pt x="187" y="8"/>
                    <a:pt x="167" y="94"/>
                    <a:pt x="167" y="94"/>
                  </a:cubicBezTo>
                  <a:cubicBezTo>
                    <a:pt x="134" y="618"/>
                    <a:pt x="17" y="973"/>
                    <a:pt x="17" y="973"/>
                  </a:cubicBezTo>
                  <a:cubicBezTo>
                    <a:pt x="0" y="1027"/>
                    <a:pt x="137" y="1071"/>
                    <a:pt x="228" y="1071"/>
                  </a:cubicBezTo>
                  <a:cubicBezTo>
                    <a:pt x="264" y="1071"/>
                    <a:pt x="293" y="1064"/>
                    <a:pt x="302" y="1048"/>
                  </a:cubicBezTo>
                  <a:cubicBezTo>
                    <a:pt x="363" y="950"/>
                    <a:pt x="443" y="206"/>
                    <a:pt x="447" y="108"/>
                  </a:cubicBezTo>
                  <a:cubicBezTo>
                    <a:pt x="457" y="0"/>
                    <a:pt x="391" y="19"/>
                    <a:pt x="293" y="10"/>
                  </a:cubicBezTo>
                  <a:cubicBezTo>
                    <a:pt x="286" y="9"/>
                    <a:pt x="280" y="8"/>
                    <a:pt x="273" y="8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0" name="Google Shape;2597;p63">
              <a:extLst>
                <a:ext uri="{FF2B5EF4-FFF2-40B4-BE49-F238E27FC236}">
                  <a16:creationId xmlns:a16="http://schemas.microsoft.com/office/drawing/2014/main" xmlns="" id="{1906B8C4-5B5B-41CB-A759-999420ADCF13}"/>
                </a:ext>
              </a:extLst>
            </p:cNvPr>
            <p:cNvSpPr/>
            <p:nvPr/>
          </p:nvSpPr>
          <p:spPr>
            <a:xfrm>
              <a:off x="1157915" y="3297466"/>
              <a:ext cx="771966" cy="137962"/>
            </a:xfrm>
            <a:custGeom>
              <a:avLst/>
              <a:gdLst/>
              <a:ahLst/>
              <a:cxnLst/>
              <a:rect l="l" t="t" r="r" b="b"/>
              <a:pathLst>
                <a:path w="3486" h="623" extrusionOk="0">
                  <a:moveTo>
                    <a:pt x="281" y="0"/>
                  </a:moveTo>
                  <a:cubicBezTo>
                    <a:pt x="272" y="80"/>
                    <a:pt x="117" y="84"/>
                    <a:pt x="61" y="108"/>
                  </a:cubicBezTo>
                  <a:cubicBezTo>
                    <a:pt x="0" y="131"/>
                    <a:pt x="24" y="155"/>
                    <a:pt x="24" y="155"/>
                  </a:cubicBezTo>
                  <a:lnTo>
                    <a:pt x="3429" y="622"/>
                  </a:lnTo>
                  <a:cubicBezTo>
                    <a:pt x="3452" y="571"/>
                    <a:pt x="3471" y="505"/>
                    <a:pt x="3485" y="435"/>
                  </a:cubicBezTo>
                  <a:lnTo>
                    <a:pt x="281" y="0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1" name="Google Shape;2598;p63">
              <a:extLst>
                <a:ext uri="{FF2B5EF4-FFF2-40B4-BE49-F238E27FC236}">
                  <a16:creationId xmlns:a16="http://schemas.microsoft.com/office/drawing/2014/main" xmlns="" id="{53FBEE31-D862-4178-8BE6-B8FC53FC2E6A}"/>
                </a:ext>
              </a:extLst>
            </p:cNvPr>
            <p:cNvSpPr/>
            <p:nvPr/>
          </p:nvSpPr>
          <p:spPr>
            <a:xfrm>
              <a:off x="1188475" y="3118979"/>
              <a:ext cx="762001" cy="157006"/>
            </a:xfrm>
            <a:custGeom>
              <a:avLst/>
              <a:gdLst/>
              <a:ahLst/>
              <a:cxnLst/>
              <a:rect l="l" t="t" r="r" b="b"/>
              <a:pathLst>
                <a:path w="3441" h="709" extrusionOk="0">
                  <a:moveTo>
                    <a:pt x="37" y="0"/>
                  </a:moveTo>
                  <a:cubicBezTo>
                    <a:pt x="28" y="0"/>
                    <a:pt x="1" y="13"/>
                    <a:pt x="17" y="72"/>
                  </a:cubicBezTo>
                  <a:cubicBezTo>
                    <a:pt x="35" y="133"/>
                    <a:pt x="190" y="194"/>
                    <a:pt x="199" y="268"/>
                  </a:cubicBezTo>
                  <a:lnTo>
                    <a:pt x="3431" y="708"/>
                  </a:lnTo>
                  <a:cubicBezTo>
                    <a:pt x="3441" y="614"/>
                    <a:pt x="3441" y="549"/>
                    <a:pt x="3441" y="549"/>
                  </a:cubicBezTo>
                  <a:lnTo>
                    <a:pt x="40" y="2"/>
                  </a:lnTo>
                  <a:cubicBezTo>
                    <a:pt x="40" y="1"/>
                    <a:pt x="39" y="0"/>
                    <a:pt x="37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2" name="Google Shape;2599;p63">
              <a:extLst>
                <a:ext uri="{FF2B5EF4-FFF2-40B4-BE49-F238E27FC236}">
                  <a16:creationId xmlns:a16="http://schemas.microsoft.com/office/drawing/2014/main" xmlns="" id="{EB48D7E8-5485-4CB2-BBEF-0FFB141B44B8}"/>
                </a:ext>
              </a:extLst>
            </p:cNvPr>
            <p:cNvSpPr/>
            <p:nvPr/>
          </p:nvSpPr>
          <p:spPr>
            <a:xfrm>
              <a:off x="1170316" y="3180099"/>
              <a:ext cx="777059" cy="213918"/>
            </a:xfrm>
            <a:custGeom>
              <a:avLst/>
              <a:gdLst/>
              <a:ahLst/>
              <a:cxnLst/>
              <a:rect l="l" t="t" r="r" b="b"/>
              <a:pathLst>
                <a:path w="3509" h="966" extrusionOk="0">
                  <a:moveTo>
                    <a:pt x="275" y="1"/>
                  </a:moveTo>
                  <a:cubicBezTo>
                    <a:pt x="274" y="1"/>
                    <a:pt x="273" y="1"/>
                    <a:pt x="272" y="2"/>
                  </a:cubicBezTo>
                  <a:lnTo>
                    <a:pt x="278" y="3"/>
                  </a:lnTo>
                  <a:lnTo>
                    <a:pt x="278" y="3"/>
                  </a:lnTo>
                  <a:cubicBezTo>
                    <a:pt x="278" y="1"/>
                    <a:pt x="276" y="1"/>
                    <a:pt x="275" y="1"/>
                  </a:cubicBezTo>
                  <a:close/>
                  <a:moveTo>
                    <a:pt x="278" y="3"/>
                  </a:moveTo>
                  <a:cubicBezTo>
                    <a:pt x="280" y="6"/>
                    <a:pt x="278" y="13"/>
                    <a:pt x="272" y="16"/>
                  </a:cubicBezTo>
                  <a:cubicBezTo>
                    <a:pt x="244" y="105"/>
                    <a:pt x="33" y="147"/>
                    <a:pt x="14" y="259"/>
                  </a:cubicBezTo>
                  <a:cubicBezTo>
                    <a:pt x="0" y="367"/>
                    <a:pt x="225" y="516"/>
                    <a:pt x="225" y="516"/>
                  </a:cubicBezTo>
                  <a:lnTo>
                    <a:pt x="225" y="530"/>
                  </a:lnTo>
                  <a:lnTo>
                    <a:pt x="3429" y="965"/>
                  </a:lnTo>
                  <a:cubicBezTo>
                    <a:pt x="3471" y="788"/>
                    <a:pt x="3495" y="577"/>
                    <a:pt x="3509" y="437"/>
                  </a:cubicBezTo>
                  <a:lnTo>
                    <a:pt x="278" y="3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333" name="Google Shape;2601;p63">
            <a:extLst>
              <a:ext uri="{FF2B5EF4-FFF2-40B4-BE49-F238E27FC236}">
                <a16:creationId xmlns:a16="http://schemas.microsoft.com/office/drawing/2014/main" xmlns="" id="{ECB1A134-7122-4CEA-9441-D17BADD2A155}"/>
              </a:ext>
            </a:extLst>
          </p:cNvPr>
          <p:cNvGrpSpPr/>
          <p:nvPr/>
        </p:nvGrpSpPr>
        <p:grpSpPr>
          <a:xfrm>
            <a:off x="4971666" y="57601"/>
            <a:ext cx="962177" cy="2515527"/>
            <a:chOff x="7855819" y="1099341"/>
            <a:chExt cx="566107" cy="1480037"/>
          </a:xfrm>
        </p:grpSpPr>
        <p:sp>
          <p:nvSpPr>
            <p:cNvPr id="334" name="Google Shape;2602;p63">
              <a:extLst>
                <a:ext uri="{FF2B5EF4-FFF2-40B4-BE49-F238E27FC236}">
                  <a16:creationId xmlns:a16="http://schemas.microsoft.com/office/drawing/2014/main" xmlns="" id="{FC558620-EE87-435A-BF05-9B45AE106BFD}"/>
                </a:ext>
              </a:extLst>
            </p:cNvPr>
            <p:cNvSpPr/>
            <p:nvPr/>
          </p:nvSpPr>
          <p:spPr>
            <a:xfrm>
              <a:off x="8119566" y="1617027"/>
              <a:ext cx="72865" cy="962351"/>
            </a:xfrm>
            <a:custGeom>
              <a:avLst/>
              <a:gdLst/>
              <a:ahLst/>
              <a:cxnLst/>
              <a:rect l="l" t="t" r="r" b="b"/>
              <a:pathLst>
                <a:path w="468" h="6181" fill="none" extrusionOk="0">
                  <a:moveTo>
                    <a:pt x="468" y="1"/>
                  </a:moveTo>
                  <a:lnTo>
                    <a:pt x="112" y="371"/>
                  </a:lnTo>
                  <a:cubicBezTo>
                    <a:pt x="42" y="441"/>
                    <a:pt x="42" y="553"/>
                    <a:pt x="112" y="618"/>
                  </a:cubicBezTo>
                  <a:lnTo>
                    <a:pt x="323" y="838"/>
                  </a:lnTo>
                  <a:cubicBezTo>
                    <a:pt x="393" y="908"/>
                    <a:pt x="393" y="1021"/>
                    <a:pt x="323" y="1086"/>
                  </a:cubicBezTo>
                  <a:lnTo>
                    <a:pt x="117" y="1297"/>
                  </a:lnTo>
                  <a:cubicBezTo>
                    <a:pt x="47" y="1372"/>
                    <a:pt x="47" y="1479"/>
                    <a:pt x="117" y="1549"/>
                  </a:cubicBezTo>
                  <a:lnTo>
                    <a:pt x="328" y="1764"/>
                  </a:lnTo>
                  <a:cubicBezTo>
                    <a:pt x="398" y="1839"/>
                    <a:pt x="398" y="1947"/>
                    <a:pt x="328" y="2017"/>
                  </a:cubicBezTo>
                  <a:lnTo>
                    <a:pt x="140" y="2209"/>
                  </a:lnTo>
                  <a:cubicBezTo>
                    <a:pt x="70" y="2279"/>
                    <a:pt x="70" y="2391"/>
                    <a:pt x="140" y="2461"/>
                  </a:cubicBezTo>
                  <a:lnTo>
                    <a:pt x="342" y="2667"/>
                  </a:lnTo>
                  <a:cubicBezTo>
                    <a:pt x="412" y="2737"/>
                    <a:pt x="412" y="2850"/>
                    <a:pt x="342" y="2920"/>
                  </a:cubicBezTo>
                  <a:lnTo>
                    <a:pt x="131" y="3135"/>
                  </a:lnTo>
                  <a:cubicBezTo>
                    <a:pt x="61" y="3205"/>
                    <a:pt x="61" y="3317"/>
                    <a:pt x="131" y="3388"/>
                  </a:cubicBezTo>
                  <a:lnTo>
                    <a:pt x="351" y="3612"/>
                  </a:lnTo>
                  <a:cubicBezTo>
                    <a:pt x="421" y="3682"/>
                    <a:pt x="421" y="3795"/>
                    <a:pt x="351" y="3865"/>
                  </a:cubicBezTo>
                  <a:lnTo>
                    <a:pt x="103" y="4122"/>
                  </a:lnTo>
                  <a:cubicBezTo>
                    <a:pt x="33" y="4192"/>
                    <a:pt x="33" y="4304"/>
                    <a:pt x="103" y="4375"/>
                  </a:cubicBezTo>
                  <a:lnTo>
                    <a:pt x="351" y="4632"/>
                  </a:lnTo>
                  <a:cubicBezTo>
                    <a:pt x="421" y="4702"/>
                    <a:pt x="421" y="4814"/>
                    <a:pt x="351" y="4885"/>
                  </a:cubicBezTo>
                  <a:cubicBezTo>
                    <a:pt x="281" y="4959"/>
                    <a:pt x="187" y="5048"/>
                    <a:pt x="117" y="5123"/>
                  </a:cubicBezTo>
                  <a:cubicBezTo>
                    <a:pt x="47" y="5193"/>
                    <a:pt x="47" y="5306"/>
                    <a:pt x="117" y="5376"/>
                  </a:cubicBezTo>
                  <a:lnTo>
                    <a:pt x="328" y="5591"/>
                  </a:lnTo>
                  <a:cubicBezTo>
                    <a:pt x="398" y="5661"/>
                    <a:pt x="398" y="5773"/>
                    <a:pt x="328" y="5843"/>
                  </a:cubicBezTo>
                  <a:lnTo>
                    <a:pt x="0" y="618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5" name="Google Shape;2603;p63">
              <a:extLst>
                <a:ext uri="{FF2B5EF4-FFF2-40B4-BE49-F238E27FC236}">
                  <a16:creationId xmlns:a16="http://schemas.microsoft.com/office/drawing/2014/main" xmlns="" id="{9B304746-2B4F-44F1-B4C0-E3D70304ADDA}"/>
                </a:ext>
              </a:extLst>
            </p:cNvPr>
            <p:cNvSpPr/>
            <p:nvPr/>
          </p:nvSpPr>
          <p:spPr>
            <a:xfrm>
              <a:off x="8048102" y="1730684"/>
              <a:ext cx="182319" cy="115526"/>
            </a:xfrm>
            <a:custGeom>
              <a:avLst/>
              <a:gdLst/>
              <a:ahLst/>
              <a:cxnLst/>
              <a:rect l="l" t="t" r="r" b="b"/>
              <a:pathLst>
                <a:path w="1171" h="742" extrusionOk="0">
                  <a:moveTo>
                    <a:pt x="585" y="1"/>
                  </a:moveTo>
                  <a:cubicBezTo>
                    <a:pt x="497" y="47"/>
                    <a:pt x="1" y="337"/>
                    <a:pt x="24" y="628"/>
                  </a:cubicBezTo>
                  <a:cubicBezTo>
                    <a:pt x="31" y="711"/>
                    <a:pt x="70" y="742"/>
                    <a:pt x="126" y="742"/>
                  </a:cubicBezTo>
                  <a:cubicBezTo>
                    <a:pt x="271" y="742"/>
                    <a:pt x="525" y="532"/>
                    <a:pt x="585" y="478"/>
                  </a:cubicBezTo>
                  <a:cubicBezTo>
                    <a:pt x="643" y="529"/>
                    <a:pt x="899" y="741"/>
                    <a:pt x="1045" y="741"/>
                  </a:cubicBezTo>
                  <a:cubicBezTo>
                    <a:pt x="1101" y="741"/>
                    <a:pt x="1140" y="710"/>
                    <a:pt x="1147" y="628"/>
                  </a:cubicBezTo>
                  <a:cubicBezTo>
                    <a:pt x="1170" y="328"/>
                    <a:pt x="670" y="47"/>
                    <a:pt x="585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6" name="Google Shape;2604;p63">
              <a:extLst>
                <a:ext uri="{FF2B5EF4-FFF2-40B4-BE49-F238E27FC236}">
                  <a16:creationId xmlns:a16="http://schemas.microsoft.com/office/drawing/2014/main" xmlns="" id="{7C36C097-CC63-4F16-8470-94F22E9640CF}"/>
                </a:ext>
              </a:extLst>
            </p:cNvPr>
            <p:cNvSpPr/>
            <p:nvPr/>
          </p:nvSpPr>
          <p:spPr>
            <a:xfrm>
              <a:off x="7855819" y="1099341"/>
              <a:ext cx="566107" cy="664351"/>
            </a:xfrm>
            <a:custGeom>
              <a:avLst/>
              <a:gdLst/>
              <a:ahLst/>
              <a:cxnLst/>
              <a:rect l="l" t="t" r="r" b="b"/>
              <a:pathLst>
                <a:path w="3636" h="4267" extrusionOk="0">
                  <a:moveTo>
                    <a:pt x="1820" y="0"/>
                  </a:moveTo>
                  <a:cubicBezTo>
                    <a:pt x="815" y="0"/>
                    <a:pt x="1" y="954"/>
                    <a:pt x="1" y="2133"/>
                  </a:cubicBezTo>
                  <a:cubicBezTo>
                    <a:pt x="1" y="3312"/>
                    <a:pt x="815" y="4266"/>
                    <a:pt x="1820" y="4266"/>
                  </a:cubicBezTo>
                  <a:cubicBezTo>
                    <a:pt x="2821" y="4266"/>
                    <a:pt x="3635" y="3312"/>
                    <a:pt x="3635" y="2133"/>
                  </a:cubicBezTo>
                  <a:cubicBezTo>
                    <a:pt x="3635" y="954"/>
                    <a:pt x="2821" y="0"/>
                    <a:pt x="182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7" name="Google Shape;2605;p63">
              <a:extLst>
                <a:ext uri="{FF2B5EF4-FFF2-40B4-BE49-F238E27FC236}">
                  <a16:creationId xmlns:a16="http://schemas.microsoft.com/office/drawing/2014/main" xmlns="" id="{667EC226-84EF-47BC-95F8-DBDDB594683D}"/>
                </a:ext>
              </a:extLst>
            </p:cNvPr>
            <p:cNvSpPr/>
            <p:nvPr/>
          </p:nvSpPr>
          <p:spPr>
            <a:xfrm>
              <a:off x="8137782" y="1168314"/>
              <a:ext cx="187301" cy="186990"/>
            </a:xfrm>
            <a:custGeom>
              <a:avLst/>
              <a:gdLst/>
              <a:ahLst/>
              <a:cxnLst/>
              <a:rect l="l" t="t" r="r" b="b"/>
              <a:pathLst>
                <a:path w="1203" h="1201" extrusionOk="0">
                  <a:moveTo>
                    <a:pt x="838" y="1052"/>
                  </a:moveTo>
                  <a:cubicBezTo>
                    <a:pt x="841" y="1057"/>
                    <a:pt x="843" y="1062"/>
                    <a:pt x="843" y="1062"/>
                  </a:cubicBezTo>
                  <a:cubicBezTo>
                    <a:pt x="843" y="1062"/>
                    <a:pt x="842" y="1059"/>
                    <a:pt x="838" y="1052"/>
                  </a:cubicBezTo>
                  <a:close/>
                  <a:moveTo>
                    <a:pt x="187" y="0"/>
                  </a:moveTo>
                  <a:cubicBezTo>
                    <a:pt x="132" y="0"/>
                    <a:pt x="77" y="24"/>
                    <a:pt x="47" y="76"/>
                  </a:cubicBezTo>
                  <a:cubicBezTo>
                    <a:pt x="0" y="170"/>
                    <a:pt x="19" y="282"/>
                    <a:pt x="103" y="315"/>
                  </a:cubicBezTo>
                  <a:cubicBezTo>
                    <a:pt x="187" y="357"/>
                    <a:pt x="276" y="404"/>
                    <a:pt x="360" y="465"/>
                  </a:cubicBezTo>
                  <a:cubicBezTo>
                    <a:pt x="370" y="469"/>
                    <a:pt x="384" y="479"/>
                    <a:pt x="393" y="488"/>
                  </a:cubicBezTo>
                  <a:cubicBezTo>
                    <a:pt x="402" y="494"/>
                    <a:pt x="405" y="497"/>
                    <a:pt x="406" y="497"/>
                  </a:cubicBezTo>
                  <a:cubicBezTo>
                    <a:pt x="407" y="497"/>
                    <a:pt x="393" y="484"/>
                    <a:pt x="394" y="484"/>
                  </a:cubicBezTo>
                  <a:lnTo>
                    <a:pt x="394" y="484"/>
                  </a:lnTo>
                  <a:cubicBezTo>
                    <a:pt x="395" y="484"/>
                    <a:pt x="398" y="486"/>
                    <a:pt x="407" y="493"/>
                  </a:cubicBezTo>
                  <a:cubicBezTo>
                    <a:pt x="421" y="502"/>
                    <a:pt x="440" y="521"/>
                    <a:pt x="458" y="535"/>
                  </a:cubicBezTo>
                  <a:cubicBezTo>
                    <a:pt x="501" y="567"/>
                    <a:pt x="533" y="605"/>
                    <a:pt x="571" y="638"/>
                  </a:cubicBezTo>
                  <a:cubicBezTo>
                    <a:pt x="585" y="656"/>
                    <a:pt x="604" y="675"/>
                    <a:pt x="618" y="689"/>
                  </a:cubicBezTo>
                  <a:cubicBezTo>
                    <a:pt x="622" y="698"/>
                    <a:pt x="627" y="708"/>
                    <a:pt x="641" y="712"/>
                  </a:cubicBezTo>
                  <a:cubicBezTo>
                    <a:pt x="641" y="720"/>
                    <a:pt x="657" y="737"/>
                    <a:pt x="659" y="737"/>
                  </a:cubicBezTo>
                  <a:cubicBezTo>
                    <a:pt x="659" y="737"/>
                    <a:pt x="658" y="736"/>
                    <a:pt x="655" y="731"/>
                  </a:cubicBezTo>
                  <a:cubicBezTo>
                    <a:pt x="653" y="727"/>
                    <a:pt x="652" y="725"/>
                    <a:pt x="653" y="725"/>
                  </a:cubicBezTo>
                  <a:lnTo>
                    <a:pt x="653" y="725"/>
                  </a:lnTo>
                  <a:cubicBezTo>
                    <a:pt x="655" y="725"/>
                    <a:pt x="669" y="746"/>
                    <a:pt x="669" y="750"/>
                  </a:cubicBezTo>
                  <a:cubicBezTo>
                    <a:pt x="674" y="759"/>
                    <a:pt x="688" y="773"/>
                    <a:pt x="692" y="783"/>
                  </a:cubicBezTo>
                  <a:cubicBezTo>
                    <a:pt x="702" y="801"/>
                    <a:pt x="720" y="825"/>
                    <a:pt x="734" y="843"/>
                  </a:cubicBezTo>
                  <a:cubicBezTo>
                    <a:pt x="758" y="881"/>
                    <a:pt x="786" y="923"/>
                    <a:pt x="805" y="970"/>
                  </a:cubicBezTo>
                  <a:cubicBezTo>
                    <a:pt x="814" y="993"/>
                    <a:pt x="828" y="1017"/>
                    <a:pt x="833" y="1035"/>
                  </a:cubicBezTo>
                  <a:cubicBezTo>
                    <a:pt x="833" y="1037"/>
                    <a:pt x="835" y="1044"/>
                    <a:pt x="838" y="1050"/>
                  </a:cubicBezTo>
                  <a:lnTo>
                    <a:pt x="838" y="1050"/>
                  </a:lnTo>
                  <a:lnTo>
                    <a:pt x="837" y="1049"/>
                  </a:lnTo>
                  <a:lnTo>
                    <a:pt x="837" y="1049"/>
                  </a:lnTo>
                  <a:cubicBezTo>
                    <a:pt x="838" y="1050"/>
                    <a:pt x="838" y="1051"/>
                    <a:pt x="838" y="1052"/>
                  </a:cubicBezTo>
                  <a:lnTo>
                    <a:pt x="838" y="1052"/>
                  </a:lnTo>
                  <a:cubicBezTo>
                    <a:pt x="838" y="1051"/>
                    <a:pt x="838" y="1050"/>
                    <a:pt x="838" y="1050"/>
                  </a:cubicBezTo>
                  <a:lnTo>
                    <a:pt x="838" y="1050"/>
                  </a:lnTo>
                  <a:lnTo>
                    <a:pt x="856" y="1082"/>
                  </a:lnTo>
                  <a:cubicBezTo>
                    <a:pt x="880" y="1145"/>
                    <a:pt x="943" y="1201"/>
                    <a:pt x="1012" y="1201"/>
                  </a:cubicBezTo>
                  <a:cubicBezTo>
                    <a:pt x="1025" y="1201"/>
                    <a:pt x="1039" y="1199"/>
                    <a:pt x="1053" y="1194"/>
                  </a:cubicBezTo>
                  <a:cubicBezTo>
                    <a:pt x="1132" y="1171"/>
                    <a:pt x="1202" y="1082"/>
                    <a:pt x="1165" y="993"/>
                  </a:cubicBezTo>
                  <a:cubicBezTo>
                    <a:pt x="1001" y="572"/>
                    <a:pt x="688" y="212"/>
                    <a:pt x="271" y="20"/>
                  </a:cubicBezTo>
                  <a:cubicBezTo>
                    <a:pt x="245" y="7"/>
                    <a:pt x="216" y="0"/>
                    <a:pt x="18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38" name="Google Shape;2606;p63">
              <a:extLst>
                <a:ext uri="{FF2B5EF4-FFF2-40B4-BE49-F238E27FC236}">
                  <a16:creationId xmlns:a16="http://schemas.microsoft.com/office/drawing/2014/main" xmlns="" id="{9F83EB5A-B927-4081-8736-9FB06333360A}"/>
                </a:ext>
              </a:extLst>
            </p:cNvPr>
            <p:cNvSpPr/>
            <p:nvPr/>
          </p:nvSpPr>
          <p:spPr>
            <a:xfrm>
              <a:off x="8297214" y="1409330"/>
              <a:ext cx="50445" cy="52625"/>
            </a:xfrm>
            <a:custGeom>
              <a:avLst/>
              <a:gdLst/>
              <a:ahLst/>
              <a:cxnLst/>
              <a:rect l="l" t="t" r="r" b="b"/>
              <a:pathLst>
                <a:path w="324" h="338" extrusionOk="0">
                  <a:moveTo>
                    <a:pt x="177" y="0"/>
                  </a:moveTo>
                  <a:cubicBezTo>
                    <a:pt x="171" y="0"/>
                    <a:pt x="165" y="1"/>
                    <a:pt x="160" y="2"/>
                  </a:cubicBezTo>
                  <a:cubicBezTo>
                    <a:pt x="146" y="2"/>
                    <a:pt x="131" y="6"/>
                    <a:pt x="117" y="6"/>
                  </a:cubicBezTo>
                  <a:cubicBezTo>
                    <a:pt x="89" y="16"/>
                    <a:pt x="66" y="30"/>
                    <a:pt x="47" y="49"/>
                  </a:cubicBezTo>
                  <a:cubicBezTo>
                    <a:pt x="43" y="63"/>
                    <a:pt x="29" y="72"/>
                    <a:pt x="24" y="86"/>
                  </a:cubicBezTo>
                  <a:cubicBezTo>
                    <a:pt x="5" y="114"/>
                    <a:pt x="0" y="137"/>
                    <a:pt x="0" y="166"/>
                  </a:cubicBezTo>
                  <a:lnTo>
                    <a:pt x="0" y="170"/>
                  </a:lnTo>
                  <a:cubicBezTo>
                    <a:pt x="0" y="194"/>
                    <a:pt x="5" y="212"/>
                    <a:pt x="15" y="236"/>
                  </a:cubicBezTo>
                  <a:cubicBezTo>
                    <a:pt x="19" y="254"/>
                    <a:pt x="29" y="273"/>
                    <a:pt x="47" y="287"/>
                  </a:cubicBezTo>
                  <a:cubicBezTo>
                    <a:pt x="61" y="306"/>
                    <a:pt x="75" y="320"/>
                    <a:pt x="99" y="325"/>
                  </a:cubicBezTo>
                  <a:cubicBezTo>
                    <a:pt x="112" y="331"/>
                    <a:pt x="128" y="338"/>
                    <a:pt x="144" y="338"/>
                  </a:cubicBezTo>
                  <a:cubicBezTo>
                    <a:pt x="151" y="338"/>
                    <a:pt x="157" y="337"/>
                    <a:pt x="164" y="334"/>
                  </a:cubicBezTo>
                  <a:cubicBezTo>
                    <a:pt x="178" y="334"/>
                    <a:pt x="192" y="329"/>
                    <a:pt x="206" y="329"/>
                  </a:cubicBezTo>
                  <a:cubicBezTo>
                    <a:pt x="234" y="325"/>
                    <a:pt x="258" y="306"/>
                    <a:pt x="276" y="287"/>
                  </a:cubicBezTo>
                  <a:cubicBezTo>
                    <a:pt x="281" y="278"/>
                    <a:pt x="295" y="264"/>
                    <a:pt x="300" y="254"/>
                  </a:cubicBezTo>
                  <a:cubicBezTo>
                    <a:pt x="309" y="231"/>
                    <a:pt x="323" y="203"/>
                    <a:pt x="323" y="170"/>
                  </a:cubicBezTo>
                  <a:lnTo>
                    <a:pt x="323" y="166"/>
                  </a:lnTo>
                  <a:cubicBezTo>
                    <a:pt x="323" y="142"/>
                    <a:pt x="319" y="123"/>
                    <a:pt x="309" y="100"/>
                  </a:cubicBezTo>
                  <a:cubicBezTo>
                    <a:pt x="305" y="86"/>
                    <a:pt x="295" y="67"/>
                    <a:pt x="276" y="49"/>
                  </a:cubicBezTo>
                  <a:cubicBezTo>
                    <a:pt x="262" y="30"/>
                    <a:pt x="248" y="21"/>
                    <a:pt x="225" y="16"/>
                  </a:cubicBez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339" name="Google Shape;2611;p63">
            <a:extLst>
              <a:ext uri="{FF2B5EF4-FFF2-40B4-BE49-F238E27FC236}">
                <a16:creationId xmlns:a16="http://schemas.microsoft.com/office/drawing/2014/main" xmlns="" id="{D104B4FE-7F17-4C7C-AA2F-E4AFF5129B97}"/>
              </a:ext>
            </a:extLst>
          </p:cNvPr>
          <p:cNvSpPr/>
          <p:nvPr/>
        </p:nvSpPr>
        <p:spPr>
          <a:xfrm>
            <a:off x="8313134" y="1652668"/>
            <a:ext cx="526381" cy="344129"/>
          </a:xfrm>
          <a:custGeom>
            <a:avLst/>
            <a:gdLst/>
            <a:ahLst/>
            <a:cxnLst/>
            <a:rect l="l" t="t" r="r" b="b"/>
            <a:pathLst>
              <a:path w="2377" h="1554" extrusionOk="0">
                <a:moveTo>
                  <a:pt x="1709" y="0"/>
                </a:moveTo>
                <a:cubicBezTo>
                  <a:pt x="1412" y="0"/>
                  <a:pt x="1146" y="496"/>
                  <a:pt x="1146" y="496"/>
                </a:cubicBezTo>
                <a:cubicBezTo>
                  <a:pt x="1146" y="496"/>
                  <a:pt x="829" y="149"/>
                  <a:pt x="554" y="149"/>
                </a:cubicBezTo>
                <a:cubicBezTo>
                  <a:pt x="437" y="149"/>
                  <a:pt x="327" y="213"/>
                  <a:pt x="253" y="393"/>
                </a:cubicBezTo>
                <a:cubicBezTo>
                  <a:pt x="0" y="1001"/>
                  <a:pt x="1282" y="1553"/>
                  <a:pt x="1282" y="1553"/>
                </a:cubicBezTo>
                <a:cubicBezTo>
                  <a:pt x="1282" y="1553"/>
                  <a:pt x="2376" y="697"/>
                  <a:pt x="1983" y="169"/>
                </a:cubicBezTo>
                <a:cubicBezTo>
                  <a:pt x="1893" y="47"/>
                  <a:pt x="1800" y="0"/>
                  <a:pt x="1709" y="0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356" name="Google Shape;7179;p105">
            <a:extLst>
              <a:ext uri="{FF2B5EF4-FFF2-40B4-BE49-F238E27FC236}">
                <a16:creationId xmlns:a16="http://schemas.microsoft.com/office/drawing/2014/main" xmlns="" id="{E6D1E556-9C66-4187-BAC0-4B9932AA28E1}"/>
              </a:ext>
            </a:extLst>
          </p:cNvPr>
          <p:cNvSpPr txBox="1">
            <a:spLocks/>
          </p:cNvSpPr>
          <p:nvPr/>
        </p:nvSpPr>
        <p:spPr>
          <a:xfrm>
            <a:off x="286976" y="3130887"/>
            <a:ext cx="2500417" cy="42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nchers"/>
              <a:buNone/>
              <a:defRPr sz="3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1800" dirty="0">
                <a:latin typeface="+mj-lt"/>
              </a:rPr>
              <a:t>Фристайл</a:t>
            </a:r>
            <a:br>
              <a:rPr lang="ru-RU" sz="1800" dirty="0">
                <a:latin typeface="+mj-lt"/>
              </a:rPr>
            </a:br>
            <a:r>
              <a:rPr lang="ru-RU" sz="1800" b="1" dirty="0">
                <a:latin typeface="+mj-lt"/>
              </a:rPr>
              <a:t>«Связь</a:t>
            </a:r>
            <a:br>
              <a:rPr lang="ru-RU" sz="1800" b="1" dirty="0">
                <a:latin typeface="+mj-lt"/>
              </a:rPr>
            </a:br>
            <a:r>
              <a:rPr lang="ru-RU" sz="1800" b="1" dirty="0">
                <a:latin typeface="+mj-lt"/>
              </a:rPr>
              <a:t>поколений»</a:t>
            </a:r>
            <a:endParaRPr lang="en-US" sz="1800" b="1" dirty="0">
              <a:latin typeface="+mj-lt"/>
            </a:endParaRPr>
          </a:p>
        </p:txBody>
      </p:sp>
      <p:sp>
        <p:nvSpPr>
          <p:cNvPr id="357" name="Google Shape;7181;p105">
            <a:extLst>
              <a:ext uri="{FF2B5EF4-FFF2-40B4-BE49-F238E27FC236}">
                <a16:creationId xmlns:a16="http://schemas.microsoft.com/office/drawing/2014/main" xmlns="" id="{63D689EB-EE6C-409F-990D-72D2B3401A13}"/>
              </a:ext>
            </a:extLst>
          </p:cNvPr>
          <p:cNvSpPr txBox="1">
            <a:spLocks/>
          </p:cNvSpPr>
          <p:nvPr/>
        </p:nvSpPr>
        <p:spPr>
          <a:xfrm>
            <a:off x="3057122" y="3130887"/>
            <a:ext cx="2273106" cy="42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anchers"/>
              <a:buNone/>
              <a:defRPr sz="3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anchers"/>
              <a:buNone/>
              <a:defRPr sz="4500" b="0" i="0" u="none" strike="noStrike" cap="none">
                <a:solidFill>
                  <a:schemeClr val="lt1"/>
                </a:solidFill>
                <a:latin typeface="Ranchers"/>
                <a:ea typeface="Ranchers"/>
                <a:cs typeface="Ranchers"/>
                <a:sym typeface="Ranchers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1800" dirty="0">
                <a:latin typeface="+mj-lt"/>
              </a:rPr>
              <a:t>Семейный туризм</a:t>
            </a:r>
            <a:br>
              <a:rPr lang="ru-RU" sz="1800" dirty="0">
                <a:latin typeface="+mj-lt"/>
              </a:rPr>
            </a:br>
            <a:r>
              <a:rPr lang="ru-RU" sz="1800" b="1" dirty="0">
                <a:latin typeface="+mj-lt"/>
              </a:rPr>
              <a:t>«Пешком</a:t>
            </a:r>
            <a:br>
              <a:rPr lang="ru-RU" sz="1800" b="1" dirty="0">
                <a:latin typeface="+mj-lt"/>
              </a:rPr>
            </a:br>
            <a:r>
              <a:rPr lang="ru-RU" sz="1800" b="1" dirty="0">
                <a:latin typeface="+mj-lt"/>
              </a:rPr>
              <a:t>по Родине»</a:t>
            </a:r>
            <a:endParaRPr lang="en-US" sz="1800" b="1" dirty="0">
              <a:latin typeface="+mj-lt"/>
            </a:endParaRPr>
          </a:p>
        </p:txBody>
      </p:sp>
      <p:sp>
        <p:nvSpPr>
          <p:cNvPr id="358" name="Google Shape;7186;p105">
            <a:extLst>
              <a:ext uri="{FF2B5EF4-FFF2-40B4-BE49-F238E27FC236}">
                <a16:creationId xmlns:a16="http://schemas.microsoft.com/office/drawing/2014/main" xmlns="" id="{725D8B68-664F-49A1-AE25-9DA8F224AF07}"/>
              </a:ext>
            </a:extLst>
          </p:cNvPr>
          <p:cNvSpPr/>
          <p:nvPr/>
        </p:nvSpPr>
        <p:spPr>
          <a:xfrm>
            <a:off x="974530" y="1934987"/>
            <a:ext cx="1125308" cy="112530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359" name="Google Shape;7187;p105">
            <a:extLst>
              <a:ext uri="{FF2B5EF4-FFF2-40B4-BE49-F238E27FC236}">
                <a16:creationId xmlns:a16="http://schemas.microsoft.com/office/drawing/2014/main" xmlns="" id="{71082D12-FAD9-4A97-AC0B-0C904703DF53}"/>
              </a:ext>
            </a:extLst>
          </p:cNvPr>
          <p:cNvSpPr/>
          <p:nvPr/>
        </p:nvSpPr>
        <p:spPr>
          <a:xfrm>
            <a:off x="3631021" y="1934987"/>
            <a:ext cx="1125308" cy="1125308"/>
          </a:xfrm>
          <a:prstGeom prst="ellipse">
            <a:avLst/>
          </a:pr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AE0AD63-EB67-4E08-905B-8C117FC2E7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90696" y="2170861"/>
            <a:ext cx="922020" cy="6569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B8ECCE1-5DD9-43D3-8AB5-0E09940B481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895858" y="2140358"/>
            <a:ext cx="633889" cy="714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" grpId="0" animBg="1"/>
      <p:bldP spid="3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1" name="Google Shape;4511;p83"/>
          <p:cNvSpPr/>
          <p:nvPr/>
        </p:nvSpPr>
        <p:spPr>
          <a:xfrm>
            <a:off x="8786932" y="980071"/>
            <a:ext cx="238278" cy="224769"/>
          </a:xfrm>
          <a:custGeom>
            <a:avLst/>
            <a:gdLst/>
            <a:ahLst/>
            <a:cxnLst/>
            <a:rect l="l" t="t" r="r" b="b"/>
            <a:pathLst>
              <a:path w="1076" h="1015" extrusionOk="0">
                <a:moveTo>
                  <a:pt x="782" y="0"/>
                </a:moveTo>
                <a:cubicBezTo>
                  <a:pt x="774" y="0"/>
                  <a:pt x="766" y="1"/>
                  <a:pt x="758" y="3"/>
                </a:cubicBezTo>
                <a:lnTo>
                  <a:pt x="529" y="162"/>
                </a:lnTo>
                <a:cubicBezTo>
                  <a:pt x="518" y="170"/>
                  <a:pt x="508" y="174"/>
                  <a:pt x="499" y="174"/>
                </a:cubicBezTo>
                <a:cubicBezTo>
                  <a:pt x="491" y="174"/>
                  <a:pt x="483" y="171"/>
                  <a:pt x="477" y="167"/>
                </a:cubicBezTo>
                <a:lnTo>
                  <a:pt x="229" y="41"/>
                </a:lnTo>
                <a:cubicBezTo>
                  <a:pt x="221" y="36"/>
                  <a:pt x="213" y="34"/>
                  <a:pt x="205" y="34"/>
                </a:cubicBezTo>
                <a:cubicBezTo>
                  <a:pt x="174" y="34"/>
                  <a:pt x="152" y="67"/>
                  <a:pt x="159" y="97"/>
                </a:cubicBezTo>
                <a:lnTo>
                  <a:pt x="243" y="368"/>
                </a:lnTo>
                <a:cubicBezTo>
                  <a:pt x="248" y="387"/>
                  <a:pt x="243" y="410"/>
                  <a:pt x="229" y="420"/>
                </a:cubicBezTo>
                <a:lnTo>
                  <a:pt x="33" y="611"/>
                </a:lnTo>
                <a:cubicBezTo>
                  <a:pt x="0" y="649"/>
                  <a:pt x="19" y="700"/>
                  <a:pt x="66" y="700"/>
                </a:cubicBezTo>
                <a:lnTo>
                  <a:pt x="346" y="705"/>
                </a:lnTo>
                <a:cubicBezTo>
                  <a:pt x="365" y="705"/>
                  <a:pt x="384" y="719"/>
                  <a:pt x="388" y="738"/>
                </a:cubicBezTo>
                <a:lnTo>
                  <a:pt x="510" y="986"/>
                </a:lnTo>
                <a:cubicBezTo>
                  <a:pt x="521" y="1006"/>
                  <a:pt x="538" y="1015"/>
                  <a:pt x="555" y="1015"/>
                </a:cubicBezTo>
                <a:cubicBezTo>
                  <a:pt x="575" y="1015"/>
                  <a:pt x="594" y="1003"/>
                  <a:pt x="603" y="981"/>
                </a:cubicBezTo>
                <a:lnTo>
                  <a:pt x="697" y="719"/>
                </a:lnTo>
                <a:cubicBezTo>
                  <a:pt x="702" y="700"/>
                  <a:pt x="720" y="682"/>
                  <a:pt x="739" y="682"/>
                </a:cubicBezTo>
                <a:lnTo>
                  <a:pt x="1020" y="644"/>
                </a:lnTo>
                <a:cubicBezTo>
                  <a:pt x="1067" y="639"/>
                  <a:pt x="1076" y="583"/>
                  <a:pt x="1043" y="555"/>
                </a:cubicBezTo>
                <a:lnTo>
                  <a:pt x="819" y="387"/>
                </a:lnTo>
                <a:cubicBezTo>
                  <a:pt x="809" y="373"/>
                  <a:pt x="795" y="359"/>
                  <a:pt x="805" y="340"/>
                </a:cubicBezTo>
                <a:lnTo>
                  <a:pt x="851" y="64"/>
                </a:lnTo>
                <a:cubicBezTo>
                  <a:pt x="855" y="29"/>
                  <a:pt x="823" y="0"/>
                  <a:pt x="782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2" name="Google Shape;4512;p83"/>
          <p:cNvSpPr/>
          <p:nvPr/>
        </p:nvSpPr>
        <p:spPr>
          <a:xfrm>
            <a:off x="8421840" y="1634892"/>
            <a:ext cx="488070" cy="358302"/>
          </a:xfrm>
          <a:custGeom>
            <a:avLst/>
            <a:gdLst/>
            <a:ahLst/>
            <a:cxnLst/>
            <a:rect l="l" t="t" r="r" b="b"/>
            <a:pathLst>
              <a:path w="2204" h="1618" extrusionOk="0">
                <a:moveTo>
                  <a:pt x="765" y="1"/>
                </a:moveTo>
                <a:cubicBezTo>
                  <a:pt x="695" y="1"/>
                  <a:pt x="617" y="28"/>
                  <a:pt x="529" y="93"/>
                </a:cubicBezTo>
                <a:cubicBezTo>
                  <a:pt x="1" y="491"/>
                  <a:pt x="824" y="1618"/>
                  <a:pt x="824" y="1618"/>
                </a:cubicBezTo>
                <a:cubicBezTo>
                  <a:pt x="824" y="1618"/>
                  <a:pt x="2204" y="1445"/>
                  <a:pt x="2134" y="790"/>
                </a:cubicBezTo>
                <a:cubicBezTo>
                  <a:pt x="2106" y="538"/>
                  <a:pt x="1963" y="462"/>
                  <a:pt x="1800" y="462"/>
                </a:cubicBezTo>
                <a:cubicBezTo>
                  <a:pt x="1547" y="462"/>
                  <a:pt x="1245" y="645"/>
                  <a:pt x="1245" y="645"/>
                </a:cubicBezTo>
                <a:cubicBezTo>
                  <a:pt x="1245" y="645"/>
                  <a:pt x="1106" y="1"/>
                  <a:pt x="765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3" name="Google Shape;4513;p83"/>
          <p:cNvSpPr/>
          <p:nvPr/>
        </p:nvSpPr>
        <p:spPr>
          <a:xfrm>
            <a:off x="4734279" y="1310217"/>
            <a:ext cx="235399" cy="235177"/>
          </a:xfrm>
          <a:custGeom>
            <a:avLst/>
            <a:gdLst/>
            <a:ahLst/>
            <a:cxnLst/>
            <a:rect l="l" t="t" r="r" b="b"/>
            <a:pathLst>
              <a:path w="1063" h="1062" extrusionOk="0">
                <a:moveTo>
                  <a:pt x="533" y="0"/>
                </a:moveTo>
                <a:lnTo>
                  <a:pt x="533" y="529"/>
                </a:lnTo>
                <a:lnTo>
                  <a:pt x="912" y="150"/>
                </a:lnTo>
                <a:lnTo>
                  <a:pt x="533" y="529"/>
                </a:lnTo>
                <a:lnTo>
                  <a:pt x="1062" y="529"/>
                </a:lnTo>
                <a:lnTo>
                  <a:pt x="533" y="529"/>
                </a:lnTo>
                <a:lnTo>
                  <a:pt x="912" y="912"/>
                </a:lnTo>
                <a:lnTo>
                  <a:pt x="533" y="529"/>
                </a:lnTo>
                <a:lnTo>
                  <a:pt x="533" y="1062"/>
                </a:lnTo>
                <a:lnTo>
                  <a:pt x="533" y="529"/>
                </a:lnTo>
                <a:lnTo>
                  <a:pt x="159" y="912"/>
                </a:lnTo>
                <a:lnTo>
                  <a:pt x="533" y="529"/>
                </a:lnTo>
                <a:lnTo>
                  <a:pt x="0" y="529"/>
                </a:lnTo>
                <a:lnTo>
                  <a:pt x="533" y="529"/>
                </a:lnTo>
                <a:lnTo>
                  <a:pt x="159" y="150"/>
                </a:lnTo>
                <a:lnTo>
                  <a:pt x="533" y="529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4" name="Google Shape;4514;p83"/>
          <p:cNvSpPr/>
          <p:nvPr/>
        </p:nvSpPr>
        <p:spPr>
          <a:xfrm>
            <a:off x="804043" y="3345669"/>
            <a:ext cx="48940" cy="50047"/>
          </a:xfrm>
          <a:custGeom>
            <a:avLst/>
            <a:gdLst/>
            <a:ahLst/>
            <a:cxnLst/>
            <a:rect l="l" t="t" r="r" b="b"/>
            <a:pathLst>
              <a:path w="221" h="226" extrusionOk="0">
                <a:moveTo>
                  <a:pt x="108" y="1"/>
                </a:moveTo>
                <a:cubicBezTo>
                  <a:pt x="52" y="1"/>
                  <a:pt x="1" y="48"/>
                  <a:pt x="1" y="113"/>
                </a:cubicBezTo>
                <a:cubicBezTo>
                  <a:pt x="1" y="179"/>
                  <a:pt x="52" y="225"/>
                  <a:pt x="108" y="225"/>
                </a:cubicBezTo>
                <a:cubicBezTo>
                  <a:pt x="169" y="225"/>
                  <a:pt x="220" y="179"/>
                  <a:pt x="220" y="113"/>
                </a:cubicBezTo>
                <a:cubicBezTo>
                  <a:pt x="220" y="48"/>
                  <a:pt x="174" y="1"/>
                  <a:pt x="10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oogle Shape;4515;p83"/>
          <p:cNvGrpSpPr/>
          <p:nvPr/>
        </p:nvGrpSpPr>
        <p:grpSpPr>
          <a:xfrm>
            <a:off x="397196" y="4394672"/>
            <a:ext cx="558712" cy="455960"/>
            <a:chOff x="-100792" y="499484"/>
            <a:chExt cx="558712" cy="455960"/>
          </a:xfrm>
        </p:grpSpPr>
        <p:sp>
          <p:nvSpPr>
            <p:cNvPr id="4516" name="Google Shape;4516;p83"/>
            <p:cNvSpPr/>
            <p:nvPr/>
          </p:nvSpPr>
          <p:spPr>
            <a:xfrm>
              <a:off x="25655" y="499484"/>
              <a:ext cx="178265" cy="243592"/>
            </a:xfrm>
            <a:custGeom>
              <a:avLst/>
              <a:gdLst/>
              <a:ahLst/>
              <a:cxnLst/>
              <a:rect l="l" t="t" r="r" b="b"/>
              <a:pathLst>
                <a:path w="805" h="1100" extrusionOk="0">
                  <a:moveTo>
                    <a:pt x="805" y="1"/>
                  </a:moveTo>
                  <a:lnTo>
                    <a:pt x="0" y="1100"/>
                  </a:lnTo>
                </a:path>
              </a:pathLst>
            </a:custGeom>
            <a:solidFill>
              <a:srgbClr val="EDCA3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7" name="Google Shape;4517;p83"/>
            <p:cNvSpPr/>
            <p:nvPr/>
          </p:nvSpPr>
          <p:spPr>
            <a:xfrm>
              <a:off x="25655" y="499484"/>
              <a:ext cx="178265" cy="243592"/>
            </a:xfrm>
            <a:custGeom>
              <a:avLst/>
              <a:gdLst/>
              <a:ahLst/>
              <a:cxnLst/>
              <a:rect l="l" t="t" r="r" b="b"/>
              <a:pathLst>
                <a:path w="805" h="1100" fill="none" extrusionOk="0">
                  <a:moveTo>
                    <a:pt x="805" y="1"/>
                  </a:moveTo>
                  <a:lnTo>
                    <a:pt x="0" y="110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8" name="Google Shape;4518;p83"/>
            <p:cNvSpPr/>
            <p:nvPr/>
          </p:nvSpPr>
          <p:spPr>
            <a:xfrm>
              <a:off x="-100792" y="640546"/>
              <a:ext cx="147263" cy="129104"/>
            </a:xfrm>
            <a:custGeom>
              <a:avLst/>
              <a:gdLst/>
              <a:ahLst/>
              <a:cxnLst/>
              <a:rect l="l" t="t" r="r" b="b"/>
              <a:pathLst>
                <a:path w="665" h="583" extrusionOk="0">
                  <a:moveTo>
                    <a:pt x="331" y="1"/>
                  </a:moveTo>
                  <a:cubicBezTo>
                    <a:pt x="240" y="1"/>
                    <a:pt x="150" y="41"/>
                    <a:pt x="94" y="117"/>
                  </a:cubicBezTo>
                  <a:cubicBezTo>
                    <a:pt x="1" y="248"/>
                    <a:pt x="33" y="430"/>
                    <a:pt x="160" y="528"/>
                  </a:cubicBezTo>
                  <a:cubicBezTo>
                    <a:pt x="211" y="565"/>
                    <a:pt x="271" y="582"/>
                    <a:pt x="330" y="582"/>
                  </a:cubicBezTo>
                  <a:cubicBezTo>
                    <a:pt x="422" y="582"/>
                    <a:pt x="514" y="540"/>
                    <a:pt x="571" y="463"/>
                  </a:cubicBezTo>
                  <a:cubicBezTo>
                    <a:pt x="665" y="337"/>
                    <a:pt x="632" y="150"/>
                    <a:pt x="506" y="56"/>
                  </a:cubicBezTo>
                  <a:cubicBezTo>
                    <a:pt x="454" y="19"/>
                    <a:pt x="392" y="1"/>
                    <a:pt x="331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9" name="Google Shape;4519;p83"/>
            <p:cNvSpPr/>
            <p:nvPr/>
          </p:nvSpPr>
          <p:spPr>
            <a:xfrm>
              <a:off x="278326" y="685942"/>
              <a:ext cx="179594" cy="243592"/>
            </a:xfrm>
            <a:custGeom>
              <a:avLst/>
              <a:gdLst/>
              <a:ahLst/>
              <a:cxnLst/>
              <a:rect l="l" t="t" r="r" b="b"/>
              <a:pathLst>
                <a:path w="811" h="1100" extrusionOk="0">
                  <a:moveTo>
                    <a:pt x="810" y="1"/>
                  </a:moveTo>
                  <a:lnTo>
                    <a:pt x="1" y="1100"/>
                  </a:lnTo>
                </a:path>
              </a:pathLst>
            </a:custGeom>
            <a:solidFill>
              <a:srgbClr val="EDCA3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4520;p83"/>
            <p:cNvSpPr/>
            <p:nvPr/>
          </p:nvSpPr>
          <p:spPr>
            <a:xfrm>
              <a:off x="278326" y="685942"/>
              <a:ext cx="179594" cy="243592"/>
            </a:xfrm>
            <a:custGeom>
              <a:avLst/>
              <a:gdLst/>
              <a:ahLst/>
              <a:cxnLst/>
              <a:rect l="l" t="t" r="r" b="b"/>
              <a:pathLst>
                <a:path w="811" h="1100" fill="none" extrusionOk="0">
                  <a:moveTo>
                    <a:pt x="810" y="1"/>
                  </a:moveTo>
                  <a:lnTo>
                    <a:pt x="1" y="110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83"/>
            <p:cNvSpPr/>
            <p:nvPr/>
          </p:nvSpPr>
          <p:spPr>
            <a:xfrm>
              <a:off x="162288" y="825897"/>
              <a:ext cx="129768" cy="129547"/>
            </a:xfrm>
            <a:custGeom>
              <a:avLst/>
              <a:gdLst/>
              <a:ahLst/>
              <a:cxnLst/>
              <a:rect l="l" t="t" r="r" b="b"/>
              <a:pathLst>
                <a:path w="586" h="585" extrusionOk="0">
                  <a:moveTo>
                    <a:pt x="291" y="0"/>
                  </a:moveTo>
                  <a:cubicBezTo>
                    <a:pt x="132" y="0"/>
                    <a:pt x="1" y="131"/>
                    <a:pt x="1" y="290"/>
                  </a:cubicBezTo>
                  <a:cubicBezTo>
                    <a:pt x="1" y="454"/>
                    <a:pt x="132" y="585"/>
                    <a:pt x="291" y="585"/>
                  </a:cubicBezTo>
                  <a:cubicBezTo>
                    <a:pt x="455" y="585"/>
                    <a:pt x="586" y="454"/>
                    <a:pt x="586" y="290"/>
                  </a:cubicBezTo>
                  <a:cubicBezTo>
                    <a:pt x="586" y="131"/>
                    <a:pt x="455" y="0"/>
                    <a:pt x="291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4522;p83"/>
            <p:cNvSpPr/>
            <p:nvPr/>
          </p:nvSpPr>
          <p:spPr>
            <a:xfrm>
              <a:off x="136378" y="499484"/>
              <a:ext cx="321542" cy="277917"/>
            </a:xfrm>
            <a:custGeom>
              <a:avLst/>
              <a:gdLst/>
              <a:ahLst/>
              <a:cxnLst/>
              <a:rect l="l" t="t" r="r" b="b"/>
              <a:pathLst>
                <a:path w="1452" h="1255" extrusionOk="0">
                  <a:moveTo>
                    <a:pt x="305" y="1"/>
                  </a:moveTo>
                  <a:lnTo>
                    <a:pt x="1" y="417"/>
                  </a:lnTo>
                  <a:lnTo>
                    <a:pt x="1147" y="1254"/>
                  </a:lnTo>
                  <a:lnTo>
                    <a:pt x="1451" y="843"/>
                  </a:lnTo>
                  <a:lnTo>
                    <a:pt x="30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23" name="Google Shape;4523;p83"/>
          <p:cNvSpPr/>
          <p:nvPr/>
        </p:nvSpPr>
        <p:spPr>
          <a:xfrm>
            <a:off x="5880875" y="896836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4" name="Google Shape;4524;p83"/>
          <p:cNvSpPr/>
          <p:nvPr/>
        </p:nvSpPr>
        <p:spPr>
          <a:xfrm>
            <a:off x="3279141" y="142253"/>
            <a:ext cx="517332" cy="382293"/>
          </a:xfrm>
          <a:custGeom>
            <a:avLst/>
            <a:gdLst/>
            <a:ahLst/>
            <a:cxnLst/>
            <a:rect l="l" t="t" r="r" b="b"/>
            <a:pathLst>
              <a:path w="3532" h="2610" extrusionOk="0">
                <a:moveTo>
                  <a:pt x="1227" y="1"/>
                </a:moveTo>
                <a:cubicBezTo>
                  <a:pt x="1113" y="1"/>
                  <a:pt x="985" y="46"/>
                  <a:pt x="842" y="153"/>
                </a:cubicBezTo>
                <a:cubicBezTo>
                  <a:pt x="0" y="789"/>
                  <a:pt x="1310" y="2609"/>
                  <a:pt x="1310" y="2609"/>
                </a:cubicBezTo>
                <a:cubicBezTo>
                  <a:pt x="1310" y="2609"/>
                  <a:pt x="3532" y="2324"/>
                  <a:pt x="3420" y="1271"/>
                </a:cubicBezTo>
                <a:cubicBezTo>
                  <a:pt x="3377" y="864"/>
                  <a:pt x="3149" y="740"/>
                  <a:pt x="2887" y="740"/>
                </a:cubicBezTo>
                <a:cubicBezTo>
                  <a:pt x="2480" y="740"/>
                  <a:pt x="1993" y="1037"/>
                  <a:pt x="1993" y="1037"/>
                </a:cubicBezTo>
                <a:cubicBezTo>
                  <a:pt x="1993" y="1037"/>
                  <a:pt x="1775" y="1"/>
                  <a:pt x="122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5" name="Google Shape;4525;p83"/>
          <p:cNvSpPr/>
          <p:nvPr/>
        </p:nvSpPr>
        <p:spPr>
          <a:xfrm>
            <a:off x="4188015" y="80421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6" name="Google Shape;4526;p83"/>
          <p:cNvSpPr/>
          <p:nvPr/>
        </p:nvSpPr>
        <p:spPr>
          <a:xfrm>
            <a:off x="2680632" y="758651"/>
            <a:ext cx="235231" cy="265994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7" name="Google Shape;4527;p83"/>
          <p:cNvSpPr/>
          <p:nvPr/>
        </p:nvSpPr>
        <p:spPr>
          <a:xfrm>
            <a:off x="567561" y="304788"/>
            <a:ext cx="291329" cy="314037"/>
          </a:xfrm>
          <a:custGeom>
            <a:avLst/>
            <a:gdLst/>
            <a:ahLst/>
            <a:cxnLst/>
            <a:rect l="l" t="t" r="r" b="b"/>
            <a:pathLst>
              <a:path w="1989" h="2144" extrusionOk="0">
                <a:moveTo>
                  <a:pt x="856" y="1"/>
                </a:moveTo>
                <a:lnTo>
                  <a:pt x="702" y="880"/>
                </a:lnTo>
                <a:lnTo>
                  <a:pt x="0" y="974"/>
                </a:lnTo>
                <a:lnTo>
                  <a:pt x="627" y="1423"/>
                </a:lnTo>
                <a:lnTo>
                  <a:pt x="571" y="2138"/>
                </a:lnTo>
                <a:lnTo>
                  <a:pt x="571" y="2138"/>
                </a:lnTo>
                <a:lnTo>
                  <a:pt x="1053" y="1488"/>
                </a:lnTo>
                <a:lnTo>
                  <a:pt x="1675" y="2143"/>
                </a:lnTo>
                <a:lnTo>
                  <a:pt x="1488" y="1404"/>
                </a:lnTo>
                <a:lnTo>
                  <a:pt x="1988" y="721"/>
                </a:lnTo>
                <a:lnTo>
                  <a:pt x="1988" y="721"/>
                </a:lnTo>
                <a:lnTo>
                  <a:pt x="1287" y="773"/>
                </a:lnTo>
                <a:lnTo>
                  <a:pt x="856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4530;p83"/>
          <p:cNvGrpSpPr/>
          <p:nvPr/>
        </p:nvGrpSpPr>
        <p:grpSpPr>
          <a:xfrm>
            <a:off x="7427224" y="3667831"/>
            <a:ext cx="1840567" cy="1781455"/>
            <a:chOff x="6404329" y="1855623"/>
            <a:chExt cx="3006369" cy="2909816"/>
          </a:xfrm>
        </p:grpSpPr>
        <p:sp>
          <p:nvSpPr>
            <p:cNvPr id="4531" name="Google Shape;4531;p83"/>
            <p:cNvSpPr/>
            <p:nvPr/>
          </p:nvSpPr>
          <p:spPr>
            <a:xfrm>
              <a:off x="7124919" y="2573775"/>
              <a:ext cx="2044403" cy="2058133"/>
            </a:xfrm>
            <a:custGeom>
              <a:avLst/>
              <a:gdLst/>
              <a:ahLst/>
              <a:cxnLst/>
              <a:rect l="l" t="t" r="r" b="b"/>
              <a:pathLst>
                <a:path w="9232" h="9294" extrusionOk="0">
                  <a:moveTo>
                    <a:pt x="1745" y="1"/>
                  </a:moveTo>
                  <a:cubicBezTo>
                    <a:pt x="1719" y="1"/>
                    <a:pt x="1699" y="8"/>
                    <a:pt x="1686" y="22"/>
                  </a:cubicBezTo>
                  <a:cubicBezTo>
                    <a:pt x="1457" y="270"/>
                    <a:pt x="784" y="364"/>
                    <a:pt x="3347" y="2586"/>
                  </a:cubicBezTo>
                  <a:cubicBezTo>
                    <a:pt x="2786" y="2184"/>
                    <a:pt x="2171" y="1968"/>
                    <a:pt x="1801" y="1968"/>
                  </a:cubicBezTo>
                  <a:cubicBezTo>
                    <a:pt x="1307" y="1968"/>
                    <a:pt x="1248" y="2351"/>
                    <a:pt x="2331" y="3187"/>
                  </a:cubicBezTo>
                  <a:lnTo>
                    <a:pt x="2331" y="3187"/>
                  </a:lnTo>
                  <a:cubicBezTo>
                    <a:pt x="1814" y="2863"/>
                    <a:pt x="1372" y="2721"/>
                    <a:pt x="1075" y="2721"/>
                  </a:cubicBezTo>
                  <a:cubicBezTo>
                    <a:pt x="497" y="2721"/>
                    <a:pt x="476" y="3261"/>
                    <a:pt x="1540" y="4030"/>
                  </a:cubicBezTo>
                  <a:lnTo>
                    <a:pt x="1540" y="4030"/>
                  </a:lnTo>
                  <a:cubicBezTo>
                    <a:pt x="1202" y="3872"/>
                    <a:pt x="920" y="3801"/>
                    <a:pt x="714" y="3801"/>
                  </a:cubicBezTo>
                  <a:cubicBezTo>
                    <a:pt x="0" y="3801"/>
                    <a:pt x="198" y="4647"/>
                    <a:pt x="2159" y="5612"/>
                  </a:cubicBezTo>
                  <a:cubicBezTo>
                    <a:pt x="3147" y="6334"/>
                    <a:pt x="4066" y="6429"/>
                    <a:pt x="4479" y="6429"/>
                  </a:cubicBezTo>
                  <a:cubicBezTo>
                    <a:pt x="4625" y="6429"/>
                    <a:pt x="4708" y="6417"/>
                    <a:pt x="4708" y="6417"/>
                  </a:cubicBezTo>
                  <a:lnTo>
                    <a:pt x="9082" y="9293"/>
                  </a:lnTo>
                  <a:lnTo>
                    <a:pt x="9232" y="5411"/>
                  </a:lnTo>
                  <a:cubicBezTo>
                    <a:pt x="9232" y="5411"/>
                    <a:pt x="8338" y="5107"/>
                    <a:pt x="6163" y="3839"/>
                  </a:cubicBezTo>
                  <a:cubicBezTo>
                    <a:pt x="6121" y="3203"/>
                    <a:pt x="5251" y="2586"/>
                    <a:pt x="4741" y="2211"/>
                  </a:cubicBezTo>
                  <a:cubicBezTo>
                    <a:pt x="4265" y="1859"/>
                    <a:pt x="2171" y="1"/>
                    <a:pt x="1745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83"/>
            <p:cNvSpPr/>
            <p:nvPr/>
          </p:nvSpPr>
          <p:spPr>
            <a:xfrm>
              <a:off x="7567592" y="3214643"/>
              <a:ext cx="99651" cy="79943"/>
            </a:xfrm>
            <a:custGeom>
              <a:avLst/>
              <a:gdLst/>
              <a:ahLst/>
              <a:cxnLst/>
              <a:rect l="l" t="t" r="r" b="b"/>
              <a:pathLst>
                <a:path w="450" h="361" extrusionOk="0">
                  <a:moveTo>
                    <a:pt x="1" y="0"/>
                  </a:moveTo>
                  <a:lnTo>
                    <a:pt x="450" y="361"/>
                  </a:lnTo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83"/>
            <p:cNvSpPr/>
            <p:nvPr/>
          </p:nvSpPr>
          <p:spPr>
            <a:xfrm>
              <a:off x="7567592" y="3214643"/>
              <a:ext cx="99651" cy="79943"/>
            </a:xfrm>
            <a:custGeom>
              <a:avLst/>
              <a:gdLst/>
              <a:ahLst/>
              <a:cxnLst/>
              <a:rect l="l" t="t" r="r" b="b"/>
              <a:pathLst>
                <a:path w="450" h="361" fill="none" extrusionOk="0">
                  <a:moveTo>
                    <a:pt x="1" y="0"/>
                  </a:moveTo>
                  <a:lnTo>
                    <a:pt x="450" y="36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83"/>
            <p:cNvSpPr/>
            <p:nvPr/>
          </p:nvSpPr>
          <p:spPr>
            <a:xfrm>
              <a:off x="7537696" y="3495437"/>
              <a:ext cx="221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83"/>
            <p:cNvSpPr/>
            <p:nvPr/>
          </p:nvSpPr>
          <p:spPr>
            <a:xfrm>
              <a:off x="7425644" y="3440518"/>
              <a:ext cx="221" cy="22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4536;p83"/>
            <p:cNvSpPr/>
            <p:nvPr/>
          </p:nvSpPr>
          <p:spPr>
            <a:xfrm>
              <a:off x="7650413" y="3294363"/>
              <a:ext cx="197088" cy="356530"/>
            </a:xfrm>
            <a:custGeom>
              <a:avLst/>
              <a:gdLst/>
              <a:ahLst/>
              <a:cxnLst/>
              <a:rect l="l" t="t" r="r" b="b"/>
              <a:pathLst>
                <a:path w="890" h="1610" extrusionOk="0">
                  <a:moveTo>
                    <a:pt x="890" y="1"/>
                  </a:moveTo>
                  <a:cubicBezTo>
                    <a:pt x="890" y="1"/>
                    <a:pt x="155" y="871"/>
                    <a:pt x="1" y="1610"/>
                  </a:cubicBezTo>
                  <a:lnTo>
                    <a:pt x="890" y="1"/>
                  </a:lnTo>
                  <a:close/>
                </a:path>
              </a:pathLst>
            </a:custGeom>
            <a:solidFill>
              <a:srgbClr val="EAABA7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4537;p83"/>
            <p:cNvSpPr/>
            <p:nvPr/>
          </p:nvSpPr>
          <p:spPr>
            <a:xfrm>
              <a:off x="7650413" y="3294363"/>
              <a:ext cx="197088" cy="356530"/>
            </a:xfrm>
            <a:custGeom>
              <a:avLst/>
              <a:gdLst/>
              <a:ahLst/>
              <a:cxnLst/>
              <a:rect l="l" t="t" r="r" b="b"/>
              <a:pathLst>
                <a:path w="890" h="1610" fill="none" extrusionOk="0">
                  <a:moveTo>
                    <a:pt x="890" y="1"/>
                  </a:moveTo>
                  <a:cubicBezTo>
                    <a:pt x="890" y="1"/>
                    <a:pt x="155" y="871"/>
                    <a:pt x="1" y="1610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4538;p83"/>
            <p:cNvSpPr/>
            <p:nvPr/>
          </p:nvSpPr>
          <p:spPr>
            <a:xfrm>
              <a:off x="8295932" y="3398886"/>
              <a:ext cx="1015337" cy="1366553"/>
            </a:xfrm>
            <a:custGeom>
              <a:avLst/>
              <a:gdLst/>
              <a:ahLst/>
              <a:cxnLst/>
              <a:rect l="l" t="t" r="r" b="b"/>
              <a:pathLst>
                <a:path w="4585" h="6171" extrusionOk="0">
                  <a:moveTo>
                    <a:pt x="1591" y="1"/>
                  </a:moveTo>
                  <a:lnTo>
                    <a:pt x="70" y="3519"/>
                  </a:lnTo>
                  <a:lnTo>
                    <a:pt x="0" y="3673"/>
                  </a:lnTo>
                  <a:lnTo>
                    <a:pt x="3976" y="6171"/>
                  </a:lnTo>
                  <a:lnTo>
                    <a:pt x="4584" y="1367"/>
                  </a:lnTo>
                  <a:lnTo>
                    <a:pt x="1591" y="1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4539;p83"/>
            <p:cNvSpPr/>
            <p:nvPr/>
          </p:nvSpPr>
          <p:spPr>
            <a:xfrm>
              <a:off x="8421271" y="3458013"/>
              <a:ext cx="344129" cy="839286"/>
            </a:xfrm>
            <a:custGeom>
              <a:avLst/>
              <a:gdLst/>
              <a:ahLst/>
              <a:cxnLst/>
              <a:rect l="l" t="t" r="r" b="b"/>
              <a:pathLst>
                <a:path w="1554" h="3790" fill="none" extrusionOk="0">
                  <a:moveTo>
                    <a:pt x="0" y="3790"/>
                  </a:moveTo>
                  <a:lnTo>
                    <a:pt x="1553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4540;p83"/>
            <p:cNvSpPr/>
            <p:nvPr/>
          </p:nvSpPr>
          <p:spPr>
            <a:xfrm>
              <a:off x="8512286" y="3499423"/>
              <a:ext cx="345237" cy="839286"/>
            </a:xfrm>
            <a:custGeom>
              <a:avLst/>
              <a:gdLst/>
              <a:ahLst/>
              <a:cxnLst/>
              <a:rect l="l" t="t" r="r" b="b"/>
              <a:pathLst>
                <a:path w="1559" h="3790" fill="none" extrusionOk="0">
                  <a:moveTo>
                    <a:pt x="1" y="3790"/>
                  </a:moveTo>
                  <a:lnTo>
                    <a:pt x="1559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4541;p83"/>
            <p:cNvSpPr/>
            <p:nvPr/>
          </p:nvSpPr>
          <p:spPr>
            <a:xfrm>
              <a:off x="8593114" y="3541941"/>
              <a:ext cx="356530" cy="867188"/>
            </a:xfrm>
            <a:custGeom>
              <a:avLst/>
              <a:gdLst/>
              <a:ahLst/>
              <a:cxnLst/>
              <a:rect l="l" t="t" r="r" b="b"/>
              <a:pathLst>
                <a:path w="1610" h="3916" fill="none" extrusionOk="0">
                  <a:moveTo>
                    <a:pt x="1" y="3916"/>
                  </a:moveTo>
                  <a:lnTo>
                    <a:pt x="1610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4542;p83"/>
            <p:cNvSpPr/>
            <p:nvPr/>
          </p:nvSpPr>
          <p:spPr>
            <a:xfrm>
              <a:off x="8697859" y="3583352"/>
              <a:ext cx="345015" cy="880697"/>
            </a:xfrm>
            <a:custGeom>
              <a:avLst/>
              <a:gdLst/>
              <a:ahLst/>
              <a:cxnLst/>
              <a:rect l="l" t="t" r="r" b="b"/>
              <a:pathLst>
                <a:path w="1558" h="3977" fill="none" extrusionOk="0">
                  <a:moveTo>
                    <a:pt x="0" y="3977"/>
                  </a:moveTo>
                  <a:lnTo>
                    <a:pt x="1558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4543;p83"/>
            <p:cNvSpPr/>
            <p:nvPr/>
          </p:nvSpPr>
          <p:spPr>
            <a:xfrm>
              <a:off x="8794189" y="3625869"/>
              <a:ext cx="339922" cy="888004"/>
            </a:xfrm>
            <a:custGeom>
              <a:avLst/>
              <a:gdLst/>
              <a:ahLst/>
              <a:cxnLst/>
              <a:rect l="l" t="t" r="r" b="b"/>
              <a:pathLst>
                <a:path w="1535" h="4010" fill="none" extrusionOk="0">
                  <a:moveTo>
                    <a:pt x="0" y="4009"/>
                  </a:moveTo>
                  <a:lnTo>
                    <a:pt x="1535" y="0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4544;p83"/>
            <p:cNvSpPr/>
            <p:nvPr/>
          </p:nvSpPr>
          <p:spPr>
            <a:xfrm>
              <a:off x="8882103" y="3667280"/>
              <a:ext cx="344129" cy="901513"/>
            </a:xfrm>
            <a:custGeom>
              <a:avLst/>
              <a:gdLst/>
              <a:ahLst/>
              <a:cxnLst/>
              <a:rect l="l" t="t" r="r" b="b"/>
              <a:pathLst>
                <a:path w="1554" h="4071" fill="none" extrusionOk="0">
                  <a:moveTo>
                    <a:pt x="1" y="4070"/>
                  </a:moveTo>
                  <a:lnTo>
                    <a:pt x="1554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4545;p83"/>
            <p:cNvSpPr/>
            <p:nvPr/>
          </p:nvSpPr>
          <p:spPr>
            <a:xfrm>
              <a:off x="8970239" y="3708691"/>
              <a:ext cx="348337" cy="915021"/>
            </a:xfrm>
            <a:custGeom>
              <a:avLst/>
              <a:gdLst/>
              <a:ahLst/>
              <a:cxnLst/>
              <a:rect l="l" t="t" r="r" b="b"/>
              <a:pathLst>
                <a:path w="1573" h="4132" fill="none" extrusionOk="0">
                  <a:moveTo>
                    <a:pt x="0" y="4131"/>
                  </a:moveTo>
                  <a:lnTo>
                    <a:pt x="1572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4546;p83"/>
            <p:cNvSpPr/>
            <p:nvPr/>
          </p:nvSpPr>
          <p:spPr>
            <a:xfrm>
              <a:off x="9063469" y="3751208"/>
              <a:ext cx="347230" cy="939823"/>
            </a:xfrm>
            <a:custGeom>
              <a:avLst/>
              <a:gdLst/>
              <a:ahLst/>
              <a:cxnLst/>
              <a:rect l="l" t="t" r="r" b="b"/>
              <a:pathLst>
                <a:path w="1568" h="4244" fill="none" extrusionOk="0">
                  <a:moveTo>
                    <a:pt x="0" y="4243"/>
                  </a:moveTo>
                  <a:lnTo>
                    <a:pt x="1567" y="0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4547;p83"/>
            <p:cNvSpPr/>
            <p:nvPr/>
          </p:nvSpPr>
          <p:spPr>
            <a:xfrm>
              <a:off x="6618690" y="3171017"/>
              <a:ext cx="207496" cy="149477"/>
            </a:xfrm>
            <a:custGeom>
              <a:avLst/>
              <a:gdLst/>
              <a:ahLst/>
              <a:cxnLst/>
              <a:rect l="l" t="t" r="r" b="b"/>
              <a:pathLst>
                <a:path w="937" h="675" extrusionOk="0">
                  <a:moveTo>
                    <a:pt x="731" y="1"/>
                  </a:moveTo>
                  <a:cubicBezTo>
                    <a:pt x="731" y="1"/>
                    <a:pt x="244" y="15"/>
                    <a:pt x="1" y="642"/>
                  </a:cubicBezTo>
                  <a:lnTo>
                    <a:pt x="118" y="674"/>
                  </a:lnTo>
                  <a:cubicBezTo>
                    <a:pt x="118" y="674"/>
                    <a:pt x="221" y="202"/>
                    <a:pt x="936" y="132"/>
                  </a:cubicBezTo>
                  <a:lnTo>
                    <a:pt x="731" y="1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83"/>
            <p:cNvSpPr/>
            <p:nvPr/>
          </p:nvSpPr>
          <p:spPr>
            <a:xfrm>
              <a:off x="7319128" y="3356590"/>
              <a:ext cx="138848" cy="211482"/>
            </a:xfrm>
            <a:custGeom>
              <a:avLst/>
              <a:gdLst/>
              <a:ahLst/>
              <a:cxnLst/>
              <a:rect l="l" t="t" r="r" b="b"/>
              <a:pathLst>
                <a:path w="627" h="955" extrusionOk="0">
                  <a:moveTo>
                    <a:pt x="0" y="0"/>
                  </a:moveTo>
                  <a:cubicBezTo>
                    <a:pt x="543" y="473"/>
                    <a:pt x="356" y="917"/>
                    <a:pt x="356" y="917"/>
                  </a:cubicBezTo>
                  <a:lnTo>
                    <a:pt x="473" y="954"/>
                  </a:lnTo>
                  <a:cubicBezTo>
                    <a:pt x="627" y="304"/>
                    <a:pt x="239" y="10"/>
                    <a:pt x="239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83"/>
            <p:cNvSpPr/>
            <p:nvPr/>
          </p:nvSpPr>
          <p:spPr>
            <a:xfrm>
              <a:off x="6404329" y="3125842"/>
              <a:ext cx="1259815" cy="529702"/>
            </a:xfrm>
            <a:custGeom>
              <a:avLst/>
              <a:gdLst/>
              <a:ahLst/>
              <a:cxnLst/>
              <a:rect l="l" t="t" r="r" b="b"/>
              <a:pathLst>
                <a:path w="5689" h="2392" extrusionOk="0">
                  <a:moveTo>
                    <a:pt x="420" y="1"/>
                  </a:moveTo>
                  <a:cubicBezTo>
                    <a:pt x="265" y="1"/>
                    <a:pt x="119" y="102"/>
                    <a:pt x="66" y="261"/>
                  </a:cubicBezTo>
                  <a:cubicBezTo>
                    <a:pt x="1" y="453"/>
                    <a:pt x="113" y="659"/>
                    <a:pt x="309" y="719"/>
                  </a:cubicBezTo>
                  <a:lnTo>
                    <a:pt x="5572" y="2389"/>
                  </a:lnTo>
                  <a:cubicBezTo>
                    <a:pt x="5577" y="2391"/>
                    <a:pt x="5583" y="2391"/>
                    <a:pt x="5589" y="2391"/>
                  </a:cubicBezTo>
                  <a:cubicBezTo>
                    <a:pt x="5622" y="2391"/>
                    <a:pt x="5658" y="2369"/>
                    <a:pt x="5670" y="2329"/>
                  </a:cubicBezTo>
                  <a:cubicBezTo>
                    <a:pt x="5689" y="2282"/>
                    <a:pt x="5665" y="2235"/>
                    <a:pt x="5619" y="2226"/>
                  </a:cubicBezTo>
                  <a:lnTo>
                    <a:pt x="356" y="556"/>
                  </a:lnTo>
                  <a:cubicBezTo>
                    <a:pt x="249" y="528"/>
                    <a:pt x="192" y="411"/>
                    <a:pt x="225" y="308"/>
                  </a:cubicBezTo>
                  <a:cubicBezTo>
                    <a:pt x="248" y="221"/>
                    <a:pt x="329" y="168"/>
                    <a:pt x="415" y="168"/>
                  </a:cubicBezTo>
                  <a:cubicBezTo>
                    <a:pt x="436" y="168"/>
                    <a:pt x="457" y="171"/>
                    <a:pt x="478" y="177"/>
                  </a:cubicBezTo>
                  <a:lnTo>
                    <a:pt x="567" y="205"/>
                  </a:lnTo>
                  <a:cubicBezTo>
                    <a:pt x="577" y="209"/>
                    <a:pt x="587" y="211"/>
                    <a:pt x="597" y="211"/>
                  </a:cubicBezTo>
                  <a:cubicBezTo>
                    <a:pt x="629" y="211"/>
                    <a:pt x="659" y="189"/>
                    <a:pt x="670" y="153"/>
                  </a:cubicBezTo>
                  <a:cubicBezTo>
                    <a:pt x="688" y="107"/>
                    <a:pt x="665" y="60"/>
                    <a:pt x="618" y="51"/>
                  </a:cubicBezTo>
                  <a:lnTo>
                    <a:pt x="529" y="18"/>
                  </a:lnTo>
                  <a:cubicBezTo>
                    <a:pt x="493" y="6"/>
                    <a:pt x="456" y="1"/>
                    <a:pt x="420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4550;p83"/>
            <p:cNvSpPr/>
            <p:nvPr/>
          </p:nvSpPr>
          <p:spPr>
            <a:xfrm>
              <a:off x="7561391" y="2183807"/>
              <a:ext cx="798983" cy="306926"/>
            </a:xfrm>
            <a:custGeom>
              <a:avLst/>
              <a:gdLst/>
              <a:ahLst/>
              <a:cxnLst/>
              <a:rect l="l" t="t" r="r" b="b"/>
              <a:pathLst>
                <a:path w="3608" h="1386" extrusionOk="0">
                  <a:moveTo>
                    <a:pt x="1" y="1"/>
                  </a:moveTo>
                  <a:lnTo>
                    <a:pt x="10" y="123"/>
                  </a:lnTo>
                  <a:cubicBezTo>
                    <a:pt x="10" y="123"/>
                    <a:pt x="3291" y="1386"/>
                    <a:pt x="3392" y="1386"/>
                  </a:cubicBezTo>
                  <a:cubicBezTo>
                    <a:pt x="3392" y="1386"/>
                    <a:pt x="3392" y="1386"/>
                    <a:pt x="3392" y="1386"/>
                  </a:cubicBezTo>
                  <a:cubicBezTo>
                    <a:pt x="3434" y="1381"/>
                    <a:pt x="3532" y="1278"/>
                    <a:pt x="3565" y="993"/>
                  </a:cubicBezTo>
                  <a:cubicBezTo>
                    <a:pt x="3607" y="71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4551;p83"/>
            <p:cNvSpPr/>
            <p:nvPr/>
          </p:nvSpPr>
          <p:spPr>
            <a:xfrm>
              <a:off x="7561391" y="2183807"/>
              <a:ext cx="798983" cy="306926"/>
            </a:xfrm>
            <a:custGeom>
              <a:avLst/>
              <a:gdLst/>
              <a:ahLst/>
              <a:cxnLst/>
              <a:rect l="l" t="t" r="r" b="b"/>
              <a:pathLst>
                <a:path w="3608" h="1386" extrusionOk="0">
                  <a:moveTo>
                    <a:pt x="1" y="1"/>
                  </a:moveTo>
                  <a:lnTo>
                    <a:pt x="10" y="123"/>
                  </a:lnTo>
                  <a:cubicBezTo>
                    <a:pt x="10" y="123"/>
                    <a:pt x="3291" y="1386"/>
                    <a:pt x="3392" y="1386"/>
                  </a:cubicBezTo>
                  <a:cubicBezTo>
                    <a:pt x="3392" y="1386"/>
                    <a:pt x="3392" y="1386"/>
                    <a:pt x="3392" y="1386"/>
                  </a:cubicBezTo>
                  <a:cubicBezTo>
                    <a:pt x="3434" y="1381"/>
                    <a:pt x="3532" y="1278"/>
                    <a:pt x="3565" y="993"/>
                  </a:cubicBezTo>
                  <a:cubicBezTo>
                    <a:pt x="3607" y="71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83"/>
            <p:cNvSpPr/>
            <p:nvPr/>
          </p:nvSpPr>
          <p:spPr>
            <a:xfrm>
              <a:off x="7561391" y="2183807"/>
              <a:ext cx="798983" cy="308033"/>
            </a:xfrm>
            <a:custGeom>
              <a:avLst/>
              <a:gdLst/>
              <a:ahLst/>
              <a:cxnLst/>
              <a:rect l="l" t="t" r="r" b="b"/>
              <a:pathLst>
                <a:path w="3608" h="1391" fill="none" extrusionOk="0">
                  <a:moveTo>
                    <a:pt x="1" y="1"/>
                  </a:moveTo>
                  <a:cubicBezTo>
                    <a:pt x="1" y="1"/>
                    <a:pt x="3607" y="712"/>
                    <a:pt x="3565" y="993"/>
                  </a:cubicBezTo>
                  <a:cubicBezTo>
                    <a:pt x="3532" y="1278"/>
                    <a:pt x="3434" y="1381"/>
                    <a:pt x="3392" y="1386"/>
                  </a:cubicBezTo>
                  <a:cubicBezTo>
                    <a:pt x="3303" y="1390"/>
                    <a:pt x="10" y="123"/>
                    <a:pt x="10" y="123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4553;p83"/>
            <p:cNvSpPr/>
            <p:nvPr/>
          </p:nvSpPr>
          <p:spPr>
            <a:xfrm>
              <a:off x="6773039" y="1905891"/>
              <a:ext cx="803190" cy="302054"/>
            </a:xfrm>
            <a:custGeom>
              <a:avLst/>
              <a:gdLst/>
              <a:ahLst/>
              <a:cxnLst/>
              <a:rect l="l" t="t" r="r" b="b"/>
              <a:pathLst>
                <a:path w="3627" h="1364" extrusionOk="0">
                  <a:moveTo>
                    <a:pt x="221" y="1"/>
                  </a:moveTo>
                  <a:cubicBezTo>
                    <a:pt x="174" y="1"/>
                    <a:pt x="143" y="10"/>
                    <a:pt x="132" y="30"/>
                  </a:cubicBezTo>
                  <a:cubicBezTo>
                    <a:pt x="1" y="283"/>
                    <a:pt x="15" y="423"/>
                    <a:pt x="52" y="451"/>
                  </a:cubicBezTo>
                  <a:cubicBezTo>
                    <a:pt x="123" y="512"/>
                    <a:pt x="3542" y="1364"/>
                    <a:pt x="3542" y="1364"/>
                  </a:cubicBezTo>
                  <a:lnTo>
                    <a:pt x="3626" y="1270"/>
                  </a:lnTo>
                  <a:cubicBezTo>
                    <a:pt x="3626" y="1270"/>
                    <a:pt x="778" y="1"/>
                    <a:pt x="22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4554;p83"/>
            <p:cNvSpPr/>
            <p:nvPr/>
          </p:nvSpPr>
          <p:spPr>
            <a:xfrm>
              <a:off x="6773039" y="1905891"/>
              <a:ext cx="803190" cy="302054"/>
            </a:xfrm>
            <a:custGeom>
              <a:avLst/>
              <a:gdLst/>
              <a:ahLst/>
              <a:cxnLst/>
              <a:rect l="l" t="t" r="r" b="b"/>
              <a:pathLst>
                <a:path w="3627" h="1364" extrusionOk="0">
                  <a:moveTo>
                    <a:pt x="221" y="1"/>
                  </a:moveTo>
                  <a:cubicBezTo>
                    <a:pt x="174" y="1"/>
                    <a:pt x="143" y="10"/>
                    <a:pt x="132" y="30"/>
                  </a:cubicBezTo>
                  <a:cubicBezTo>
                    <a:pt x="1" y="283"/>
                    <a:pt x="15" y="423"/>
                    <a:pt x="52" y="451"/>
                  </a:cubicBezTo>
                  <a:cubicBezTo>
                    <a:pt x="123" y="512"/>
                    <a:pt x="3542" y="1364"/>
                    <a:pt x="3542" y="1364"/>
                  </a:cubicBezTo>
                  <a:lnTo>
                    <a:pt x="3626" y="1270"/>
                  </a:lnTo>
                  <a:cubicBezTo>
                    <a:pt x="3626" y="1270"/>
                    <a:pt x="778" y="1"/>
                    <a:pt x="221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4555;p83"/>
            <p:cNvSpPr/>
            <p:nvPr/>
          </p:nvSpPr>
          <p:spPr>
            <a:xfrm>
              <a:off x="6773039" y="1855623"/>
              <a:ext cx="803190" cy="352323"/>
            </a:xfrm>
            <a:custGeom>
              <a:avLst/>
              <a:gdLst/>
              <a:ahLst/>
              <a:cxnLst/>
              <a:rect l="l" t="t" r="r" b="b"/>
              <a:pathLst>
                <a:path w="3627" h="1591" fill="none" extrusionOk="0">
                  <a:moveTo>
                    <a:pt x="3626" y="1497"/>
                  </a:moveTo>
                  <a:cubicBezTo>
                    <a:pt x="3626" y="1497"/>
                    <a:pt x="268" y="0"/>
                    <a:pt x="132" y="257"/>
                  </a:cubicBezTo>
                  <a:cubicBezTo>
                    <a:pt x="1" y="510"/>
                    <a:pt x="15" y="650"/>
                    <a:pt x="52" y="678"/>
                  </a:cubicBezTo>
                  <a:cubicBezTo>
                    <a:pt x="123" y="739"/>
                    <a:pt x="3542" y="1591"/>
                    <a:pt x="3542" y="159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6" name="Google Shape;4556;p83"/>
            <p:cNvSpPr/>
            <p:nvPr/>
          </p:nvSpPr>
          <p:spPr>
            <a:xfrm>
              <a:off x="7514887" y="2140404"/>
              <a:ext cx="74628" cy="157671"/>
            </a:xfrm>
            <a:custGeom>
              <a:avLst/>
              <a:gdLst/>
              <a:ahLst/>
              <a:cxnLst/>
              <a:rect l="l" t="t" r="r" b="b"/>
              <a:pathLst>
                <a:path w="337" h="712" extrusionOk="0">
                  <a:moveTo>
                    <a:pt x="211" y="1"/>
                  </a:moveTo>
                  <a:lnTo>
                    <a:pt x="0" y="674"/>
                  </a:lnTo>
                  <a:lnTo>
                    <a:pt x="122" y="712"/>
                  </a:lnTo>
                  <a:lnTo>
                    <a:pt x="337" y="38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7" name="Google Shape;4557;p83"/>
            <p:cNvSpPr/>
            <p:nvPr/>
          </p:nvSpPr>
          <p:spPr>
            <a:xfrm>
              <a:off x="7220584" y="2243819"/>
              <a:ext cx="584400" cy="366053"/>
            </a:xfrm>
            <a:custGeom>
              <a:avLst/>
              <a:gdLst/>
              <a:ahLst/>
              <a:cxnLst/>
              <a:rect l="l" t="t" r="r" b="b"/>
              <a:pathLst>
                <a:path w="2639" h="1653" extrusionOk="0">
                  <a:moveTo>
                    <a:pt x="626" y="0"/>
                  </a:moveTo>
                  <a:cubicBezTo>
                    <a:pt x="597" y="0"/>
                    <a:pt x="575" y="4"/>
                    <a:pt x="562" y="11"/>
                  </a:cubicBezTo>
                  <a:cubicBezTo>
                    <a:pt x="403" y="90"/>
                    <a:pt x="1" y="811"/>
                    <a:pt x="1" y="811"/>
                  </a:cubicBezTo>
                  <a:lnTo>
                    <a:pt x="2251" y="1653"/>
                  </a:lnTo>
                  <a:cubicBezTo>
                    <a:pt x="2251" y="1653"/>
                    <a:pt x="2639" y="797"/>
                    <a:pt x="2396" y="586"/>
                  </a:cubicBezTo>
                  <a:cubicBezTo>
                    <a:pt x="2173" y="401"/>
                    <a:pt x="949" y="0"/>
                    <a:pt x="62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4558;p83"/>
            <p:cNvSpPr/>
            <p:nvPr/>
          </p:nvSpPr>
          <p:spPr>
            <a:xfrm>
              <a:off x="7380247" y="2299845"/>
              <a:ext cx="68427" cy="154570"/>
            </a:xfrm>
            <a:custGeom>
              <a:avLst/>
              <a:gdLst/>
              <a:ahLst/>
              <a:cxnLst/>
              <a:rect l="l" t="t" r="r" b="b"/>
              <a:pathLst>
                <a:path w="309" h="698" extrusionOk="0">
                  <a:moveTo>
                    <a:pt x="0" y="1"/>
                  </a:moveTo>
                  <a:lnTo>
                    <a:pt x="206" y="660"/>
                  </a:lnTo>
                  <a:lnTo>
                    <a:pt x="309" y="698"/>
                  </a:lnTo>
                  <a:lnTo>
                    <a:pt x="80" y="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9" name="Google Shape;4559;p83"/>
            <p:cNvSpPr/>
            <p:nvPr/>
          </p:nvSpPr>
          <p:spPr>
            <a:xfrm>
              <a:off x="7432952" y="2316454"/>
              <a:ext cx="68649" cy="154570"/>
            </a:xfrm>
            <a:custGeom>
              <a:avLst/>
              <a:gdLst/>
              <a:ahLst/>
              <a:cxnLst/>
              <a:rect l="l" t="t" r="r" b="b"/>
              <a:pathLst>
                <a:path w="310" h="698" extrusionOk="0">
                  <a:moveTo>
                    <a:pt x="1" y="1"/>
                  </a:moveTo>
                  <a:lnTo>
                    <a:pt x="206" y="665"/>
                  </a:lnTo>
                  <a:lnTo>
                    <a:pt x="309" y="698"/>
                  </a:lnTo>
                  <a:lnTo>
                    <a:pt x="85" y="2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0" name="Google Shape;4560;p83"/>
            <p:cNvSpPr/>
            <p:nvPr/>
          </p:nvSpPr>
          <p:spPr>
            <a:xfrm>
              <a:off x="7485878" y="2334170"/>
              <a:ext cx="69535" cy="153463"/>
            </a:xfrm>
            <a:custGeom>
              <a:avLst/>
              <a:gdLst/>
              <a:ahLst/>
              <a:cxnLst/>
              <a:rect l="l" t="t" r="r" b="b"/>
              <a:pathLst>
                <a:path w="314" h="693" extrusionOk="0">
                  <a:moveTo>
                    <a:pt x="0" y="0"/>
                  </a:moveTo>
                  <a:lnTo>
                    <a:pt x="206" y="660"/>
                  </a:lnTo>
                  <a:lnTo>
                    <a:pt x="314" y="693"/>
                  </a:lnTo>
                  <a:lnTo>
                    <a:pt x="84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4561;p83"/>
            <p:cNvSpPr/>
            <p:nvPr/>
          </p:nvSpPr>
          <p:spPr>
            <a:xfrm>
              <a:off x="7539689" y="2350778"/>
              <a:ext cx="68649" cy="153463"/>
            </a:xfrm>
            <a:custGeom>
              <a:avLst/>
              <a:gdLst/>
              <a:ahLst/>
              <a:cxnLst/>
              <a:rect l="l" t="t" r="r" b="b"/>
              <a:pathLst>
                <a:path w="310" h="693" extrusionOk="0">
                  <a:moveTo>
                    <a:pt x="0" y="0"/>
                  </a:moveTo>
                  <a:lnTo>
                    <a:pt x="202" y="660"/>
                  </a:lnTo>
                  <a:lnTo>
                    <a:pt x="309" y="692"/>
                  </a:lnTo>
                  <a:lnTo>
                    <a:pt x="8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2" name="Google Shape;4562;p83"/>
            <p:cNvSpPr/>
            <p:nvPr/>
          </p:nvSpPr>
          <p:spPr>
            <a:xfrm>
              <a:off x="7518873" y="2109623"/>
              <a:ext cx="117367" cy="53369"/>
            </a:xfrm>
            <a:custGeom>
              <a:avLst/>
              <a:gdLst/>
              <a:ahLst/>
              <a:cxnLst/>
              <a:rect l="l" t="t" r="r" b="b"/>
              <a:pathLst>
                <a:path w="530" h="241" extrusionOk="0">
                  <a:moveTo>
                    <a:pt x="116" y="1"/>
                  </a:moveTo>
                  <a:cubicBezTo>
                    <a:pt x="58" y="1"/>
                    <a:pt x="18" y="14"/>
                    <a:pt x="10" y="41"/>
                  </a:cubicBezTo>
                  <a:cubicBezTo>
                    <a:pt x="1" y="93"/>
                    <a:pt x="94" y="172"/>
                    <a:pt x="235" y="210"/>
                  </a:cubicBezTo>
                  <a:cubicBezTo>
                    <a:pt x="301" y="230"/>
                    <a:pt x="364" y="240"/>
                    <a:pt x="413" y="240"/>
                  </a:cubicBezTo>
                  <a:cubicBezTo>
                    <a:pt x="467" y="240"/>
                    <a:pt x="506" y="227"/>
                    <a:pt x="515" y="200"/>
                  </a:cubicBezTo>
                  <a:cubicBezTo>
                    <a:pt x="529" y="144"/>
                    <a:pt x="431" y="69"/>
                    <a:pt x="291" y="27"/>
                  </a:cubicBezTo>
                  <a:cubicBezTo>
                    <a:pt x="226" y="10"/>
                    <a:pt x="165" y="1"/>
                    <a:pt x="11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3" name="Google Shape;4563;p83"/>
            <p:cNvSpPr/>
            <p:nvPr/>
          </p:nvSpPr>
          <p:spPr>
            <a:xfrm>
              <a:off x="6567979" y="2391746"/>
              <a:ext cx="2254114" cy="1005150"/>
            </a:xfrm>
            <a:custGeom>
              <a:avLst/>
              <a:gdLst/>
              <a:ahLst/>
              <a:cxnLst/>
              <a:rect l="l" t="t" r="r" b="b"/>
              <a:pathLst>
                <a:path w="10179" h="4539" extrusionOk="0">
                  <a:moveTo>
                    <a:pt x="2705" y="0"/>
                  </a:moveTo>
                  <a:cubicBezTo>
                    <a:pt x="2317" y="0"/>
                    <a:pt x="1972" y="101"/>
                    <a:pt x="1736" y="358"/>
                  </a:cubicBezTo>
                  <a:cubicBezTo>
                    <a:pt x="1736" y="358"/>
                    <a:pt x="1" y="1962"/>
                    <a:pt x="118" y="2842"/>
                  </a:cubicBezTo>
                  <a:cubicBezTo>
                    <a:pt x="211" y="3549"/>
                    <a:pt x="2819" y="4538"/>
                    <a:pt x="4144" y="4538"/>
                  </a:cubicBezTo>
                  <a:cubicBezTo>
                    <a:pt x="4475" y="4538"/>
                    <a:pt x="4725" y="4477"/>
                    <a:pt x="4838" y="4334"/>
                  </a:cubicBezTo>
                  <a:cubicBezTo>
                    <a:pt x="5081" y="4025"/>
                    <a:pt x="5329" y="3450"/>
                    <a:pt x="5506" y="2879"/>
                  </a:cubicBezTo>
                  <a:cubicBezTo>
                    <a:pt x="5664" y="2915"/>
                    <a:pt x="5944" y="2965"/>
                    <a:pt x="6160" y="2965"/>
                  </a:cubicBezTo>
                  <a:cubicBezTo>
                    <a:pt x="6226" y="2965"/>
                    <a:pt x="6285" y="2960"/>
                    <a:pt x="6334" y="2949"/>
                  </a:cubicBezTo>
                  <a:cubicBezTo>
                    <a:pt x="6620" y="2879"/>
                    <a:pt x="7088" y="2547"/>
                    <a:pt x="7088" y="2547"/>
                  </a:cubicBezTo>
                  <a:cubicBezTo>
                    <a:pt x="7088" y="2547"/>
                    <a:pt x="8436" y="2687"/>
                    <a:pt x="8966" y="2687"/>
                  </a:cubicBezTo>
                  <a:cubicBezTo>
                    <a:pt x="9056" y="2687"/>
                    <a:pt x="9123" y="2683"/>
                    <a:pt x="9155" y="2673"/>
                  </a:cubicBezTo>
                  <a:cubicBezTo>
                    <a:pt x="9380" y="2612"/>
                    <a:pt x="9950" y="1172"/>
                    <a:pt x="10133" y="849"/>
                  </a:cubicBezTo>
                  <a:cubicBezTo>
                    <a:pt x="10178" y="758"/>
                    <a:pt x="9878" y="695"/>
                    <a:pt x="9585" y="695"/>
                  </a:cubicBezTo>
                  <a:cubicBezTo>
                    <a:pt x="9366" y="695"/>
                    <a:pt x="9152" y="730"/>
                    <a:pt x="9090" y="816"/>
                  </a:cubicBezTo>
                  <a:cubicBezTo>
                    <a:pt x="8935" y="1013"/>
                    <a:pt x="8187" y="1803"/>
                    <a:pt x="8187" y="1803"/>
                  </a:cubicBezTo>
                  <a:lnTo>
                    <a:pt x="5226" y="840"/>
                  </a:lnTo>
                  <a:cubicBezTo>
                    <a:pt x="4602" y="471"/>
                    <a:pt x="3548" y="0"/>
                    <a:pt x="2705" y="0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4" name="Google Shape;4564;p83"/>
            <p:cNvSpPr/>
            <p:nvPr/>
          </p:nvSpPr>
          <p:spPr>
            <a:xfrm>
              <a:off x="6998915" y="2465709"/>
              <a:ext cx="221" cy="22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5" name="Google Shape;4565;p83"/>
            <p:cNvSpPr/>
            <p:nvPr/>
          </p:nvSpPr>
          <p:spPr>
            <a:xfrm>
              <a:off x="6615590" y="2862099"/>
              <a:ext cx="399048" cy="338593"/>
            </a:xfrm>
            <a:custGeom>
              <a:avLst/>
              <a:gdLst/>
              <a:ahLst/>
              <a:cxnLst/>
              <a:rect l="l" t="t" r="r" b="b"/>
              <a:pathLst>
                <a:path w="1802" h="1529" extrusionOk="0">
                  <a:moveTo>
                    <a:pt x="410" y="0"/>
                  </a:moveTo>
                  <a:cubicBezTo>
                    <a:pt x="326" y="0"/>
                    <a:pt x="246" y="44"/>
                    <a:pt x="202" y="124"/>
                  </a:cubicBezTo>
                  <a:cubicBezTo>
                    <a:pt x="108" y="283"/>
                    <a:pt x="1" y="526"/>
                    <a:pt x="66" y="713"/>
                  </a:cubicBezTo>
                  <a:cubicBezTo>
                    <a:pt x="151" y="947"/>
                    <a:pt x="834" y="1307"/>
                    <a:pt x="1212" y="1503"/>
                  </a:cubicBezTo>
                  <a:cubicBezTo>
                    <a:pt x="1248" y="1521"/>
                    <a:pt x="1286" y="1529"/>
                    <a:pt x="1323" y="1529"/>
                  </a:cubicBezTo>
                  <a:cubicBezTo>
                    <a:pt x="1424" y="1529"/>
                    <a:pt x="1517" y="1466"/>
                    <a:pt x="1545" y="1363"/>
                  </a:cubicBezTo>
                  <a:lnTo>
                    <a:pt x="1764" y="680"/>
                  </a:lnTo>
                  <a:cubicBezTo>
                    <a:pt x="1802" y="549"/>
                    <a:pt x="1732" y="414"/>
                    <a:pt x="1605" y="376"/>
                  </a:cubicBezTo>
                  <a:lnTo>
                    <a:pt x="483" y="11"/>
                  </a:lnTo>
                  <a:cubicBezTo>
                    <a:pt x="459" y="4"/>
                    <a:pt x="434" y="0"/>
                    <a:pt x="410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6" name="Google Shape;4566;p83"/>
            <p:cNvSpPr/>
            <p:nvPr/>
          </p:nvSpPr>
          <p:spPr>
            <a:xfrm>
              <a:off x="6718341" y="2467259"/>
              <a:ext cx="444445" cy="445331"/>
            </a:xfrm>
            <a:custGeom>
              <a:avLst/>
              <a:gdLst/>
              <a:ahLst/>
              <a:cxnLst/>
              <a:rect l="l" t="t" r="r" b="b"/>
              <a:pathLst>
                <a:path w="2007" h="2011" extrusionOk="0">
                  <a:moveTo>
                    <a:pt x="1409" y="1"/>
                  </a:moveTo>
                  <a:cubicBezTo>
                    <a:pt x="1377" y="1"/>
                    <a:pt x="1351" y="6"/>
                    <a:pt x="1333" y="17"/>
                  </a:cubicBezTo>
                  <a:cubicBezTo>
                    <a:pt x="1333" y="17"/>
                    <a:pt x="795" y="377"/>
                    <a:pt x="94" y="1322"/>
                  </a:cubicBezTo>
                  <a:cubicBezTo>
                    <a:pt x="0" y="1448"/>
                    <a:pt x="56" y="1631"/>
                    <a:pt x="211" y="1682"/>
                  </a:cubicBezTo>
                  <a:lnTo>
                    <a:pt x="1212" y="2000"/>
                  </a:lnTo>
                  <a:cubicBezTo>
                    <a:pt x="1235" y="2007"/>
                    <a:pt x="1258" y="2011"/>
                    <a:pt x="1280" y="2011"/>
                  </a:cubicBezTo>
                  <a:cubicBezTo>
                    <a:pt x="1378" y="2011"/>
                    <a:pt x="1467" y="1948"/>
                    <a:pt x="1502" y="1846"/>
                  </a:cubicBezTo>
                  <a:lnTo>
                    <a:pt x="1965" y="391"/>
                  </a:lnTo>
                  <a:cubicBezTo>
                    <a:pt x="2007" y="269"/>
                    <a:pt x="1937" y="138"/>
                    <a:pt x="1820" y="101"/>
                  </a:cubicBezTo>
                  <a:cubicBezTo>
                    <a:pt x="1680" y="51"/>
                    <a:pt x="1514" y="1"/>
                    <a:pt x="1409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7" name="Google Shape;4567;p83"/>
            <p:cNvSpPr/>
            <p:nvPr/>
          </p:nvSpPr>
          <p:spPr>
            <a:xfrm>
              <a:off x="7004230" y="2537236"/>
              <a:ext cx="708632" cy="812269"/>
            </a:xfrm>
            <a:custGeom>
              <a:avLst/>
              <a:gdLst/>
              <a:ahLst/>
              <a:cxnLst/>
              <a:rect l="l" t="t" r="r" b="b"/>
              <a:pathLst>
                <a:path w="3200" h="3668" extrusionOk="0">
                  <a:moveTo>
                    <a:pt x="1151" y="0"/>
                  </a:moveTo>
                  <a:cubicBezTo>
                    <a:pt x="1021" y="0"/>
                    <a:pt x="902" y="87"/>
                    <a:pt x="861" y="220"/>
                  </a:cubicBezTo>
                  <a:lnTo>
                    <a:pt x="56" y="2872"/>
                  </a:lnTo>
                  <a:cubicBezTo>
                    <a:pt x="0" y="3036"/>
                    <a:pt x="94" y="3209"/>
                    <a:pt x="257" y="3260"/>
                  </a:cubicBezTo>
                  <a:cubicBezTo>
                    <a:pt x="697" y="3401"/>
                    <a:pt x="1516" y="3644"/>
                    <a:pt x="2049" y="3667"/>
                  </a:cubicBezTo>
                  <a:cubicBezTo>
                    <a:pt x="2052" y="3668"/>
                    <a:pt x="2056" y="3668"/>
                    <a:pt x="2059" y="3668"/>
                  </a:cubicBezTo>
                  <a:cubicBezTo>
                    <a:pt x="2195" y="3668"/>
                    <a:pt x="2317" y="3575"/>
                    <a:pt x="2358" y="3443"/>
                  </a:cubicBezTo>
                  <a:lnTo>
                    <a:pt x="3148" y="945"/>
                  </a:lnTo>
                  <a:cubicBezTo>
                    <a:pt x="3200" y="777"/>
                    <a:pt x="3106" y="604"/>
                    <a:pt x="2942" y="547"/>
                  </a:cubicBezTo>
                  <a:lnTo>
                    <a:pt x="1254" y="19"/>
                  </a:lnTo>
                  <a:cubicBezTo>
                    <a:pt x="1220" y="6"/>
                    <a:pt x="1185" y="0"/>
                    <a:pt x="115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8" name="Google Shape;4568;p83"/>
            <p:cNvSpPr/>
            <p:nvPr/>
          </p:nvSpPr>
          <p:spPr>
            <a:xfrm>
              <a:off x="7125362" y="2576433"/>
              <a:ext cx="551183" cy="499143"/>
            </a:xfrm>
            <a:custGeom>
              <a:avLst/>
              <a:gdLst/>
              <a:ahLst/>
              <a:cxnLst/>
              <a:rect l="l" t="t" r="r" b="b"/>
              <a:pathLst>
                <a:path w="2489" h="2254" extrusionOk="0">
                  <a:moveTo>
                    <a:pt x="685" y="0"/>
                  </a:moveTo>
                  <a:cubicBezTo>
                    <a:pt x="574" y="0"/>
                    <a:pt x="470" y="67"/>
                    <a:pt x="435" y="179"/>
                  </a:cubicBezTo>
                  <a:lnTo>
                    <a:pt x="38" y="1442"/>
                  </a:lnTo>
                  <a:cubicBezTo>
                    <a:pt x="0" y="1577"/>
                    <a:pt x="71" y="1722"/>
                    <a:pt x="211" y="1764"/>
                  </a:cubicBezTo>
                  <a:lnTo>
                    <a:pt x="1731" y="2241"/>
                  </a:lnTo>
                  <a:cubicBezTo>
                    <a:pt x="1757" y="2250"/>
                    <a:pt x="1783" y="2254"/>
                    <a:pt x="1808" y="2254"/>
                  </a:cubicBezTo>
                  <a:cubicBezTo>
                    <a:pt x="1915" y="2254"/>
                    <a:pt x="2015" y="2186"/>
                    <a:pt x="2049" y="2073"/>
                  </a:cubicBezTo>
                  <a:lnTo>
                    <a:pt x="2447" y="810"/>
                  </a:lnTo>
                  <a:cubicBezTo>
                    <a:pt x="2489" y="674"/>
                    <a:pt x="2419" y="529"/>
                    <a:pt x="2278" y="487"/>
                  </a:cubicBezTo>
                  <a:lnTo>
                    <a:pt x="758" y="10"/>
                  </a:lnTo>
                  <a:cubicBezTo>
                    <a:pt x="734" y="3"/>
                    <a:pt x="709" y="0"/>
                    <a:pt x="685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9" name="Google Shape;4569;p83"/>
            <p:cNvSpPr/>
            <p:nvPr/>
          </p:nvSpPr>
          <p:spPr>
            <a:xfrm>
              <a:off x="7095245" y="2986774"/>
              <a:ext cx="92565" cy="44732"/>
            </a:xfrm>
            <a:custGeom>
              <a:avLst/>
              <a:gdLst/>
              <a:ahLst/>
              <a:cxnLst/>
              <a:rect l="l" t="t" r="r" b="b"/>
              <a:pathLst>
                <a:path w="418" h="202" extrusionOk="0">
                  <a:moveTo>
                    <a:pt x="38" y="0"/>
                  </a:moveTo>
                  <a:lnTo>
                    <a:pt x="1" y="127"/>
                  </a:lnTo>
                  <a:lnTo>
                    <a:pt x="66" y="145"/>
                  </a:lnTo>
                  <a:lnTo>
                    <a:pt x="127" y="122"/>
                  </a:lnTo>
                  <a:lnTo>
                    <a:pt x="384" y="201"/>
                  </a:lnTo>
                  <a:lnTo>
                    <a:pt x="417" y="117"/>
                  </a:lnTo>
                  <a:lnTo>
                    <a:pt x="104" y="1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0" name="Google Shape;4570;p83"/>
            <p:cNvSpPr/>
            <p:nvPr/>
          </p:nvSpPr>
          <p:spPr>
            <a:xfrm>
              <a:off x="8431679" y="2676969"/>
              <a:ext cx="209268" cy="247357"/>
            </a:xfrm>
            <a:custGeom>
              <a:avLst/>
              <a:gdLst/>
              <a:ahLst/>
              <a:cxnLst/>
              <a:rect l="l" t="t" r="r" b="b"/>
              <a:pathLst>
                <a:path w="945" h="1117" extrusionOk="0">
                  <a:moveTo>
                    <a:pt x="870" y="1"/>
                  </a:moveTo>
                  <a:cubicBezTo>
                    <a:pt x="870" y="1"/>
                    <a:pt x="122" y="698"/>
                    <a:pt x="75" y="754"/>
                  </a:cubicBezTo>
                  <a:cubicBezTo>
                    <a:pt x="28" y="815"/>
                    <a:pt x="0" y="917"/>
                    <a:pt x="239" y="1100"/>
                  </a:cubicBezTo>
                  <a:cubicBezTo>
                    <a:pt x="254" y="1111"/>
                    <a:pt x="271" y="1117"/>
                    <a:pt x="289" y="1117"/>
                  </a:cubicBezTo>
                  <a:cubicBezTo>
                    <a:pt x="537" y="1117"/>
                    <a:pt x="945" y="52"/>
                    <a:pt x="945" y="52"/>
                  </a:cubicBezTo>
                  <a:lnTo>
                    <a:pt x="870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1" name="Google Shape;4571;p83"/>
            <p:cNvSpPr/>
            <p:nvPr/>
          </p:nvSpPr>
          <p:spPr>
            <a:xfrm>
              <a:off x="8467775" y="2810723"/>
              <a:ext cx="89465" cy="73742"/>
            </a:xfrm>
            <a:custGeom>
              <a:avLst/>
              <a:gdLst/>
              <a:ahLst/>
              <a:cxnLst/>
              <a:rect l="l" t="t" r="r" b="b"/>
              <a:pathLst>
                <a:path w="404" h="333" extrusionOk="0">
                  <a:moveTo>
                    <a:pt x="71" y="0"/>
                  </a:moveTo>
                  <a:cubicBezTo>
                    <a:pt x="43" y="23"/>
                    <a:pt x="19" y="47"/>
                    <a:pt x="1" y="70"/>
                  </a:cubicBezTo>
                  <a:lnTo>
                    <a:pt x="352" y="332"/>
                  </a:lnTo>
                  <a:cubicBezTo>
                    <a:pt x="366" y="309"/>
                    <a:pt x="384" y="281"/>
                    <a:pt x="403" y="248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2" name="Google Shape;4572;p83"/>
            <p:cNvSpPr/>
            <p:nvPr/>
          </p:nvSpPr>
          <p:spPr>
            <a:xfrm>
              <a:off x="8441866" y="2836411"/>
              <a:ext cx="94558" cy="75956"/>
            </a:xfrm>
            <a:custGeom>
              <a:avLst/>
              <a:gdLst/>
              <a:ahLst/>
              <a:cxnLst/>
              <a:rect l="l" t="t" r="r" b="b"/>
              <a:pathLst>
                <a:path w="427" h="343" extrusionOk="0">
                  <a:moveTo>
                    <a:pt x="66" y="1"/>
                  </a:moveTo>
                  <a:lnTo>
                    <a:pt x="24" y="38"/>
                  </a:lnTo>
                  <a:cubicBezTo>
                    <a:pt x="15" y="52"/>
                    <a:pt x="5" y="62"/>
                    <a:pt x="1" y="80"/>
                  </a:cubicBezTo>
                  <a:lnTo>
                    <a:pt x="352" y="342"/>
                  </a:lnTo>
                  <a:cubicBezTo>
                    <a:pt x="384" y="319"/>
                    <a:pt x="408" y="291"/>
                    <a:pt x="426" y="268"/>
                  </a:cubicBezTo>
                  <a:lnTo>
                    <a:pt x="66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4573;p83"/>
            <p:cNvSpPr/>
            <p:nvPr/>
          </p:nvSpPr>
          <p:spPr>
            <a:xfrm>
              <a:off x="8629432" y="2688485"/>
              <a:ext cx="283010" cy="199967"/>
            </a:xfrm>
            <a:custGeom>
              <a:avLst/>
              <a:gdLst/>
              <a:ahLst/>
              <a:cxnLst/>
              <a:rect l="l" t="t" r="r" b="b"/>
              <a:pathLst>
                <a:path w="1278" h="903" extrusionOk="0">
                  <a:moveTo>
                    <a:pt x="52" y="0"/>
                  </a:moveTo>
                  <a:lnTo>
                    <a:pt x="0" y="75"/>
                  </a:lnTo>
                  <a:cubicBezTo>
                    <a:pt x="0" y="75"/>
                    <a:pt x="697" y="833"/>
                    <a:pt x="754" y="870"/>
                  </a:cubicBezTo>
                  <a:cubicBezTo>
                    <a:pt x="776" y="888"/>
                    <a:pt x="806" y="903"/>
                    <a:pt x="843" y="903"/>
                  </a:cubicBezTo>
                  <a:cubicBezTo>
                    <a:pt x="906" y="903"/>
                    <a:pt x="991" y="859"/>
                    <a:pt x="1100" y="706"/>
                  </a:cubicBezTo>
                  <a:cubicBezTo>
                    <a:pt x="1277" y="468"/>
                    <a:pt x="52" y="0"/>
                    <a:pt x="5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4574;p83"/>
            <p:cNvSpPr/>
            <p:nvPr/>
          </p:nvSpPr>
          <p:spPr>
            <a:xfrm>
              <a:off x="8762079" y="2773299"/>
              <a:ext cx="73742" cy="90351"/>
            </a:xfrm>
            <a:custGeom>
              <a:avLst/>
              <a:gdLst/>
              <a:ahLst/>
              <a:cxnLst/>
              <a:rect l="l" t="t" r="r" b="b"/>
              <a:pathLst>
                <a:path w="333" h="408" extrusionOk="0">
                  <a:moveTo>
                    <a:pt x="248" y="1"/>
                  </a:moveTo>
                  <a:lnTo>
                    <a:pt x="0" y="337"/>
                  </a:lnTo>
                  <a:cubicBezTo>
                    <a:pt x="24" y="365"/>
                    <a:pt x="42" y="389"/>
                    <a:pt x="70" y="408"/>
                  </a:cubicBezTo>
                  <a:lnTo>
                    <a:pt x="332" y="57"/>
                  </a:lnTo>
                  <a:cubicBezTo>
                    <a:pt x="309" y="38"/>
                    <a:pt x="281" y="19"/>
                    <a:pt x="24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4575;p83"/>
            <p:cNvSpPr/>
            <p:nvPr/>
          </p:nvSpPr>
          <p:spPr>
            <a:xfrm>
              <a:off x="8787988" y="2793008"/>
              <a:ext cx="75735" cy="94558"/>
            </a:xfrm>
            <a:custGeom>
              <a:avLst/>
              <a:gdLst/>
              <a:ahLst/>
              <a:cxnLst/>
              <a:rect l="l" t="t" r="r" b="b"/>
              <a:pathLst>
                <a:path w="342" h="427" extrusionOk="0">
                  <a:moveTo>
                    <a:pt x="267" y="1"/>
                  </a:moveTo>
                  <a:lnTo>
                    <a:pt x="0" y="365"/>
                  </a:lnTo>
                  <a:lnTo>
                    <a:pt x="38" y="403"/>
                  </a:lnTo>
                  <a:cubicBezTo>
                    <a:pt x="52" y="412"/>
                    <a:pt x="61" y="422"/>
                    <a:pt x="80" y="426"/>
                  </a:cubicBezTo>
                  <a:lnTo>
                    <a:pt x="342" y="75"/>
                  </a:lnTo>
                  <a:cubicBezTo>
                    <a:pt x="318" y="47"/>
                    <a:pt x="295" y="24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6" name="Google Shape;4576;p83"/>
            <p:cNvSpPr/>
            <p:nvPr/>
          </p:nvSpPr>
          <p:spPr>
            <a:xfrm>
              <a:off x="8640726" y="2452644"/>
              <a:ext cx="210597" cy="247357"/>
            </a:xfrm>
            <a:custGeom>
              <a:avLst/>
              <a:gdLst/>
              <a:ahLst/>
              <a:cxnLst/>
              <a:rect l="l" t="t" r="r" b="b"/>
              <a:pathLst>
                <a:path w="951" h="1117" extrusionOk="0">
                  <a:moveTo>
                    <a:pt x="661" y="0"/>
                  </a:moveTo>
                  <a:cubicBezTo>
                    <a:pt x="409" y="0"/>
                    <a:pt x="1" y="1065"/>
                    <a:pt x="1" y="1065"/>
                  </a:cubicBezTo>
                  <a:lnTo>
                    <a:pt x="80" y="1117"/>
                  </a:lnTo>
                  <a:cubicBezTo>
                    <a:pt x="80" y="1117"/>
                    <a:pt x="834" y="424"/>
                    <a:pt x="876" y="363"/>
                  </a:cubicBezTo>
                  <a:cubicBezTo>
                    <a:pt x="922" y="307"/>
                    <a:pt x="951" y="200"/>
                    <a:pt x="712" y="17"/>
                  </a:cubicBezTo>
                  <a:cubicBezTo>
                    <a:pt x="696" y="6"/>
                    <a:pt x="679" y="0"/>
                    <a:pt x="6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7" name="Google Shape;4577;p83"/>
            <p:cNvSpPr/>
            <p:nvPr/>
          </p:nvSpPr>
          <p:spPr>
            <a:xfrm>
              <a:off x="8725761" y="2494719"/>
              <a:ext cx="89243" cy="73742"/>
            </a:xfrm>
            <a:custGeom>
              <a:avLst/>
              <a:gdLst/>
              <a:ahLst/>
              <a:cxnLst/>
              <a:rect l="l" t="t" r="r" b="b"/>
              <a:pathLst>
                <a:path w="403" h="333" extrusionOk="0">
                  <a:moveTo>
                    <a:pt x="52" y="0"/>
                  </a:moveTo>
                  <a:cubicBezTo>
                    <a:pt x="33" y="24"/>
                    <a:pt x="15" y="52"/>
                    <a:pt x="0" y="80"/>
                  </a:cubicBezTo>
                  <a:lnTo>
                    <a:pt x="333" y="332"/>
                  </a:lnTo>
                  <a:cubicBezTo>
                    <a:pt x="361" y="309"/>
                    <a:pt x="384" y="286"/>
                    <a:pt x="403" y="262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4578;p83"/>
            <p:cNvSpPr/>
            <p:nvPr/>
          </p:nvSpPr>
          <p:spPr>
            <a:xfrm>
              <a:off x="8746577" y="2465709"/>
              <a:ext cx="94337" cy="76842"/>
            </a:xfrm>
            <a:custGeom>
              <a:avLst/>
              <a:gdLst/>
              <a:ahLst/>
              <a:cxnLst/>
              <a:rect l="l" t="t" r="r" b="b"/>
              <a:pathLst>
                <a:path w="426" h="347" extrusionOk="0">
                  <a:moveTo>
                    <a:pt x="75" y="0"/>
                  </a:moveTo>
                  <a:cubicBezTo>
                    <a:pt x="47" y="24"/>
                    <a:pt x="23" y="47"/>
                    <a:pt x="0" y="75"/>
                  </a:cubicBezTo>
                  <a:lnTo>
                    <a:pt x="360" y="346"/>
                  </a:lnTo>
                  <a:lnTo>
                    <a:pt x="402" y="304"/>
                  </a:lnTo>
                  <a:cubicBezTo>
                    <a:pt x="407" y="295"/>
                    <a:pt x="421" y="281"/>
                    <a:pt x="426" y="262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4579;p83"/>
            <p:cNvSpPr/>
            <p:nvPr/>
          </p:nvSpPr>
          <p:spPr>
            <a:xfrm>
              <a:off x="8370560" y="2488740"/>
              <a:ext cx="283010" cy="199967"/>
            </a:xfrm>
            <a:custGeom>
              <a:avLst/>
              <a:gdLst/>
              <a:ahLst/>
              <a:cxnLst/>
              <a:rect l="l" t="t" r="r" b="b"/>
              <a:pathLst>
                <a:path w="1278" h="903" extrusionOk="0">
                  <a:moveTo>
                    <a:pt x="436" y="0"/>
                  </a:moveTo>
                  <a:cubicBezTo>
                    <a:pt x="375" y="0"/>
                    <a:pt x="291" y="44"/>
                    <a:pt x="178" y="196"/>
                  </a:cubicBezTo>
                  <a:cubicBezTo>
                    <a:pt x="0" y="434"/>
                    <a:pt x="1221" y="902"/>
                    <a:pt x="1221" y="902"/>
                  </a:cubicBezTo>
                  <a:lnTo>
                    <a:pt x="1277" y="827"/>
                  </a:lnTo>
                  <a:cubicBezTo>
                    <a:pt x="1277" y="827"/>
                    <a:pt x="580" y="69"/>
                    <a:pt x="519" y="32"/>
                  </a:cubicBezTo>
                  <a:cubicBezTo>
                    <a:pt x="499" y="15"/>
                    <a:pt x="471" y="0"/>
                    <a:pt x="436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4580;p83"/>
            <p:cNvSpPr/>
            <p:nvPr/>
          </p:nvSpPr>
          <p:spPr>
            <a:xfrm>
              <a:off x="8447181" y="2515313"/>
              <a:ext cx="73742" cy="89465"/>
            </a:xfrm>
            <a:custGeom>
              <a:avLst/>
              <a:gdLst/>
              <a:ahLst/>
              <a:cxnLst/>
              <a:rect l="l" t="t" r="r" b="b"/>
              <a:pathLst>
                <a:path w="333" h="404" extrusionOk="0">
                  <a:moveTo>
                    <a:pt x="262" y="1"/>
                  </a:moveTo>
                  <a:lnTo>
                    <a:pt x="0" y="352"/>
                  </a:lnTo>
                  <a:cubicBezTo>
                    <a:pt x="24" y="366"/>
                    <a:pt x="52" y="384"/>
                    <a:pt x="80" y="403"/>
                  </a:cubicBezTo>
                  <a:lnTo>
                    <a:pt x="332" y="66"/>
                  </a:lnTo>
                  <a:cubicBezTo>
                    <a:pt x="309" y="38"/>
                    <a:pt x="286" y="15"/>
                    <a:pt x="262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4581;p83"/>
            <p:cNvSpPr/>
            <p:nvPr/>
          </p:nvSpPr>
          <p:spPr>
            <a:xfrm>
              <a:off x="8418171" y="2490511"/>
              <a:ext cx="76842" cy="94558"/>
            </a:xfrm>
            <a:custGeom>
              <a:avLst/>
              <a:gdLst/>
              <a:ahLst/>
              <a:cxnLst/>
              <a:rect l="l" t="t" r="r" b="b"/>
              <a:pathLst>
                <a:path w="347" h="427" extrusionOk="0">
                  <a:moveTo>
                    <a:pt x="267" y="1"/>
                  </a:moveTo>
                  <a:lnTo>
                    <a:pt x="0" y="351"/>
                  </a:lnTo>
                  <a:cubicBezTo>
                    <a:pt x="24" y="380"/>
                    <a:pt x="47" y="403"/>
                    <a:pt x="80" y="426"/>
                  </a:cubicBezTo>
                  <a:lnTo>
                    <a:pt x="346" y="66"/>
                  </a:lnTo>
                  <a:lnTo>
                    <a:pt x="304" y="24"/>
                  </a:lnTo>
                  <a:cubicBezTo>
                    <a:pt x="295" y="19"/>
                    <a:pt x="281" y="5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4582;p83"/>
            <p:cNvSpPr/>
            <p:nvPr/>
          </p:nvSpPr>
          <p:spPr>
            <a:xfrm>
              <a:off x="8431679" y="2676969"/>
              <a:ext cx="209268" cy="281903"/>
            </a:xfrm>
            <a:custGeom>
              <a:avLst/>
              <a:gdLst/>
              <a:ahLst/>
              <a:cxnLst/>
              <a:rect l="l" t="t" r="r" b="b"/>
              <a:pathLst>
                <a:path w="945" h="1273" fill="none" extrusionOk="0">
                  <a:moveTo>
                    <a:pt x="945" y="52"/>
                  </a:moveTo>
                  <a:cubicBezTo>
                    <a:pt x="945" y="52"/>
                    <a:pt x="477" y="1273"/>
                    <a:pt x="239" y="1100"/>
                  </a:cubicBezTo>
                  <a:cubicBezTo>
                    <a:pt x="0" y="917"/>
                    <a:pt x="28" y="815"/>
                    <a:pt x="75" y="754"/>
                  </a:cubicBezTo>
                  <a:cubicBezTo>
                    <a:pt x="122" y="698"/>
                    <a:pt x="870" y="1"/>
                    <a:pt x="870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3" name="Google Shape;4583;p83"/>
            <p:cNvSpPr/>
            <p:nvPr/>
          </p:nvSpPr>
          <p:spPr>
            <a:xfrm>
              <a:off x="8629432" y="2688485"/>
              <a:ext cx="283010" cy="210375"/>
            </a:xfrm>
            <a:custGeom>
              <a:avLst/>
              <a:gdLst/>
              <a:ahLst/>
              <a:cxnLst/>
              <a:rect l="l" t="t" r="r" b="b"/>
              <a:pathLst>
                <a:path w="1278" h="950" fill="none" extrusionOk="0">
                  <a:moveTo>
                    <a:pt x="52" y="0"/>
                  </a:moveTo>
                  <a:cubicBezTo>
                    <a:pt x="52" y="0"/>
                    <a:pt x="1277" y="468"/>
                    <a:pt x="1100" y="706"/>
                  </a:cubicBezTo>
                  <a:cubicBezTo>
                    <a:pt x="927" y="950"/>
                    <a:pt x="814" y="917"/>
                    <a:pt x="754" y="870"/>
                  </a:cubicBezTo>
                  <a:cubicBezTo>
                    <a:pt x="697" y="833"/>
                    <a:pt x="0" y="75"/>
                    <a:pt x="0" y="75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4" name="Google Shape;4584;p83"/>
            <p:cNvSpPr/>
            <p:nvPr/>
          </p:nvSpPr>
          <p:spPr>
            <a:xfrm>
              <a:off x="8640726" y="2418098"/>
              <a:ext cx="210597" cy="281903"/>
            </a:xfrm>
            <a:custGeom>
              <a:avLst/>
              <a:gdLst/>
              <a:ahLst/>
              <a:cxnLst/>
              <a:rect l="l" t="t" r="r" b="b"/>
              <a:pathLst>
                <a:path w="951" h="1273" fill="none" extrusionOk="0">
                  <a:moveTo>
                    <a:pt x="1" y="1221"/>
                  </a:moveTo>
                  <a:cubicBezTo>
                    <a:pt x="1" y="1221"/>
                    <a:pt x="469" y="0"/>
                    <a:pt x="712" y="173"/>
                  </a:cubicBezTo>
                  <a:cubicBezTo>
                    <a:pt x="951" y="356"/>
                    <a:pt x="922" y="463"/>
                    <a:pt x="876" y="519"/>
                  </a:cubicBezTo>
                  <a:cubicBezTo>
                    <a:pt x="834" y="580"/>
                    <a:pt x="80" y="1273"/>
                    <a:pt x="80" y="1273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5" name="Google Shape;4585;p83"/>
            <p:cNvSpPr/>
            <p:nvPr/>
          </p:nvSpPr>
          <p:spPr>
            <a:xfrm>
              <a:off x="8370560" y="2479217"/>
              <a:ext cx="283010" cy="209489"/>
            </a:xfrm>
            <a:custGeom>
              <a:avLst/>
              <a:gdLst/>
              <a:ahLst/>
              <a:cxnLst/>
              <a:rect l="l" t="t" r="r" b="b"/>
              <a:pathLst>
                <a:path w="1278" h="946" fill="none" extrusionOk="0">
                  <a:moveTo>
                    <a:pt x="1221" y="945"/>
                  </a:moveTo>
                  <a:cubicBezTo>
                    <a:pt x="1221" y="945"/>
                    <a:pt x="0" y="477"/>
                    <a:pt x="178" y="239"/>
                  </a:cubicBezTo>
                  <a:cubicBezTo>
                    <a:pt x="356" y="0"/>
                    <a:pt x="463" y="28"/>
                    <a:pt x="519" y="75"/>
                  </a:cubicBezTo>
                  <a:cubicBezTo>
                    <a:pt x="580" y="112"/>
                    <a:pt x="1277" y="870"/>
                    <a:pt x="1277" y="87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6" name="Google Shape;4586;p83"/>
            <p:cNvSpPr/>
            <p:nvPr/>
          </p:nvSpPr>
          <p:spPr>
            <a:xfrm>
              <a:off x="8589128" y="2643531"/>
              <a:ext cx="98544" cy="87472"/>
            </a:xfrm>
            <a:custGeom>
              <a:avLst/>
              <a:gdLst/>
              <a:ahLst/>
              <a:cxnLst/>
              <a:rect l="l" t="t" r="r" b="b"/>
              <a:pathLst>
                <a:path w="445" h="395" extrusionOk="0">
                  <a:moveTo>
                    <a:pt x="224" y="0"/>
                  </a:moveTo>
                  <a:cubicBezTo>
                    <a:pt x="164" y="0"/>
                    <a:pt x="105" y="28"/>
                    <a:pt x="66" y="81"/>
                  </a:cubicBezTo>
                  <a:cubicBezTo>
                    <a:pt x="0" y="170"/>
                    <a:pt x="19" y="292"/>
                    <a:pt x="108" y="357"/>
                  </a:cubicBezTo>
                  <a:cubicBezTo>
                    <a:pt x="144" y="382"/>
                    <a:pt x="185" y="394"/>
                    <a:pt x="226" y="394"/>
                  </a:cubicBezTo>
                  <a:cubicBezTo>
                    <a:pt x="286" y="394"/>
                    <a:pt x="345" y="368"/>
                    <a:pt x="384" y="315"/>
                  </a:cubicBezTo>
                  <a:cubicBezTo>
                    <a:pt x="444" y="226"/>
                    <a:pt x="430" y="105"/>
                    <a:pt x="342" y="39"/>
                  </a:cubicBezTo>
                  <a:cubicBezTo>
                    <a:pt x="306" y="13"/>
                    <a:pt x="265" y="0"/>
                    <a:pt x="224" y="0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7" name="Google Shape;4587;p83"/>
            <p:cNvSpPr/>
            <p:nvPr/>
          </p:nvSpPr>
          <p:spPr>
            <a:xfrm>
              <a:off x="8611716" y="2663018"/>
              <a:ext cx="54255" cy="48940"/>
            </a:xfrm>
            <a:custGeom>
              <a:avLst/>
              <a:gdLst/>
              <a:ahLst/>
              <a:cxnLst/>
              <a:rect l="l" t="t" r="r" b="b"/>
              <a:pathLst>
                <a:path w="245" h="221" extrusionOk="0">
                  <a:moveTo>
                    <a:pt x="122" y="1"/>
                  </a:moveTo>
                  <a:cubicBezTo>
                    <a:pt x="89" y="1"/>
                    <a:pt x="56" y="15"/>
                    <a:pt x="34" y="45"/>
                  </a:cubicBezTo>
                  <a:cubicBezTo>
                    <a:pt x="1" y="92"/>
                    <a:pt x="6" y="162"/>
                    <a:pt x="57" y="199"/>
                  </a:cubicBezTo>
                  <a:cubicBezTo>
                    <a:pt x="77" y="213"/>
                    <a:pt x="100" y="220"/>
                    <a:pt x="124" y="220"/>
                  </a:cubicBezTo>
                  <a:cubicBezTo>
                    <a:pt x="157" y="220"/>
                    <a:pt x="190" y="206"/>
                    <a:pt x="211" y="176"/>
                  </a:cubicBezTo>
                  <a:cubicBezTo>
                    <a:pt x="244" y="129"/>
                    <a:pt x="240" y="59"/>
                    <a:pt x="188" y="22"/>
                  </a:cubicBezTo>
                  <a:cubicBezTo>
                    <a:pt x="169" y="8"/>
                    <a:pt x="145" y="1"/>
                    <a:pt x="12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8" name="Google Shape;4588;p83"/>
            <p:cNvSpPr/>
            <p:nvPr/>
          </p:nvSpPr>
          <p:spPr>
            <a:xfrm>
              <a:off x="7579107" y="2924769"/>
              <a:ext cx="683830" cy="834857"/>
            </a:xfrm>
            <a:custGeom>
              <a:avLst/>
              <a:gdLst/>
              <a:ahLst/>
              <a:cxnLst/>
              <a:rect l="l" t="t" r="r" b="b"/>
              <a:pathLst>
                <a:path w="3088" h="3770" extrusionOk="0">
                  <a:moveTo>
                    <a:pt x="681" y="0"/>
                  </a:moveTo>
                  <a:cubicBezTo>
                    <a:pt x="398" y="0"/>
                    <a:pt x="170" y="124"/>
                    <a:pt x="94" y="477"/>
                  </a:cubicBezTo>
                  <a:cubicBezTo>
                    <a:pt x="0" y="912"/>
                    <a:pt x="866" y="1380"/>
                    <a:pt x="1577" y="1917"/>
                  </a:cubicBezTo>
                  <a:cubicBezTo>
                    <a:pt x="949" y="3720"/>
                    <a:pt x="2855" y="3770"/>
                    <a:pt x="3068" y="3770"/>
                  </a:cubicBezTo>
                  <a:cubicBezTo>
                    <a:pt x="3081" y="3770"/>
                    <a:pt x="3088" y="3770"/>
                    <a:pt x="3088" y="3770"/>
                  </a:cubicBezTo>
                  <a:lnTo>
                    <a:pt x="2348" y="706"/>
                  </a:lnTo>
                  <a:cubicBezTo>
                    <a:pt x="2348" y="706"/>
                    <a:pt x="1357" y="0"/>
                    <a:pt x="6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9" name="Google Shape;4589;p83"/>
            <p:cNvSpPr/>
            <p:nvPr/>
          </p:nvSpPr>
          <p:spPr>
            <a:xfrm>
              <a:off x="7579107" y="2765991"/>
              <a:ext cx="683830" cy="1006036"/>
            </a:xfrm>
            <a:custGeom>
              <a:avLst/>
              <a:gdLst/>
              <a:ahLst/>
              <a:cxnLst/>
              <a:rect l="l" t="t" r="r" b="b"/>
              <a:pathLst>
                <a:path w="3088" h="4543" fill="none" extrusionOk="0">
                  <a:moveTo>
                    <a:pt x="3088" y="4487"/>
                  </a:moveTo>
                  <a:cubicBezTo>
                    <a:pt x="3088" y="4487"/>
                    <a:pt x="912" y="4543"/>
                    <a:pt x="1577" y="2634"/>
                  </a:cubicBezTo>
                  <a:cubicBezTo>
                    <a:pt x="866" y="2097"/>
                    <a:pt x="0" y="1629"/>
                    <a:pt x="94" y="1194"/>
                  </a:cubicBezTo>
                  <a:cubicBezTo>
                    <a:pt x="351" y="1"/>
                    <a:pt x="2348" y="1423"/>
                    <a:pt x="2348" y="1423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0" name="Google Shape;4590;p83"/>
            <p:cNvSpPr/>
            <p:nvPr/>
          </p:nvSpPr>
          <p:spPr>
            <a:xfrm>
              <a:off x="8295932" y="3398886"/>
              <a:ext cx="1015337" cy="1366553"/>
            </a:xfrm>
            <a:custGeom>
              <a:avLst/>
              <a:gdLst/>
              <a:ahLst/>
              <a:cxnLst/>
              <a:rect l="l" t="t" r="r" b="b"/>
              <a:pathLst>
                <a:path w="4585" h="6171" fill="none" extrusionOk="0">
                  <a:moveTo>
                    <a:pt x="0" y="3673"/>
                  </a:moveTo>
                  <a:lnTo>
                    <a:pt x="70" y="3519"/>
                  </a:lnTo>
                  <a:lnTo>
                    <a:pt x="1591" y="1"/>
                  </a:lnTo>
                  <a:lnTo>
                    <a:pt x="4584" y="1367"/>
                  </a:lnTo>
                  <a:lnTo>
                    <a:pt x="3976" y="6171"/>
                  </a:ln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1" name="Google Shape;4591;p83"/>
            <p:cNvSpPr/>
            <p:nvPr/>
          </p:nvSpPr>
          <p:spPr>
            <a:xfrm>
              <a:off x="8280431" y="2346571"/>
              <a:ext cx="27017" cy="155678"/>
            </a:xfrm>
            <a:custGeom>
              <a:avLst/>
              <a:gdLst/>
              <a:ahLst/>
              <a:cxnLst/>
              <a:rect l="l" t="t" r="r" b="b"/>
              <a:pathLst>
                <a:path w="122" h="703" extrusionOk="0">
                  <a:moveTo>
                    <a:pt x="0" y="0"/>
                  </a:moveTo>
                  <a:lnTo>
                    <a:pt x="0" y="660"/>
                  </a:lnTo>
                  <a:lnTo>
                    <a:pt x="122" y="702"/>
                  </a:lnTo>
                  <a:lnTo>
                    <a:pt x="11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2" name="Google Shape;4592;p83"/>
            <p:cNvSpPr/>
            <p:nvPr/>
          </p:nvSpPr>
          <p:spPr>
            <a:xfrm>
              <a:off x="8225512" y="2329962"/>
              <a:ext cx="27017" cy="154570"/>
            </a:xfrm>
            <a:custGeom>
              <a:avLst/>
              <a:gdLst/>
              <a:ahLst/>
              <a:cxnLst/>
              <a:rect l="l" t="t" r="r" b="b"/>
              <a:pathLst>
                <a:path w="122" h="698" extrusionOk="0">
                  <a:moveTo>
                    <a:pt x="0" y="1"/>
                  </a:moveTo>
                  <a:lnTo>
                    <a:pt x="0" y="660"/>
                  </a:lnTo>
                  <a:lnTo>
                    <a:pt x="122" y="698"/>
                  </a:lnTo>
                  <a:lnTo>
                    <a:pt x="112" y="3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3" name="Google Shape;4593;p83"/>
            <p:cNvSpPr/>
            <p:nvPr/>
          </p:nvSpPr>
          <p:spPr>
            <a:xfrm>
              <a:off x="6878891" y="1904341"/>
              <a:ext cx="29231" cy="153463"/>
            </a:xfrm>
            <a:custGeom>
              <a:avLst/>
              <a:gdLst/>
              <a:ahLst/>
              <a:cxnLst/>
              <a:rect l="l" t="t" r="r" b="b"/>
              <a:pathLst>
                <a:path w="132" h="693" extrusionOk="0">
                  <a:moveTo>
                    <a:pt x="0" y="0"/>
                  </a:moveTo>
                  <a:lnTo>
                    <a:pt x="5" y="655"/>
                  </a:lnTo>
                  <a:lnTo>
                    <a:pt x="131" y="692"/>
                  </a:lnTo>
                  <a:lnTo>
                    <a:pt x="117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4" name="Google Shape;4594;p83"/>
            <p:cNvSpPr/>
            <p:nvPr/>
          </p:nvSpPr>
          <p:spPr>
            <a:xfrm>
              <a:off x="6824857" y="1885518"/>
              <a:ext cx="28345" cy="155678"/>
            </a:xfrm>
            <a:custGeom>
              <a:avLst/>
              <a:gdLst/>
              <a:ahLst/>
              <a:cxnLst/>
              <a:rect l="l" t="t" r="r" b="b"/>
              <a:pathLst>
                <a:path w="128" h="703" extrusionOk="0">
                  <a:moveTo>
                    <a:pt x="1" y="1"/>
                  </a:moveTo>
                  <a:lnTo>
                    <a:pt x="5" y="660"/>
                  </a:lnTo>
                  <a:lnTo>
                    <a:pt x="127" y="702"/>
                  </a:lnTo>
                  <a:lnTo>
                    <a:pt x="127" y="702"/>
                  </a:lnTo>
                  <a:lnTo>
                    <a:pt x="118" y="4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" name="Google Shape;4595;p83"/>
          <p:cNvGrpSpPr/>
          <p:nvPr/>
        </p:nvGrpSpPr>
        <p:grpSpPr>
          <a:xfrm rot="520583">
            <a:off x="853530" y="-645021"/>
            <a:ext cx="1398889" cy="2213185"/>
            <a:chOff x="581930" y="-1040900"/>
            <a:chExt cx="1819191" cy="2878146"/>
          </a:xfrm>
        </p:grpSpPr>
        <p:sp>
          <p:nvSpPr>
            <p:cNvPr id="4596" name="Google Shape;4596;p83"/>
            <p:cNvSpPr/>
            <p:nvPr/>
          </p:nvSpPr>
          <p:spPr>
            <a:xfrm>
              <a:off x="949533" y="-1040900"/>
              <a:ext cx="1451588" cy="2259872"/>
            </a:xfrm>
            <a:custGeom>
              <a:avLst/>
              <a:gdLst/>
              <a:ahLst/>
              <a:cxnLst/>
              <a:rect l="l" t="t" r="r" b="b"/>
              <a:pathLst>
                <a:path w="6555" h="10205" extrusionOk="0">
                  <a:moveTo>
                    <a:pt x="6555" y="1"/>
                  </a:moveTo>
                  <a:lnTo>
                    <a:pt x="2850" y="1161"/>
                  </a:lnTo>
                  <a:cubicBezTo>
                    <a:pt x="2850" y="1161"/>
                    <a:pt x="2859" y="2097"/>
                    <a:pt x="2401" y="4576"/>
                  </a:cubicBezTo>
                  <a:cubicBezTo>
                    <a:pt x="1816" y="4828"/>
                    <a:pt x="1526" y="5857"/>
                    <a:pt x="1348" y="6461"/>
                  </a:cubicBezTo>
                  <a:cubicBezTo>
                    <a:pt x="1170" y="7064"/>
                    <a:pt x="1" y="9946"/>
                    <a:pt x="310" y="10072"/>
                  </a:cubicBezTo>
                  <a:cubicBezTo>
                    <a:pt x="408" y="10114"/>
                    <a:pt x="509" y="10204"/>
                    <a:pt x="640" y="10204"/>
                  </a:cubicBezTo>
                  <a:cubicBezTo>
                    <a:pt x="918" y="10204"/>
                    <a:pt x="1335" y="9796"/>
                    <a:pt x="2171" y="7649"/>
                  </a:cubicBezTo>
                  <a:lnTo>
                    <a:pt x="2171" y="7649"/>
                  </a:lnTo>
                  <a:cubicBezTo>
                    <a:pt x="1891" y="8628"/>
                    <a:pt x="2029" y="9577"/>
                    <a:pt x="2353" y="9577"/>
                  </a:cubicBezTo>
                  <a:cubicBezTo>
                    <a:pt x="2544" y="9577"/>
                    <a:pt x="2800" y="9249"/>
                    <a:pt x="3074" y="8406"/>
                  </a:cubicBezTo>
                  <a:lnTo>
                    <a:pt x="3074" y="8406"/>
                  </a:lnTo>
                  <a:cubicBezTo>
                    <a:pt x="2852" y="9410"/>
                    <a:pt x="3049" y="10039"/>
                    <a:pt x="3363" y="10039"/>
                  </a:cubicBezTo>
                  <a:cubicBezTo>
                    <a:pt x="3598" y="10039"/>
                    <a:pt x="3898" y="9686"/>
                    <a:pt x="4137" y="8874"/>
                  </a:cubicBezTo>
                  <a:lnTo>
                    <a:pt x="4137" y="8874"/>
                  </a:lnTo>
                  <a:cubicBezTo>
                    <a:pt x="4067" y="9595"/>
                    <a:pt x="4241" y="10005"/>
                    <a:pt x="4486" y="10005"/>
                  </a:cubicBezTo>
                  <a:cubicBezTo>
                    <a:pt x="4802" y="10005"/>
                    <a:pt x="5235" y="9326"/>
                    <a:pt x="5418" y="7757"/>
                  </a:cubicBezTo>
                  <a:cubicBezTo>
                    <a:pt x="5886" y="6166"/>
                    <a:pt x="5315" y="5086"/>
                    <a:pt x="5315" y="5086"/>
                  </a:cubicBezTo>
                  <a:lnTo>
                    <a:pt x="6555" y="1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7" name="Google Shape;4597;p83"/>
            <p:cNvSpPr/>
            <p:nvPr/>
          </p:nvSpPr>
          <p:spPr>
            <a:xfrm>
              <a:off x="1429188" y="-291967"/>
              <a:ext cx="835300" cy="268616"/>
            </a:xfrm>
            <a:custGeom>
              <a:avLst/>
              <a:gdLst/>
              <a:ahLst/>
              <a:cxnLst/>
              <a:rect l="l" t="t" r="r" b="b"/>
              <a:pathLst>
                <a:path w="3772" h="1213" extrusionOk="0">
                  <a:moveTo>
                    <a:pt x="94" y="1"/>
                  </a:moveTo>
                  <a:lnTo>
                    <a:pt x="1" y="478"/>
                  </a:lnTo>
                  <a:lnTo>
                    <a:pt x="3673" y="1212"/>
                  </a:lnTo>
                  <a:lnTo>
                    <a:pt x="3771" y="735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8" name="Google Shape;4598;p83"/>
            <p:cNvSpPr/>
            <p:nvPr/>
          </p:nvSpPr>
          <p:spPr>
            <a:xfrm>
              <a:off x="1530832" y="-271151"/>
              <a:ext cx="630018" cy="226984"/>
            </a:xfrm>
            <a:custGeom>
              <a:avLst/>
              <a:gdLst/>
              <a:ahLst/>
              <a:cxnLst/>
              <a:rect l="l" t="t" r="r" b="b"/>
              <a:pathLst>
                <a:path w="2845" h="1025" extrusionOk="0">
                  <a:moveTo>
                    <a:pt x="94" y="0"/>
                  </a:moveTo>
                  <a:lnTo>
                    <a:pt x="0" y="478"/>
                  </a:lnTo>
                  <a:lnTo>
                    <a:pt x="2751" y="1025"/>
                  </a:lnTo>
                  <a:lnTo>
                    <a:pt x="2844" y="548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9" name="Google Shape;4599;p83"/>
            <p:cNvSpPr/>
            <p:nvPr/>
          </p:nvSpPr>
          <p:spPr>
            <a:xfrm>
              <a:off x="1633362" y="-250335"/>
              <a:ext cx="424958" cy="185573"/>
            </a:xfrm>
            <a:custGeom>
              <a:avLst/>
              <a:gdLst/>
              <a:ahLst/>
              <a:cxnLst/>
              <a:rect l="l" t="t" r="r" b="b"/>
              <a:pathLst>
                <a:path w="1919" h="838" extrusionOk="0">
                  <a:moveTo>
                    <a:pt x="94" y="0"/>
                  </a:moveTo>
                  <a:lnTo>
                    <a:pt x="0" y="472"/>
                  </a:lnTo>
                  <a:lnTo>
                    <a:pt x="1825" y="837"/>
                  </a:lnTo>
                  <a:lnTo>
                    <a:pt x="1918" y="36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0" name="Google Shape;4600;p83"/>
            <p:cNvSpPr/>
            <p:nvPr/>
          </p:nvSpPr>
          <p:spPr>
            <a:xfrm>
              <a:off x="1756487" y="-226640"/>
              <a:ext cx="178487" cy="137076"/>
            </a:xfrm>
            <a:custGeom>
              <a:avLst/>
              <a:gdLst/>
              <a:ahLst/>
              <a:cxnLst/>
              <a:rect l="l" t="t" r="r" b="b"/>
              <a:pathLst>
                <a:path w="806" h="619" extrusionOk="0">
                  <a:moveTo>
                    <a:pt x="94" y="1"/>
                  </a:moveTo>
                  <a:lnTo>
                    <a:pt x="1" y="478"/>
                  </a:lnTo>
                  <a:lnTo>
                    <a:pt x="712" y="618"/>
                  </a:lnTo>
                  <a:lnTo>
                    <a:pt x="806" y="146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83"/>
            <p:cNvSpPr/>
            <p:nvPr/>
          </p:nvSpPr>
          <p:spPr>
            <a:xfrm>
              <a:off x="1488314" y="-406898"/>
              <a:ext cx="829985" cy="108066"/>
            </a:xfrm>
            <a:custGeom>
              <a:avLst/>
              <a:gdLst/>
              <a:ahLst/>
              <a:cxnLst/>
              <a:rect l="l" t="t" r="r" b="b"/>
              <a:pathLst>
                <a:path w="3748" h="488" extrusionOk="0">
                  <a:moveTo>
                    <a:pt x="0" y="1"/>
                  </a:moveTo>
                  <a:lnTo>
                    <a:pt x="0" y="487"/>
                  </a:lnTo>
                  <a:lnTo>
                    <a:pt x="3747" y="487"/>
                  </a:lnTo>
                  <a:lnTo>
                    <a:pt x="3747" y="1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83"/>
            <p:cNvSpPr/>
            <p:nvPr/>
          </p:nvSpPr>
          <p:spPr>
            <a:xfrm>
              <a:off x="1429188" y="-291967"/>
              <a:ext cx="835300" cy="268616"/>
            </a:xfrm>
            <a:custGeom>
              <a:avLst/>
              <a:gdLst/>
              <a:ahLst/>
              <a:cxnLst/>
              <a:rect l="l" t="t" r="r" b="b"/>
              <a:pathLst>
                <a:path w="3772" h="1213" fill="none" extrusionOk="0">
                  <a:moveTo>
                    <a:pt x="94" y="1"/>
                  </a:moveTo>
                  <a:lnTo>
                    <a:pt x="3771" y="735"/>
                  </a:lnTo>
                  <a:lnTo>
                    <a:pt x="3673" y="1212"/>
                  </a:lnTo>
                  <a:lnTo>
                    <a:pt x="1" y="478"/>
                  </a:ln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83"/>
            <p:cNvSpPr/>
            <p:nvPr/>
          </p:nvSpPr>
          <p:spPr>
            <a:xfrm>
              <a:off x="1102996" y="1224280"/>
              <a:ext cx="1067156" cy="392184"/>
            </a:xfrm>
            <a:custGeom>
              <a:avLst/>
              <a:gdLst/>
              <a:ahLst/>
              <a:cxnLst/>
              <a:rect l="l" t="t" r="r" b="b"/>
              <a:pathLst>
                <a:path w="4819" h="1771" extrusionOk="0">
                  <a:moveTo>
                    <a:pt x="4505" y="1"/>
                  </a:moveTo>
                  <a:cubicBezTo>
                    <a:pt x="4488" y="1"/>
                    <a:pt x="4471" y="3"/>
                    <a:pt x="4454" y="7"/>
                  </a:cubicBezTo>
                  <a:lnTo>
                    <a:pt x="0" y="1078"/>
                  </a:lnTo>
                  <a:lnTo>
                    <a:pt x="159" y="1770"/>
                  </a:lnTo>
                  <a:lnTo>
                    <a:pt x="4617" y="699"/>
                  </a:lnTo>
                  <a:cubicBezTo>
                    <a:pt x="4739" y="671"/>
                    <a:pt x="4818" y="545"/>
                    <a:pt x="4786" y="423"/>
                  </a:cubicBezTo>
                  <a:lnTo>
                    <a:pt x="4729" y="180"/>
                  </a:lnTo>
                  <a:cubicBezTo>
                    <a:pt x="4705" y="71"/>
                    <a:pt x="4609" y="1"/>
                    <a:pt x="4505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83"/>
            <p:cNvSpPr/>
            <p:nvPr/>
          </p:nvSpPr>
          <p:spPr>
            <a:xfrm>
              <a:off x="732072" y="540009"/>
              <a:ext cx="1334443" cy="898191"/>
            </a:xfrm>
            <a:custGeom>
              <a:avLst/>
              <a:gdLst/>
              <a:ahLst/>
              <a:cxnLst/>
              <a:rect l="l" t="t" r="r" b="b"/>
              <a:pathLst>
                <a:path w="6026" h="4056" extrusionOk="0">
                  <a:moveTo>
                    <a:pt x="1657" y="0"/>
                  </a:moveTo>
                  <a:lnTo>
                    <a:pt x="1" y="398"/>
                  </a:lnTo>
                  <a:lnTo>
                    <a:pt x="52" y="636"/>
                  </a:lnTo>
                  <a:lnTo>
                    <a:pt x="1259" y="351"/>
                  </a:lnTo>
                  <a:lnTo>
                    <a:pt x="2148" y="4056"/>
                  </a:lnTo>
                  <a:lnTo>
                    <a:pt x="6026" y="3130"/>
                  </a:lnTo>
                  <a:lnTo>
                    <a:pt x="5745" y="225"/>
                  </a:lnTo>
                  <a:lnTo>
                    <a:pt x="5941" y="183"/>
                  </a:lnTo>
                  <a:lnTo>
                    <a:pt x="5899" y="24"/>
                  </a:lnTo>
                  <a:lnTo>
                    <a:pt x="2859" y="749"/>
                  </a:lnTo>
                  <a:lnTo>
                    <a:pt x="1657" y="0"/>
                  </a:ln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83"/>
            <p:cNvSpPr/>
            <p:nvPr/>
          </p:nvSpPr>
          <p:spPr>
            <a:xfrm>
              <a:off x="1066679" y="604229"/>
              <a:ext cx="395948" cy="744949"/>
            </a:xfrm>
            <a:custGeom>
              <a:avLst/>
              <a:gdLst/>
              <a:ahLst/>
              <a:cxnLst/>
              <a:rect l="l" t="t" r="r" b="b"/>
              <a:pathLst>
                <a:path w="1788" h="3364" extrusionOk="0">
                  <a:moveTo>
                    <a:pt x="1" y="0"/>
                  </a:moveTo>
                  <a:lnTo>
                    <a:pt x="805" y="3363"/>
                  </a:lnTo>
                  <a:lnTo>
                    <a:pt x="1787" y="3130"/>
                  </a:lnTo>
                  <a:lnTo>
                    <a:pt x="1226" y="79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83"/>
            <p:cNvSpPr/>
            <p:nvPr/>
          </p:nvSpPr>
          <p:spPr>
            <a:xfrm>
              <a:off x="1388884" y="717166"/>
              <a:ext cx="341915" cy="568899"/>
            </a:xfrm>
            <a:custGeom>
              <a:avLst/>
              <a:gdLst/>
              <a:ahLst/>
              <a:cxnLst/>
              <a:rect l="l" t="t" r="r" b="b"/>
              <a:pathLst>
                <a:path w="1544" h="2569" extrusionOk="0">
                  <a:moveTo>
                    <a:pt x="987" y="0"/>
                  </a:moveTo>
                  <a:lnTo>
                    <a:pt x="0" y="234"/>
                  </a:lnTo>
                  <a:lnTo>
                    <a:pt x="562" y="2568"/>
                  </a:lnTo>
                  <a:lnTo>
                    <a:pt x="1544" y="2330"/>
                  </a:lnTo>
                  <a:lnTo>
                    <a:pt x="987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83"/>
            <p:cNvSpPr/>
            <p:nvPr/>
          </p:nvSpPr>
          <p:spPr>
            <a:xfrm>
              <a:off x="1656171" y="637224"/>
              <a:ext cx="343022" cy="583514"/>
            </a:xfrm>
            <a:custGeom>
              <a:avLst/>
              <a:gdLst/>
              <a:ahLst/>
              <a:cxnLst/>
              <a:rect l="l" t="t" r="r" b="b"/>
              <a:pathLst>
                <a:path w="1549" h="2635" extrusionOk="0">
                  <a:moveTo>
                    <a:pt x="1259" y="1"/>
                  </a:moveTo>
                  <a:lnTo>
                    <a:pt x="0" y="305"/>
                  </a:lnTo>
                  <a:lnTo>
                    <a:pt x="566" y="2634"/>
                  </a:lnTo>
                  <a:lnTo>
                    <a:pt x="1549" y="2401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83"/>
            <p:cNvSpPr/>
            <p:nvPr/>
          </p:nvSpPr>
          <p:spPr>
            <a:xfrm>
              <a:off x="1593945" y="1276320"/>
              <a:ext cx="423851" cy="383326"/>
            </a:xfrm>
            <a:custGeom>
              <a:avLst/>
              <a:gdLst/>
              <a:ahLst/>
              <a:cxnLst/>
              <a:rect l="l" t="t" r="r" b="b"/>
              <a:pathLst>
                <a:path w="1914" h="1731" extrusionOk="0">
                  <a:moveTo>
                    <a:pt x="961" y="1"/>
                  </a:moveTo>
                  <a:cubicBezTo>
                    <a:pt x="889" y="1"/>
                    <a:pt x="817" y="10"/>
                    <a:pt x="744" y="29"/>
                  </a:cubicBezTo>
                  <a:cubicBezTo>
                    <a:pt x="281" y="146"/>
                    <a:pt x="1" y="618"/>
                    <a:pt x="122" y="1082"/>
                  </a:cubicBezTo>
                  <a:cubicBezTo>
                    <a:pt x="221" y="1473"/>
                    <a:pt x="574" y="1731"/>
                    <a:pt x="960" y="1731"/>
                  </a:cubicBezTo>
                  <a:cubicBezTo>
                    <a:pt x="1031" y="1731"/>
                    <a:pt x="1103" y="1722"/>
                    <a:pt x="1175" y="1704"/>
                  </a:cubicBezTo>
                  <a:cubicBezTo>
                    <a:pt x="1638" y="1582"/>
                    <a:pt x="1914" y="1110"/>
                    <a:pt x="1797" y="651"/>
                  </a:cubicBezTo>
                  <a:cubicBezTo>
                    <a:pt x="1694" y="261"/>
                    <a:pt x="1343" y="1"/>
                    <a:pt x="961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83"/>
            <p:cNvSpPr/>
            <p:nvPr/>
          </p:nvSpPr>
          <p:spPr>
            <a:xfrm>
              <a:off x="1689167" y="1359584"/>
              <a:ext cx="237613" cy="215247"/>
            </a:xfrm>
            <a:custGeom>
              <a:avLst/>
              <a:gdLst/>
              <a:ahLst/>
              <a:cxnLst/>
              <a:rect l="l" t="t" r="r" b="b"/>
              <a:pathLst>
                <a:path w="1073" h="972" extrusionOk="0">
                  <a:moveTo>
                    <a:pt x="533" y="0"/>
                  </a:moveTo>
                  <a:cubicBezTo>
                    <a:pt x="496" y="0"/>
                    <a:pt x="459" y="5"/>
                    <a:pt x="422" y="13"/>
                  </a:cubicBezTo>
                  <a:cubicBezTo>
                    <a:pt x="160" y="74"/>
                    <a:pt x="1" y="341"/>
                    <a:pt x="57" y="598"/>
                  </a:cubicBezTo>
                  <a:cubicBezTo>
                    <a:pt x="113" y="822"/>
                    <a:pt x="313" y="971"/>
                    <a:pt x="531" y="971"/>
                  </a:cubicBezTo>
                  <a:cubicBezTo>
                    <a:pt x="568" y="971"/>
                    <a:pt x="605" y="967"/>
                    <a:pt x="642" y="958"/>
                  </a:cubicBezTo>
                  <a:cubicBezTo>
                    <a:pt x="908" y="902"/>
                    <a:pt x="1072" y="635"/>
                    <a:pt x="1007" y="373"/>
                  </a:cubicBezTo>
                  <a:cubicBezTo>
                    <a:pt x="951" y="149"/>
                    <a:pt x="750" y="0"/>
                    <a:pt x="533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83"/>
            <p:cNvSpPr/>
            <p:nvPr/>
          </p:nvSpPr>
          <p:spPr>
            <a:xfrm>
              <a:off x="581930" y="683507"/>
              <a:ext cx="642419" cy="1044789"/>
            </a:xfrm>
            <a:custGeom>
              <a:avLst/>
              <a:gdLst/>
              <a:ahLst/>
              <a:cxnLst/>
              <a:rect l="l" t="t" r="r" b="b"/>
              <a:pathLst>
                <a:path w="2901" h="4718" extrusionOk="0">
                  <a:moveTo>
                    <a:pt x="1609" y="0"/>
                  </a:moveTo>
                  <a:cubicBezTo>
                    <a:pt x="1578" y="0"/>
                    <a:pt x="1547" y="4"/>
                    <a:pt x="1516" y="12"/>
                  </a:cubicBezTo>
                  <a:lnTo>
                    <a:pt x="655" y="218"/>
                  </a:lnTo>
                  <a:cubicBezTo>
                    <a:pt x="431" y="264"/>
                    <a:pt x="272" y="447"/>
                    <a:pt x="248" y="671"/>
                  </a:cubicBezTo>
                  <a:lnTo>
                    <a:pt x="5" y="2809"/>
                  </a:lnTo>
                  <a:cubicBezTo>
                    <a:pt x="0" y="2870"/>
                    <a:pt x="0" y="2931"/>
                    <a:pt x="19" y="2996"/>
                  </a:cubicBezTo>
                  <a:lnTo>
                    <a:pt x="435" y="4718"/>
                  </a:lnTo>
                  <a:lnTo>
                    <a:pt x="2901" y="4128"/>
                  </a:lnTo>
                  <a:lnTo>
                    <a:pt x="1984" y="297"/>
                  </a:lnTo>
                  <a:cubicBezTo>
                    <a:pt x="1940" y="118"/>
                    <a:pt x="1782" y="0"/>
                    <a:pt x="160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83"/>
            <p:cNvSpPr/>
            <p:nvPr/>
          </p:nvSpPr>
          <p:spPr>
            <a:xfrm>
              <a:off x="583923" y="1561322"/>
              <a:ext cx="206389" cy="154570"/>
            </a:xfrm>
            <a:custGeom>
              <a:avLst/>
              <a:gdLst/>
              <a:ahLst/>
              <a:cxnLst/>
              <a:rect l="l" t="t" r="r" b="b"/>
              <a:pathLst>
                <a:path w="932" h="698" extrusionOk="0">
                  <a:moveTo>
                    <a:pt x="805" y="0"/>
                  </a:moveTo>
                  <a:lnTo>
                    <a:pt x="146" y="159"/>
                  </a:lnTo>
                  <a:cubicBezTo>
                    <a:pt x="62" y="173"/>
                    <a:pt x="1" y="262"/>
                    <a:pt x="29" y="351"/>
                  </a:cubicBezTo>
                  <a:lnTo>
                    <a:pt x="80" y="576"/>
                  </a:lnTo>
                  <a:cubicBezTo>
                    <a:pt x="96" y="644"/>
                    <a:pt x="160" y="698"/>
                    <a:pt x="233" y="698"/>
                  </a:cubicBezTo>
                  <a:cubicBezTo>
                    <a:pt x="246" y="698"/>
                    <a:pt x="259" y="696"/>
                    <a:pt x="272" y="693"/>
                  </a:cubicBezTo>
                  <a:lnTo>
                    <a:pt x="932" y="534"/>
                  </a:lnTo>
                  <a:lnTo>
                    <a:pt x="805" y="0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83"/>
            <p:cNvSpPr/>
            <p:nvPr/>
          </p:nvSpPr>
          <p:spPr>
            <a:xfrm>
              <a:off x="802492" y="1455470"/>
              <a:ext cx="420750" cy="381775"/>
            </a:xfrm>
            <a:custGeom>
              <a:avLst/>
              <a:gdLst/>
              <a:ahLst/>
              <a:cxnLst/>
              <a:rect l="l" t="t" r="r" b="b"/>
              <a:pathLst>
                <a:path w="1900" h="1724" extrusionOk="0">
                  <a:moveTo>
                    <a:pt x="951" y="0"/>
                  </a:moveTo>
                  <a:cubicBezTo>
                    <a:pt x="884" y="0"/>
                    <a:pt x="817" y="8"/>
                    <a:pt x="749" y="25"/>
                  </a:cubicBezTo>
                  <a:cubicBezTo>
                    <a:pt x="286" y="132"/>
                    <a:pt x="1" y="600"/>
                    <a:pt x="108" y="1063"/>
                  </a:cubicBezTo>
                  <a:cubicBezTo>
                    <a:pt x="204" y="1458"/>
                    <a:pt x="558" y="1724"/>
                    <a:pt x="948" y="1724"/>
                  </a:cubicBezTo>
                  <a:cubicBezTo>
                    <a:pt x="1015" y="1724"/>
                    <a:pt x="1083" y="1716"/>
                    <a:pt x="1151" y="1699"/>
                  </a:cubicBezTo>
                  <a:cubicBezTo>
                    <a:pt x="1615" y="1596"/>
                    <a:pt x="1900" y="1129"/>
                    <a:pt x="1788" y="661"/>
                  </a:cubicBezTo>
                  <a:cubicBezTo>
                    <a:pt x="1692" y="266"/>
                    <a:pt x="1338" y="0"/>
                    <a:pt x="951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4613;p83"/>
            <p:cNvSpPr/>
            <p:nvPr/>
          </p:nvSpPr>
          <p:spPr>
            <a:xfrm>
              <a:off x="893728" y="1538070"/>
              <a:ext cx="237392" cy="215468"/>
            </a:xfrm>
            <a:custGeom>
              <a:avLst/>
              <a:gdLst/>
              <a:ahLst/>
              <a:cxnLst/>
              <a:rect l="l" t="t" r="r" b="b"/>
              <a:pathLst>
                <a:path w="1072" h="973" extrusionOk="0">
                  <a:moveTo>
                    <a:pt x="528" y="0"/>
                  </a:moveTo>
                  <a:cubicBezTo>
                    <a:pt x="492" y="0"/>
                    <a:pt x="457" y="4"/>
                    <a:pt x="421" y="12"/>
                  </a:cubicBezTo>
                  <a:cubicBezTo>
                    <a:pt x="159" y="77"/>
                    <a:pt x="0" y="339"/>
                    <a:pt x="61" y="597"/>
                  </a:cubicBezTo>
                  <a:cubicBezTo>
                    <a:pt x="118" y="823"/>
                    <a:pt x="321" y="973"/>
                    <a:pt x="542" y="973"/>
                  </a:cubicBezTo>
                  <a:cubicBezTo>
                    <a:pt x="576" y="973"/>
                    <a:pt x="611" y="969"/>
                    <a:pt x="646" y="961"/>
                  </a:cubicBezTo>
                  <a:cubicBezTo>
                    <a:pt x="908" y="901"/>
                    <a:pt x="1072" y="639"/>
                    <a:pt x="1006" y="377"/>
                  </a:cubicBezTo>
                  <a:cubicBezTo>
                    <a:pt x="954" y="147"/>
                    <a:pt x="748" y="0"/>
                    <a:pt x="528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4614;p83"/>
            <p:cNvSpPr/>
            <p:nvPr/>
          </p:nvSpPr>
          <p:spPr>
            <a:xfrm>
              <a:off x="595439" y="1376857"/>
              <a:ext cx="78835" cy="146377"/>
            </a:xfrm>
            <a:custGeom>
              <a:avLst/>
              <a:gdLst/>
              <a:ahLst/>
              <a:cxnLst/>
              <a:rect l="l" t="t" r="r" b="b"/>
              <a:pathLst>
                <a:path w="356" h="661" extrusionOk="0">
                  <a:moveTo>
                    <a:pt x="121" y="1"/>
                  </a:moveTo>
                  <a:cubicBezTo>
                    <a:pt x="109" y="1"/>
                    <a:pt x="96" y="2"/>
                    <a:pt x="84" y="5"/>
                  </a:cubicBezTo>
                  <a:lnTo>
                    <a:pt x="0" y="19"/>
                  </a:lnTo>
                  <a:lnTo>
                    <a:pt x="150" y="660"/>
                  </a:lnTo>
                  <a:lnTo>
                    <a:pt x="239" y="637"/>
                  </a:lnTo>
                  <a:cubicBezTo>
                    <a:pt x="314" y="618"/>
                    <a:pt x="356" y="543"/>
                    <a:pt x="337" y="473"/>
                  </a:cubicBezTo>
                  <a:lnTo>
                    <a:pt x="248" y="104"/>
                  </a:lnTo>
                  <a:cubicBezTo>
                    <a:pt x="236" y="38"/>
                    <a:pt x="180" y="1"/>
                    <a:pt x="121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4615;p83"/>
            <p:cNvSpPr/>
            <p:nvPr/>
          </p:nvSpPr>
          <p:spPr>
            <a:xfrm>
              <a:off x="649915" y="756584"/>
              <a:ext cx="408792" cy="536567"/>
            </a:xfrm>
            <a:custGeom>
              <a:avLst/>
              <a:gdLst/>
              <a:ahLst/>
              <a:cxnLst/>
              <a:rect l="l" t="t" r="r" b="b"/>
              <a:pathLst>
                <a:path w="1846" h="2423" extrusionOk="0">
                  <a:moveTo>
                    <a:pt x="1093" y="0"/>
                  </a:moveTo>
                  <a:cubicBezTo>
                    <a:pt x="1068" y="0"/>
                    <a:pt x="1043" y="3"/>
                    <a:pt x="1017" y="9"/>
                  </a:cubicBezTo>
                  <a:lnTo>
                    <a:pt x="446" y="149"/>
                  </a:lnTo>
                  <a:cubicBezTo>
                    <a:pt x="316" y="178"/>
                    <a:pt x="213" y="294"/>
                    <a:pt x="199" y="435"/>
                  </a:cubicBezTo>
                  <a:lnTo>
                    <a:pt x="21" y="2053"/>
                  </a:lnTo>
                  <a:cubicBezTo>
                    <a:pt x="0" y="2256"/>
                    <a:pt x="162" y="2422"/>
                    <a:pt x="356" y="2422"/>
                  </a:cubicBezTo>
                  <a:cubicBezTo>
                    <a:pt x="381" y="2422"/>
                    <a:pt x="407" y="2419"/>
                    <a:pt x="432" y="2414"/>
                  </a:cubicBezTo>
                  <a:lnTo>
                    <a:pt x="1555" y="2142"/>
                  </a:lnTo>
                  <a:cubicBezTo>
                    <a:pt x="1733" y="2105"/>
                    <a:pt x="1845" y="1913"/>
                    <a:pt x="1798" y="1740"/>
                  </a:cubicBezTo>
                  <a:lnTo>
                    <a:pt x="1415" y="248"/>
                  </a:lnTo>
                  <a:cubicBezTo>
                    <a:pt x="1375" y="100"/>
                    <a:pt x="1240" y="0"/>
                    <a:pt x="109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4616;p83"/>
            <p:cNvSpPr/>
            <p:nvPr/>
          </p:nvSpPr>
          <p:spPr>
            <a:xfrm>
              <a:off x="995151" y="1255725"/>
              <a:ext cx="85257" cy="38532"/>
            </a:xfrm>
            <a:custGeom>
              <a:avLst/>
              <a:gdLst/>
              <a:ahLst/>
              <a:cxnLst/>
              <a:rect l="l" t="t" r="r" b="b"/>
              <a:pathLst>
                <a:path w="385" h="174" extrusionOk="0">
                  <a:moveTo>
                    <a:pt x="361" y="0"/>
                  </a:moveTo>
                  <a:lnTo>
                    <a:pt x="1" y="89"/>
                  </a:lnTo>
                  <a:lnTo>
                    <a:pt x="20" y="174"/>
                  </a:lnTo>
                  <a:lnTo>
                    <a:pt x="384" y="89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4617;p83"/>
            <p:cNvSpPr/>
            <p:nvPr/>
          </p:nvSpPr>
          <p:spPr>
            <a:xfrm>
              <a:off x="1083287" y="1042251"/>
              <a:ext cx="190888" cy="531695"/>
            </a:xfrm>
            <a:custGeom>
              <a:avLst/>
              <a:gdLst/>
              <a:ahLst/>
              <a:cxnLst/>
              <a:rect l="l" t="t" r="r" b="b"/>
              <a:pathLst>
                <a:path w="862" h="2401" extrusionOk="0">
                  <a:moveTo>
                    <a:pt x="159" y="1"/>
                  </a:moveTo>
                  <a:lnTo>
                    <a:pt x="0" y="43"/>
                  </a:lnTo>
                  <a:lnTo>
                    <a:pt x="538" y="2298"/>
                  </a:lnTo>
                  <a:cubicBezTo>
                    <a:pt x="554" y="2361"/>
                    <a:pt x="609" y="2400"/>
                    <a:pt x="668" y="2400"/>
                  </a:cubicBezTo>
                  <a:cubicBezTo>
                    <a:pt x="680" y="2400"/>
                    <a:pt x="691" y="2399"/>
                    <a:pt x="702" y="2396"/>
                  </a:cubicBezTo>
                  <a:lnTo>
                    <a:pt x="861" y="2358"/>
                  </a:lnTo>
                  <a:lnTo>
                    <a:pt x="828" y="2209"/>
                  </a:lnTo>
                  <a:cubicBezTo>
                    <a:pt x="817" y="2212"/>
                    <a:pt x="806" y="2213"/>
                    <a:pt x="795" y="2213"/>
                  </a:cubicBezTo>
                  <a:cubicBezTo>
                    <a:pt x="734" y="2213"/>
                    <a:pt x="681" y="2170"/>
                    <a:pt x="665" y="2111"/>
                  </a:cubicBezTo>
                  <a:lnTo>
                    <a:pt x="159" y="1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4618;p83"/>
            <p:cNvSpPr/>
            <p:nvPr/>
          </p:nvSpPr>
          <p:spPr>
            <a:xfrm>
              <a:off x="992051" y="635231"/>
              <a:ext cx="158778" cy="544982"/>
            </a:xfrm>
            <a:custGeom>
              <a:avLst/>
              <a:gdLst/>
              <a:ahLst/>
              <a:cxnLst/>
              <a:rect l="l" t="t" r="r" b="b"/>
              <a:pathLst>
                <a:path w="717" h="2461" extrusionOk="0">
                  <a:moveTo>
                    <a:pt x="277" y="0"/>
                  </a:moveTo>
                  <a:lnTo>
                    <a:pt x="118" y="43"/>
                  </a:lnTo>
                  <a:cubicBezTo>
                    <a:pt x="48" y="61"/>
                    <a:pt x="1" y="131"/>
                    <a:pt x="19" y="206"/>
                  </a:cubicBezTo>
                  <a:lnTo>
                    <a:pt x="557" y="2461"/>
                  </a:lnTo>
                  <a:lnTo>
                    <a:pt x="716" y="2424"/>
                  </a:lnTo>
                  <a:lnTo>
                    <a:pt x="207" y="314"/>
                  </a:lnTo>
                  <a:cubicBezTo>
                    <a:pt x="188" y="239"/>
                    <a:pt x="230" y="164"/>
                    <a:pt x="305" y="146"/>
                  </a:cubicBezTo>
                  <a:lnTo>
                    <a:pt x="277" y="0"/>
                  </a:ln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4619;p83"/>
            <p:cNvSpPr/>
            <p:nvPr/>
          </p:nvSpPr>
          <p:spPr>
            <a:xfrm>
              <a:off x="1007552" y="824790"/>
              <a:ext cx="171179" cy="359631"/>
            </a:xfrm>
            <a:custGeom>
              <a:avLst/>
              <a:gdLst/>
              <a:ahLst/>
              <a:cxnLst/>
              <a:rect l="l" t="t" r="r" b="b"/>
              <a:pathLst>
                <a:path w="773" h="1624" extrusionOk="0">
                  <a:moveTo>
                    <a:pt x="408" y="1"/>
                  </a:moveTo>
                  <a:lnTo>
                    <a:pt x="1" y="94"/>
                  </a:lnTo>
                  <a:lnTo>
                    <a:pt x="408" y="1624"/>
                  </a:lnTo>
                  <a:lnTo>
                    <a:pt x="773" y="1539"/>
                  </a:lnTo>
                  <a:lnTo>
                    <a:pt x="408" y="1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4620;p83"/>
            <p:cNvSpPr/>
            <p:nvPr/>
          </p:nvSpPr>
          <p:spPr>
            <a:xfrm>
              <a:off x="1240736" y="1404759"/>
              <a:ext cx="315120" cy="244921"/>
            </a:xfrm>
            <a:custGeom>
              <a:avLst/>
              <a:gdLst/>
              <a:ahLst/>
              <a:cxnLst/>
              <a:rect l="l" t="t" r="r" b="b"/>
              <a:pathLst>
                <a:path w="1423" h="1106" extrusionOk="0">
                  <a:moveTo>
                    <a:pt x="1157" y="0"/>
                  </a:moveTo>
                  <a:cubicBezTo>
                    <a:pt x="1154" y="0"/>
                    <a:pt x="1150" y="0"/>
                    <a:pt x="1146" y="1"/>
                  </a:cubicBezTo>
                  <a:lnTo>
                    <a:pt x="52" y="244"/>
                  </a:lnTo>
                  <a:cubicBezTo>
                    <a:pt x="24" y="258"/>
                    <a:pt x="0" y="286"/>
                    <a:pt x="14" y="314"/>
                  </a:cubicBezTo>
                  <a:lnTo>
                    <a:pt x="197" y="1063"/>
                  </a:lnTo>
                  <a:cubicBezTo>
                    <a:pt x="201" y="1092"/>
                    <a:pt x="223" y="1106"/>
                    <a:pt x="247" y="1106"/>
                  </a:cubicBezTo>
                  <a:cubicBezTo>
                    <a:pt x="251" y="1106"/>
                    <a:pt x="254" y="1106"/>
                    <a:pt x="258" y="1105"/>
                  </a:cubicBezTo>
                  <a:lnTo>
                    <a:pt x="1376" y="838"/>
                  </a:lnTo>
                  <a:cubicBezTo>
                    <a:pt x="1404" y="829"/>
                    <a:pt x="1422" y="801"/>
                    <a:pt x="1418" y="768"/>
                  </a:cubicBezTo>
                  <a:lnTo>
                    <a:pt x="1212" y="43"/>
                  </a:lnTo>
                  <a:cubicBezTo>
                    <a:pt x="1208" y="15"/>
                    <a:pt x="1182" y="0"/>
                    <a:pt x="1157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4621;p83"/>
            <p:cNvSpPr/>
            <p:nvPr/>
          </p:nvSpPr>
          <p:spPr>
            <a:xfrm>
              <a:off x="1275946" y="1466764"/>
              <a:ext cx="26131" cy="23473"/>
            </a:xfrm>
            <a:custGeom>
              <a:avLst/>
              <a:gdLst/>
              <a:ahLst/>
              <a:cxnLst/>
              <a:rect l="l" t="t" r="r" b="b"/>
              <a:pathLst>
                <a:path w="118" h="106" extrusionOk="0">
                  <a:moveTo>
                    <a:pt x="58" y="1"/>
                  </a:moveTo>
                  <a:cubicBezTo>
                    <a:pt x="54" y="1"/>
                    <a:pt x="51" y="1"/>
                    <a:pt x="47" y="2"/>
                  </a:cubicBezTo>
                  <a:cubicBezTo>
                    <a:pt x="19" y="6"/>
                    <a:pt x="0" y="34"/>
                    <a:pt x="5" y="67"/>
                  </a:cubicBezTo>
                  <a:cubicBezTo>
                    <a:pt x="13" y="92"/>
                    <a:pt x="36" y="106"/>
                    <a:pt x="60" y="106"/>
                  </a:cubicBezTo>
                  <a:cubicBezTo>
                    <a:pt x="64" y="106"/>
                    <a:pt x="67" y="105"/>
                    <a:pt x="71" y="105"/>
                  </a:cubicBezTo>
                  <a:cubicBezTo>
                    <a:pt x="99" y="100"/>
                    <a:pt x="117" y="72"/>
                    <a:pt x="113" y="44"/>
                  </a:cubicBezTo>
                  <a:cubicBezTo>
                    <a:pt x="109" y="15"/>
                    <a:pt x="8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83"/>
            <p:cNvSpPr/>
            <p:nvPr/>
          </p:nvSpPr>
          <p:spPr>
            <a:xfrm>
              <a:off x="1287240" y="1512161"/>
              <a:ext cx="26131" cy="23695"/>
            </a:xfrm>
            <a:custGeom>
              <a:avLst/>
              <a:gdLst/>
              <a:ahLst/>
              <a:cxnLst/>
              <a:rect l="l" t="t" r="r" b="b"/>
              <a:pathLst>
                <a:path w="118" h="107" extrusionOk="0">
                  <a:moveTo>
                    <a:pt x="65" y="0"/>
                  </a:moveTo>
                  <a:cubicBezTo>
                    <a:pt x="59" y="0"/>
                    <a:pt x="53" y="1"/>
                    <a:pt x="48" y="3"/>
                  </a:cubicBezTo>
                  <a:cubicBezTo>
                    <a:pt x="20" y="7"/>
                    <a:pt x="1" y="35"/>
                    <a:pt x="10" y="63"/>
                  </a:cubicBezTo>
                  <a:cubicBezTo>
                    <a:pt x="14" y="92"/>
                    <a:pt x="36" y="106"/>
                    <a:pt x="61" y="106"/>
                  </a:cubicBezTo>
                  <a:cubicBezTo>
                    <a:pt x="64" y="106"/>
                    <a:pt x="68" y="106"/>
                    <a:pt x="71" y="105"/>
                  </a:cubicBezTo>
                  <a:cubicBezTo>
                    <a:pt x="104" y="101"/>
                    <a:pt x="118" y="73"/>
                    <a:pt x="113" y="40"/>
                  </a:cubicBezTo>
                  <a:cubicBezTo>
                    <a:pt x="109" y="17"/>
                    <a:pt x="90" y="0"/>
                    <a:pt x="65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83"/>
            <p:cNvSpPr/>
            <p:nvPr/>
          </p:nvSpPr>
          <p:spPr>
            <a:xfrm>
              <a:off x="1297648" y="1556893"/>
              <a:ext cx="26131" cy="24359"/>
            </a:xfrm>
            <a:custGeom>
              <a:avLst/>
              <a:gdLst/>
              <a:ahLst/>
              <a:cxnLst/>
              <a:rect l="l" t="t" r="r" b="b"/>
              <a:pathLst>
                <a:path w="118" h="110" extrusionOk="0">
                  <a:moveTo>
                    <a:pt x="57" y="1"/>
                  </a:moveTo>
                  <a:cubicBezTo>
                    <a:pt x="54" y="1"/>
                    <a:pt x="51" y="1"/>
                    <a:pt x="47" y="2"/>
                  </a:cubicBezTo>
                  <a:cubicBezTo>
                    <a:pt x="19" y="11"/>
                    <a:pt x="1" y="39"/>
                    <a:pt x="10" y="67"/>
                  </a:cubicBezTo>
                  <a:cubicBezTo>
                    <a:pt x="14" y="92"/>
                    <a:pt x="37" y="110"/>
                    <a:pt x="62" y="110"/>
                  </a:cubicBezTo>
                  <a:cubicBezTo>
                    <a:pt x="65" y="110"/>
                    <a:pt x="68" y="110"/>
                    <a:pt x="71" y="109"/>
                  </a:cubicBezTo>
                  <a:cubicBezTo>
                    <a:pt x="104" y="105"/>
                    <a:pt x="118" y="72"/>
                    <a:pt x="113" y="44"/>
                  </a:cubicBezTo>
                  <a:cubicBezTo>
                    <a:pt x="109" y="19"/>
                    <a:pt x="86" y="1"/>
                    <a:pt x="5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4624;p83"/>
            <p:cNvSpPr/>
            <p:nvPr/>
          </p:nvSpPr>
          <p:spPr>
            <a:xfrm>
              <a:off x="1308056" y="1601625"/>
              <a:ext cx="26131" cy="23252"/>
            </a:xfrm>
            <a:custGeom>
              <a:avLst/>
              <a:gdLst/>
              <a:ahLst/>
              <a:cxnLst/>
              <a:rect l="l" t="t" r="r" b="b"/>
              <a:pathLst>
                <a:path w="118" h="105" extrusionOk="0">
                  <a:moveTo>
                    <a:pt x="47" y="1"/>
                  </a:moveTo>
                  <a:cubicBezTo>
                    <a:pt x="19" y="6"/>
                    <a:pt x="0" y="34"/>
                    <a:pt x="10" y="66"/>
                  </a:cubicBezTo>
                  <a:cubicBezTo>
                    <a:pt x="14" y="91"/>
                    <a:pt x="36" y="105"/>
                    <a:pt x="60" y="105"/>
                  </a:cubicBezTo>
                  <a:cubicBezTo>
                    <a:pt x="64" y="105"/>
                    <a:pt x="67" y="104"/>
                    <a:pt x="71" y="104"/>
                  </a:cubicBezTo>
                  <a:cubicBezTo>
                    <a:pt x="103" y="99"/>
                    <a:pt x="117" y="71"/>
                    <a:pt x="113" y="43"/>
                  </a:cubicBezTo>
                  <a:cubicBezTo>
                    <a:pt x="108" y="20"/>
                    <a:pt x="80" y="1"/>
                    <a:pt x="4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4625;p83"/>
            <p:cNvSpPr/>
            <p:nvPr/>
          </p:nvSpPr>
          <p:spPr>
            <a:xfrm>
              <a:off x="1461298" y="1422253"/>
              <a:ext cx="26131" cy="24359"/>
            </a:xfrm>
            <a:custGeom>
              <a:avLst/>
              <a:gdLst/>
              <a:ahLst/>
              <a:cxnLst/>
              <a:rect l="l" t="t" r="r" b="b"/>
              <a:pathLst>
                <a:path w="118" h="110" extrusionOk="0">
                  <a:moveTo>
                    <a:pt x="56" y="1"/>
                  </a:moveTo>
                  <a:cubicBezTo>
                    <a:pt x="53" y="1"/>
                    <a:pt x="50" y="1"/>
                    <a:pt x="48" y="2"/>
                  </a:cubicBezTo>
                  <a:cubicBezTo>
                    <a:pt x="19" y="11"/>
                    <a:pt x="1" y="39"/>
                    <a:pt x="5" y="67"/>
                  </a:cubicBezTo>
                  <a:cubicBezTo>
                    <a:pt x="10" y="92"/>
                    <a:pt x="36" y="110"/>
                    <a:pt x="62" y="110"/>
                  </a:cubicBezTo>
                  <a:cubicBezTo>
                    <a:pt x="65" y="110"/>
                    <a:pt x="68" y="110"/>
                    <a:pt x="71" y="109"/>
                  </a:cubicBezTo>
                  <a:cubicBezTo>
                    <a:pt x="99" y="100"/>
                    <a:pt x="118" y="72"/>
                    <a:pt x="113" y="44"/>
                  </a:cubicBezTo>
                  <a:cubicBezTo>
                    <a:pt x="105" y="19"/>
                    <a:pt x="81" y="1"/>
                    <a:pt x="5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4626;p83"/>
            <p:cNvSpPr/>
            <p:nvPr/>
          </p:nvSpPr>
          <p:spPr>
            <a:xfrm>
              <a:off x="1472813" y="1467871"/>
              <a:ext cx="26131" cy="23695"/>
            </a:xfrm>
            <a:custGeom>
              <a:avLst/>
              <a:gdLst/>
              <a:ahLst/>
              <a:cxnLst/>
              <a:rect l="l" t="t" r="r" b="b"/>
              <a:pathLst>
                <a:path w="118" h="107" extrusionOk="0">
                  <a:moveTo>
                    <a:pt x="57" y="1"/>
                  </a:moveTo>
                  <a:cubicBezTo>
                    <a:pt x="54" y="1"/>
                    <a:pt x="51" y="1"/>
                    <a:pt x="47" y="1"/>
                  </a:cubicBezTo>
                  <a:cubicBezTo>
                    <a:pt x="19" y="6"/>
                    <a:pt x="0" y="39"/>
                    <a:pt x="5" y="67"/>
                  </a:cubicBezTo>
                  <a:cubicBezTo>
                    <a:pt x="13" y="90"/>
                    <a:pt x="33" y="107"/>
                    <a:pt x="56" y="107"/>
                  </a:cubicBezTo>
                  <a:cubicBezTo>
                    <a:pt x="60" y="107"/>
                    <a:pt x="65" y="106"/>
                    <a:pt x="70" y="104"/>
                  </a:cubicBezTo>
                  <a:cubicBezTo>
                    <a:pt x="98" y="100"/>
                    <a:pt x="117" y="72"/>
                    <a:pt x="113" y="43"/>
                  </a:cubicBezTo>
                  <a:cubicBezTo>
                    <a:pt x="100" y="15"/>
                    <a:pt x="81" y="1"/>
                    <a:pt x="5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4627;p83"/>
            <p:cNvSpPr/>
            <p:nvPr/>
          </p:nvSpPr>
          <p:spPr>
            <a:xfrm>
              <a:off x="1483221" y="1512604"/>
              <a:ext cx="25909" cy="23252"/>
            </a:xfrm>
            <a:custGeom>
              <a:avLst/>
              <a:gdLst/>
              <a:ahLst/>
              <a:cxnLst/>
              <a:rect l="l" t="t" r="r" b="b"/>
              <a:pathLst>
                <a:path w="117" h="105" extrusionOk="0">
                  <a:moveTo>
                    <a:pt x="47" y="1"/>
                  </a:moveTo>
                  <a:cubicBezTo>
                    <a:pt x="19" y="5"/>
                    <a:pt x="0" y="33"/>
                    <a:pt x="5" y="61"/>
                  </a:cubicBezTo>
                  <a:cubicBezTo>
                    <a:pt x="13" y="90"/>
                    <a:pt x="35" y="104"/>
                    <a:pt x="60" y="104"/>
                  </a:cubicBezTo>
                  <a:cubicBezTo>
                    <a:pt x="63" y="104"/>
                    <a:pt x="67" y="104"/>
                    <a:pt x="70" y="103"/>
                  </a:cubicBezTo>
                  <a:cubicBezTo>
                    <a:pt x="98" y="99"/>
                    <a:pt x="117" y="71"/>
                    <a:pt x="112" y="38"/>
                  </a:cubicBezTo>
                  <a:cubicBezTo>
                    <a:pt x="108" y="15"/>
                    <a:pt x="75" y="1"/>
                    <a:pt x="4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4628;p83"/>
            <p:cNvSpPr/>
            <p:nvPr/>
          </p:nvSpPr>
          <p:spPr>
            <a:xfrm>
              <a:off x="1493408" y="1556893"/>
              <a:ext cx="26131" cy="24359"/>
            </a:xfrm>
            <a:custGeom>
              <a:avLst/>
              <a:gdLst/>
              <a:ahLst/>
              <a:cxnLst/>
              <a:rect l="l" t="t" r="r" b="b"/>
              <a:pathLst>
                <a:path w="118" h="110" extrusionOk="0">
                  <a:moveTo>
                    <a:pt x="56" y="1"/>
                  </a:moveTo>
                  <a:cubicBezTo>
                    <a:pt x="53" y="1"/>
                    <a:pt x="50" y="1"/>
                    <a:pt x="48" y="2"/>
                  </a:cubicBezTo>
                  <a:cubicBezTo>
                    <a:pt x="20" y="11"/>
                    <a:pt x="1" y="39"/>
                    <a:pt x="5" y="67"/>
                  </a:cubicBezTo>
                  <a:cubicBezTo>
                    <a:pt x="14" y="92"/>
                    <a:pt x="37" y="110"/>
                    <a:pt x="62" y="110"/>
                  </a:cubicBezTo>
                  <a:cubicBezTo>
                    <a:pt x="65" y="110"/>
                    <a:pt x="68" y="110"/>
                    <a:pt x="71" y="109"/>
                  </a:cubicBezTo>
                  <a:cubicBezTo>
                    <a:pt x="99" y="105"/>
                    <a:pt x="118" y="72"/>
                    <a:pt x="113" y="44"/>
                  </a:cubicBezTo>
                  <a:cubicBezTo>
                    <a:pt x="109" y="19"/>
                    <a:pt x="82" y="1"/>
                    <a:pt x="5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4629;p83"/>
            <p:cNvSpPr/>
            <p:nvPr/>
          </p:nvSpPr>
          <p:spPr>
            <a:xfrm>
              <a:off x="1149500" y="73863"/>
              <a:ext cx="897305" cy="871839"/>
            </a:xfrm>
            <a:custGeom>
              <a:avLst/>
              <a:gdLst/>
              <a:ahLst/>
              <a:cxnLst/>
              <a:rect l="l" t="t" r="r" b="b"/>
              <a:pathLst>
                <a:path w="4052" h="3937" extrusionOk="0">
                  <a:moveTo>
                    <a:pt x="3266" y="0"/>
                  </a:moveTo>
                  <a:lnTo>
                    <a:pt x="623" y="1731"/>
                  </a:lnTo>
                  <a:cubicBezTo>
                    <a:pt x="623" y="1731"/>
                    <a:pt x="0" y="3937"/>
                    <a:pt x="1060" y="3937"/>
                  </a:cubicBezTo>
                  <a:cubicBezTo>
                    <a:pt x="1095" y="3937"/>
                    <a:pt x="1132" y="3934"/>
                    <a:pt x="1170" y="3929"/>
                  </a:cubicBezTo>
                  <a:cubicBezTo>
                    <a:pt x="1615" y="3869"/>
                    <a:pt x="1760" y="2900"/>
                    <a:pt x="2026" y="2054"/>
                  </a:cubicBezTo>
                  <a:cubicBezTo>
                    <a:pt x="4052" y="2035"/>
                    <a:pt x="3266" y="0"/>
                    <a:pt x="32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0" name="Google Shape;4630;p83"/>
            <p:cNvSpPr/>
            <p:nvPr/>
          </p:nvSpPr>
          <p:spPr>
            <a:xfrm>
              <a:off x="1140199" y="73863"/>
              <a:ext cx="906606" cy="904392"/>
            </a:xfrm>
            <a:custGeom>
              <a:avLst/>
              <a:gdLst/>
              <a:ahLst/>
              <a:cxnLst/>
              <a:rect l="l" t="t" r="r" b="b"/>
              <a:pathLst>
                <a:path w="4094" h="4084" fill="none" extrusionOk="0">
                  <a:moveTo>
                    <a:pt x="3308" y="0"/>
                  </a:moveTo>
                  <a:cubicBezTo>
                    <a:pt x="3308" y="0"/>
                    <a:pt x="4094" y="2035"/>
                    <a:pt x="2068" y="2054"/>
                  </a:cubicBezTo>
                  <a:cubicBezTo>
                    <a:pt x="1802" y="2900"/>
                    <a:pt x="1657" y="3869"/>
                    <a:pt x="1212" y="3929"/>
                  </a:cubicBezTo>
                  <a:cubicBezTo>
                    <a:pt x="1" y="4084"/>
                    <a:pt x="665" y="1731"/>
                    <a:pt x="665" y="1731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69" name="Google Shape;4669;p83"/>
          <p:cNvSpPr/>
          <p:nvPr/>
        </p:nvSpPr>
        <p:spPr>
          <a:xfrm>
            <a:off x="-1486490" y="5014371"/>
            <a:ext cx="75735" cy="74849"/>
          </a:xfrm>
          <a:custGeom>
            <a:avLst/>
            <a:gdLst/>
            <a:ahLst/>
            <a:cxnLst/>
            <a:rect l="l" t="t" r="r" b="b"/>
            <a:pathLst>
              <a:path w="342" h="338" extrusionOk="0">
                <a:moveTo>
                  <a:pt x="173" y="0"/>
                </a:moveTo>
                <a:cubicBezTo>
                  <a:pt x="80" y="0"/>
                  <a:pt x="0" y="75"/>
                  <a:pt x="0" y="169"/>
                </a:cubicBezTo>
                <a:cubicBezTo>
                  <a:pt x="0" y="262"/>
                  <a:pt x="80" y="337"/>
                  <a:pt x="173" y="337"/>
                </a:cubicBezTo>
                <a:cubicBezTo>
                  <a:pt x="267" y="337"/>
                  <a:pt x="342" y="262"/>
                  <a:pt x="342" y="169"/>
                </a:cubicBezTo>
                <a:cubicBezTo>
                  <a:pt x="342" y="75"/>
                  <a:pt x="267" y="0"/>
                  <a:pt x="17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0" name="Google Shape;4670;p83"/>
          <p:cNvSpPr/>
          <p:nvPr/>
        </p:nvSpPr>
        <p:spPr>
          <a:xfrm>
            <a:off x="-1376173" y="3736416"/>
            <a:ext cx="49826" cy="48940"/>
          </a:xfrm>
          <a:custGeom>
            <a:avLst/>
            <a:gdLst/>
            <a:ahLst/>
            <a:cxnLst/>
            <a:rect l="l" t="t" r="r" b="b"/>
            <a:pathLst>
              <a:path w="225" h="221" extrusionOk="0">
                <a:moveTo>
                  <a:pt x="112" y="1"/>
                </a:moveTo>
                <a:cubicBezTo>
                  <a:pt x="51" y="1"/>
                  <a:pt x="0" y="47"/>
                  <a:pt x="0" y="108"/>
                </a:cubicBezTo>
                <a:cubicBezTo>
                  <a:pt x="0" y="174"/>
                  <a:pt x="51" y="220"/>
                  <a:pt x="112" y="220"/>
                </a:cubicBezTo>
                <a:cubicBezTo>
                  <a:pt x="168" y="220"/>
                  <a:pt x="225" y="174"/>
                  <a:pt x="225" y="108"/>
                </a:cubicBezTo>
                <a:cubicBezTo>
                  <a:pt x="225" y="52"/>
                  <a:pt x="178" y="1"/>
                  <a:pt x="11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1" name="Google Shape;4671;p83"/>
          <p:cNvSpPr/>
          <p:nvPr/>
        </p:nvSpPr>
        <p:spPr>
          <a:xfrm>
            <a:off x="6275571" y="4394666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2" name="Google Shape;4672;p83"/>
          <p:cNvSpPr/>
          <p:nvPr/>
        </p:nvSpPr>
        <p:spPr>
          <a:xfrm>
            <a:off x="4738640" y="427106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3" name="Google Shape;4673;p83"/>
          <p:cNvSpPr/>
          <p:nvPr/>
        </p:nvSpPr>
        <p:spPr>
          <a:xfrm>
            <a:off x="4393529" y="4767814"/>
            <a:ext cx="88358" cy="82821"/>
          </a:xfrm>
          <a:custGeom>
            <a:avLst/>
            <a:gdLst/>
            <a:ahLst/>
            <a:cxnLst/>
            <a:rect l="l" t="t" r="r" b="b"/>
            <a:pathLst>
              <a:path w="399" h="374" extrusionOk="0">
                <a:moveTo>
                  <a:pt x="301" y="0"/>
                </a:moveTo>
                <a:cubicBezTo>
                  <a:pt x="296" y="0"/>
                  <a:pt x="291" y="1"/>
                  <a:pt x="286" y="4"/>
                </a:cubicBezTo>
                <a:lnTo>
                  <a:pt x="197" y="65"/>
                </a:lnTo>
                <a:cubicBezTo>
                  <a:pt x="194" y="65"/>
                  <a:pt x="191" y="67"/>
                  <a:pt x="188" y="67"/>
                </a:cubicBezTo>
                <a:cubicBezTo>
                  <a:pt x="186" y="67"/>
                  <a:pt x="185" y="66"/>
                  <a:pt x="183" y="65"/>
                </a:cubicBezTo>
                <a:lnTo>
                  <a:pt x="89" y="18"/>
                </a:lnTo>
                <a:cubicBezTo>
                  <a:pt x="87" y="17"/>
                  <a:pt x="85" y="17"/>
                  <a:pt x="82" y="17"/>
                </a:cubicBezTo>
                <a:cubicBezTo>
                  <a:pt x="70" y="17"/>
                  <a:pt x="58" y="26"/>
                  <a:pt x="66" y="41"/>
                </a:cubicBezTo>
                <a:lnTo>
                  <a:pt x="94" y="140"/>
                </a:lnTo>
                <a:cubicBezTo>
                  <a:pt x="94" y="144"/>
                  <a:pt x="94" y="154"/>
                  <a:pt x="89" y="158"/>
                </a:cubicBezTo>
                <a:lnTo>
                  <a:pt x="10" y="228"/>
                </a:lnTo>
                <a:cubicBezTo>
                  <a:pt x="1" y="238"/>
                  <a:pt x="5" y="256"/>
                  <a:pt x="24" y="256"/>
                </a:cubicBezTo>
                <a:lnTo>
                  <a:pt x="127" y="256"/>
                </a:lnTo>
                <a:cubicBezTo>
                  <a:pt x="136" y="256"/>
                  <a:pt x="141" y="261"/>
                  <a:pt x="146" y="266"/>
                </a:cubicBezTo>
                <a:lnTo>
                  <a:pt x="192" y="359"/>
                </a:lnTo>
                <a:cubicBezTo>
                  <a:pt x="195" y="369"/>
                  <a:pt x="202" y="373"/>
                  <a:pt x="209" y="373"/>
                </a:cubicBezTo>
                <a:cubicBezTo>
                  <a:pt x="217" y="373"/>
                  <a:pt x="225" y="369"/>
                  <a:pt x="230" y="359"/>
                </a:cubicBezTo>
                <a:lnTo>
                  <a:pt x="263" y="261"/>
                </a:lnTo>
                <a:cubicBezTo>
                  <a:pt x="272" y="256"/>
                  <a:pt x="277" y="252"/>
                  <a:pt x="281" y="252"/>
                </a:cubicBezTo>
                <a:lnTo>
                  <a:pt x="379" y="233"/>
                </a:lnTo>
                <a:cubicBezTo>
                  <a:pt x="394" y="228"/>
                  <a:pt x="398" y="210"/>
                  <a:pt x="389" y="200"/>
                </a:cubicBezTo>
                <a:lnTo>
                  <a:pt x="305" y="135"/>
                </a:lnTo>
                <a:cubicBezTo>
                  <a:pt x="300" y="125"/>
                  <a:pt x="300" y="121"/>
                  <a:pt x="300" y="116"/>
                </a:cubicBezTo>
                <a:lnTo>
                  <a:pt x="319" y="18"/>
                </a:lnTo>
                <a:cubicBezTo>
                  <a:pt x="322" y="8"/>
                  <a:pt x="313" y="0"/>
                  <a:pt x="301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4" name="Google Shape;4674;p83"/>
          <p:cNvSpPr/>
          <p:nvPr/>
        </p:nvSpPr>
        <p:spPr>
          <a:xfrm>
            <a:off x="3399438" y="4332883"/>
            <a:ext cx="170784" cy="192611"/>
          </a:xfrm>
          <a:custGeom>
            <a:avLst/>
            <a:gdLst/>
            <a:ahLst/>
            <a:cxnLst/>
            <a:rect l="l" t="t" r="r" b="b"/>
            <a:pathLst>
              <a:path w="1166" h="1315" extrusionOk="0">
                <a:moveTo>
                  <a:pt x="600" y="0"/>
                </a:moveTo>
                <a:lnTo>
                  <a:pt x="412" y="477"/>
                </a:lnTo>
                <a:lnTo>
                  <a:pt x="1" y="454"/>
                </a:lnTo>
                <a:lnTo>
                  <a:pt x="305" y="781"/>
                </a:lnTo>
                <a:lnTo>
                  <a:pt x="188" y="1183"/>
                </a:lnTo>
                <a:lnTo>
                  <a:pt x="539" y="870"/>
                </a:lnTo>
                <a:lnTo>
                  <a:pt x="819" y="1314"/>
                </a:lnTo>
                <a:lnTo>
                  <a:pt x="796" y="870"/>
                </a:lnTo>
                <a:lnTo>
                  <a:pt x="1166" y="543"/>
                </a:lnTo>
                <a:lnTo>
                  <a:pt x="759" y="491"/>
                </a:lnTo>
                <a:lnTo>
                  <a:pt x="60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800E36FE-B076-4507-8F20-0BC08C30AB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247895" y="3501425"/>
            <a:ext cx="2520395" cy="146908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0D8FB44A-7C9F-42B8-BF94-751467F297D0}"/>
              </a:ext>
            </a:extLst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62356">
            <a:off x="625785" y="1558095"/>
            <a:ext cx="2318135" cy="173860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77048E7-0D12-46AB-84E0-5798342AB8B6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76991" y="1457751"/>
            <a:ext cx="2390019" cy="1792514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284D935C-6278-444E-8895-E8C04DB9C491}"/>
              </a:ext>
            </a:extLst>
          </p:cNvPr>
          <p:cNvSpPr/>
          <p:nvPr/>
        </p:nvSpPr>
        <p:spPr>
          <a:xfrm>
            <a:off x="2042320" y="548806"/>
            <a:ext cx="524141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600" dirty="0">
                <a:solidFill>
                  <a:schemeClr val="tx1"/>
                </a:solidFill>
              </a:rPr>
              <a:t>          Фристайл</a:t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«Связь поколений»</a:t>
            </a:r>
            <a:endParaRPr lang="en-US" sz="3600" b="1" dirty="0">
              <a:solidFill>
                <a:schemeClr val="tx1"/>
              </a:solidFill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42B11953-6228-4AF7-BC82-FA64CE59766D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21126414">
            <a:off x="6163103" y="1463070"/>
            <a:ext cx="2241263" cy="168795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1CA9D02D-71BA-4763-8707-BCDBEA62DC29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045365" y="3341436"/>
            <a:ext cx="3107171" cy="1747784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F9BB1E69-1DC9-4E13-B932-241A4E5D105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/>
          <a:srcRect/>
          <a:stretch/>
        </p:blipFill>
        <p:spPr>
          <a:xfrm>
            <a:off x="6376399" y="3468022"/>
            <a:ext cx="2336347" cy="151431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84019865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1" name="Google Shape;4511;p83"/>
          <p:cNvSpPr/>
          <p:nvPr/>
        </p:nvSpPr>
        <p:spPr>
          <a:xfrm>
            <a:off x="8786932" y="980071"/>
            <a:ext cx="238278" cy="224769"/>
          </a:xfrm>
          <a:custGeom>
            <a:avLst/>
            <a:gdLst/>
            <a:ahLst/>
            <a:cxnLst/>
            <a:rect l="l" t="t" r="r" b="b"/>
            <a:pathLst>
              <a:path w="1076" h="1015" extrusionOk="0">
                <a:moveTo>
                  <a:pt x="782" y="0"/>
                </a:moveTo>
                <a:cubicBezTo>
                  <a:pt x="774" y="0"/>
                  <a:pt x="766" y="1"/>
                  <a:pt x="758" y="3"/>
                </a:cubicBezTo>
                <a:lnTo>
                  <a:pt x="529" y="162"/>
                </a:lnTo>
                <a:cubicBezTo>
                  <a:pt x="518" y="170"/>
                  <a:pt x="508" y="174"/>
                  <a:pt x="499" y="174"/>
                </a:cubicBezTo>
                <a:cubicBezTo>
                  <a:pt x="491" y="174"/>
                  <a:pt x="483" y="171"/>
                  <a:pt x="477" y="167"/>
                </a:cubicBezTo>
                <a:lnTo>
                  <a:pt x="229" y="41"/>
                </a:lnTo>
                <a:cubicBezTo>
                  <a:pt x="221" y="36"/>
                  <a:pt x="213" y="34"/>
                  <a:pt x="205" y="34"/>
                </a:cubicBezTo>
                <a:cubicBezTo>
                  <a:pt x="174" y="34"/>
                  <a:pt x="152" y="67"/>
                  <a:pt x="159" y="97"/>
                </a:cubicBezTo>
                <a:lnTo>
                  <a:pt x="243" y="368"/>
                </a:lnTo>
                <a:cubicBezTo>
                  <a:pt x="248" y="387"/>
                  <a:pt x="243" y="410"/>
                  <a:pt x="229" y="420"/>
                </a:cubicBezTo>
                <a:lnTo>
                  <a:pt x="33" y="611"/>
                </a:lnTo>
                <a:cubicBezTo>
                  <a:pt x="0" y="649"/>
                  <a:pt x="19" y="700"/>
                  <a:pt x="66" y="700"/>
                </a:cubicBezTo>
                <a:lnTo>
                  <a:pt x="346" y="705"/>
                </a:lnTo>
                <a:cubicBezTo>
                  <a:pt x="365" y="705"/>
                  <a:pt x="384" y="719"/>
                  <a:pt x="388" y="738"/>
                </a:cubicBezTo>
                <a:lnTo>
                  <a:pt x="510" y="986"/>
                </a:lnTo>
                <a:cubicBezTo>
                  <a:pt x="521" y="1006"/>
                  <a:pt x="538" y="1015"/>
                  <a:pt x="555" y="1015"/>
                </a:cubicBezTo>
                <a:cubicBezTo>
                  <a:pt x="575" y="1015"/>
                  <a:pt x="594" y="1003"/>
                  <a:pt x="603" y="981"/>
                </a:cubicBezTo>
                <a:lnTo>
                  <a:pt x="697" y="719"/>
                </a:lnTo>
                <a:cubicBezTo>
                  <a:pt x="702" y="700"/>
                  <a:pt x="720" y="682"/>
                  <a:pt x="739" y="682"/>
                </a:cubicBezTo>
                <a:lnTo>
                  <a:pt x="1020" y="644"/>
                </a:lnTo>
                <a:cubicBezTo>
                  <a:pt x="1067" y="639"/>
                  <a:pt x="1076" y="583"/>
                  <a:pt x="1043" y="555"/>
                </a:cubicBezTo>
                <a:lnTo>
                  <a:pt x="819" y="387"/>
                </a:lnTo>
                <a:cubicBezTo>
                  <a:pt x="809" y="373"/>
                  <a:pt x="795" y="359"/>
                  <a:pt x="805" y="340"/>
                </a:cubicBezTo>
                <a:lnTo>
                  <a:pt x="851" y="64"/>
                </a:lnTo>
                <a:cubicBezTo>
                  <a:pt x="855" y="29"/>
                  <a:pt x="823" y="0"/>
                  <a:pt x="782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2" name="Google Shape;4512;p83"/>
          <p:cNvSpPr/>
          <p:nvPr/>
        </p:nvSpPr>
        <p:spPr>
          <a:xfrm>
            <a:off x="8421840" y="1634892"/>
            <a:ext cx="488070" cy="358302"/>
          </a:xfrm>
          <a:custGeom>
            <a:avLst/>
            <a:gdLst/>
            <a:ahLst/>
            <a:cxnLst/>
            <a:rect l="l" t="t" r="r" b="b"/>
            <a:pathLst>
              <a:path w="2204" h="1618" extrusionOk="0">
                <a:moveTo>
                  <a:pt x="765" y="1"/>
                </a:moveTo>
                <a:cubicBezTo>
                  <a:pt x="695" y="1"/>
                  <a:pt x="617" y="28"/>
                  <a:pt x="529" y="93"/>
                </a:cubicBezTo>
                <a:cubicBezTo>
                  <a:pt x="1" y="491"/>
                  <a:pt x="824" y="1618"/>
                  <a:pt x="824" y="1618"/>
                </a:cubicBezTo>
                <a:cubicBezTo>
                  <a:pt x="824" y="1618"/>
                  <a:pt x="2204" y="1445"/>
                  <a:pt x="2134" y="790"/>
                </a:cubicBezTo>
                <a:cubicBezTo>
                  <a:pt x="2106" y="538"/>
                  <a:pt x="1963" y="462"/>
                  <a:pt x="1800" y="462"/>
                </a:cubicBezTo>
                <a:cubicBezTo>
                  <a:pt x="1547" y="462"/>
                  <a:pt x="1245" y="645"/>
                  <a:pt x="1245" y="645"/>
                </a:cubicBezTo>
                <a:cubicBezTo>
                  <a:pt x="1245" y="645"/>
                  <a:pt x="1106" y="1"/>
                  <a:pt x="765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3" name="Google Shape;4513;p83"/>
          <p:cNvSpPr/>
          <p:nvPr/>
        </p:nvSpPr>
        <p:spPr>
          <a:xfrm>
            <a:off x="4734279" y="1310217"/>
            <a:ext cx="235399" cy="235177"/>
          </a:xfrm>
          <a:custGeom>
            <a:avLst/>
            <a:gdLst/>
            <a:ahLst/>
            <a:cxnLst/>
            <a:rect l="l" t="t" r="r" b="b"/>
            <a:pathLst>
              <a:path w="1063" h="1062" extrusionOk="0">
                <a:moveTo>
                  <a:pt x="533" y="0"/>
                </a:moveTo>
                <a:lnTo>
                  <a:pt x="533" y="529"/>
                </a:lnTo>
                <a:lnTo>
                  <a:pt x="912" y="150"/>
                </a:lnTo>
                <a:lnTo>
                  <a:pt x="533" y="529"/>
                </a:lnTo>
                <a:lnTo>
                  <a:pt x="1062" y="529"/>
                </a:lnTo>
                <a:lnTo>
                  <a:pt x="533" y="529"/>
                </a:lnTo>
                <a:lnTo>
                  <a:pt x="912" y="912"/>
                </a:lnTo>
                <a:lnTo>
                  <a:pt x="533" y="529"/>
                </a:lnTo>
                <a:lnTo>
                  <a:pt x="533" y="1062"/>
                </a:lnTo>
                <a:lnTo>
                  <a:pt x="533" y="529"/>
                </a:lnTo>
                <a:lnTo>
                  <a:pt x="159" y="912"/>
                </a:lnTo>
                <a:lnTo>
                  <a:pt x="533" y="529"/>
                </a:lnTo>
                <a:lnTo>
                  <a:pt x="0" y="529"/>
                </a:lnTo>
                <a:lnTo>
                  <a:pt x="533" y="529"/>
                </a:lnTo>
                <a:lnTo>
                  <a:pt x="159" y="150"/>
                </a:lnTo>
                <a:lnTo>
                  <a:pt x="533" y="529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4" name="Google Shape;4514;p83"/>
          <p:cNvSpPr/>
          <p:nvPr/>
        </p:nvSpPr>
        <p:spPr>
          <a:xfrm>
            <a:off x="804043" y="3345669"/>
            <a:ext cx="48940" cy="50047"/>
          </a:xfrm>
          <a:custGeom>
            <a:avLst/>
            <a:gdLst/>
            <a:ahLst/>
            <a:cxnLst/>
            <a:rect l="l" t="t" r="r" b="b"/>
            <a:pathLst>
              <a:path w="221" h="226" extrusionOk="0">
                <a:moveTo>
                  <a:pt x="108" y="1"/>
                </a:moveTo>
                <a:cubicBezTo>
                  <a:pt x="52" y="1"/>
                  <a:pt x="1" y="48"/>
                  <a:pt x="1" y="113"/>
                </a:cubicBezTo>
                <a:cubicBezTo>
                  <a:pt x="1" y="179"/>
                  <a:pt x="52" y="225"/>
                  <a:pt x="108" y="225"/>
                </a:cubicBezTo>
                <a:cubicBezTo>
                  <a:pt x="169" y="225"/>
                  <a:pt x="220" y="179"/>
                  <a:pt x="220" y="113"/>
                </a:cubicBezTo>
                <a:cubicBezTo>
                  <a:pt x="220" y="48"/>
                  <a:pt x="174" y="1"/>
                  <a:pt x="10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oogle Shape;4515;p83"/>
          <p:cNvGrpSpPr/>
          <p:nvPr/>
        </p:nvGrpSpPr>
        <p:grpSpPr>
          <a:xfrm>
            <a:off x="397196" y="4394672"/>
            <a:ext cx="558712" cy="455960"/>
            <a:chOff x="-100792" y="499484"/>
            <a:chExt cx="558712" cy="455960"/>
          </a:xfrm>
        </p:grpSpPr>
        <p:sp>
          <p:nvSpPr>
            <p:cNvPr id="4516" name="Google Shape;4516;p83"/>
            <p:cNvSpPr/>
            <p:nvPr/>
          </p:nvSpPr>
          <p:spPr>
            <a:xfrm>
              <a:off x="25655" y="499484"/>
              <a:ext cx="178265" cy="243592"/>
            </a:xfrm>
            <a:custGeom>
              <a:avLst/>
              <a:gdLst/>
              <a:ahLst/>
              <a:cxnLst/>
              <a:rect l="l" t="t" r="r" b="b"/>
              <a:pathLst>
                <a:path w="805" h="1100" extrusionOk="0">
                  <a:moveTo>
                    <a:pt x="805" y="1"/>
                  </a:moveTo>
                  <a:lnTo>
                    <a:pt x="0" y="1100"/>
                  </a:lnTo>
                </a:path>
              </a:pathLst>
            </a:custGeom>
            <a:solidFill>
              <a:srgbClr val="EDCA3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7" name="Google Shape;4517;p83"/>
            <p:cNvSpPr/>
            <p:nvPr/>
          </p:nvSpPr>
          <p:spPr>
            <a:xfrm>
              <a:off x="25655" y="499484"/>
              <a:ext cx="178265" cy="243592"/>
            </a:xfrm>
            <a:custGeom>
              <a:avLst/>
              <a:gdLst/>
              <a:ahLst/>
              <a:cxnLst/>
              <a:rect l="l" t="t" r="r" b="b"/>
              <a:pathLst>
                <a:path w="805" h="1100" fill="none" extrusionOk="0">
                  <a:moveTo>
                    <a:pt x="805" y="1"/>
                  </a:moveTo>
                  <a:lnTo>
                    <a:pt x="0" y="110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8" name="Google Shape;4518;p83"/>
            <p:cNvSpPr/>
            <p:nvPr/>
          </p:nvSpPr>
          <p:spPr>
            <a:xfrm>
              <a:off x="-100792" y="640546"/>
              <a:ext cx="147263" cy="129104"/>
            </a:xfrm>
            <a:custGeom>
              <a:avLst/>
              <a:gdLst/>
              <a:ahLst/>
              <a:cxnLst/>
              <a:rect l="l" t="t" r="r" b="b"/>
              <a:pathLst>
                <a:path w="665" h="583" extrusionOk="0">
                  <a:moveTo>
                    <a:pt x="331" y="1"/>
                  </a:moveTo>
                  <a:cubicBezTo>
                    <a:pt x="240" y="1"/>
                    <a:pt x="150" y="41"/>
                    <a:pt x="94" y="117"/>
                  </a:cubicBezTo>
                  <a:cubicBezTo>
                    <a:pt x="1" y="248"/>
                    <a:pt x="33" y="430"/>
                    <a:pt x="160" y="528"/>
                  </a:cubicBezTo>
                  <a:cubicBezTo>
                    <a:pt x="211" y="565"/>
                    <a:pt x="271" y="582"/>
                    <a:pt x="330" y="582"/>
                  </a:cubicBezTo>
                  <a:cubicBezTo>
                    <a:pt x="422" y="582"/>
                    <a:pt x="514" y="540"/>
                    <a:pt x="571" y="463"/>
                  </a:cubicBezTo>
                  <a:cubicBezTo>
                    <a:pt x="665" y="337"/>
                    <a:pt x="632" y="150"/>
                    <a:pt x="506" y="56"/>
                  </a:cubicBezTo>
                  <a:cubicBezTo>
                    <a:pt x="454" y="19"/>
                    <a:pt x="392" y="1"/>
                    <a:pt x="331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9" name="Google Shape;4519;p83"/>
            <p:cNvSpPr/>
            <p:nvPr/>
          </p:nvSpPr>
          <p:spPr>
            <a:xfrm>
              <a:off x="278326" y="685942"/>
              <a:ext cx="179594" cy="243592"/>
            </a:xfrm>
            <a:custGeom>
              <a:avLst/>
              <a:gdLst/>
              <a:ahLst/>
              <a:cxnLst/>
              <a:rect l="l" t="t" r="r" b="b"/>
              <a:pathLst>
                <a:path w="811" h="1100" extrusionOk="0">
                  <a:moveTo>
                    <a:pt x="810" y="1"/>
                  </a:moveTo>
                  <a:lnTo>
                    <a:pt x="1" y="1100"/>
                  </a:lnTo>
                </a:path>
              </a:pathLst>
            </a:custGeom>
            <a:solidFill>
              <a:srgbClr val="EDCA3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4520;p83"/>
            <p:cNvSpPr/>
            <p:nvPr/>
          </p:nvSpPr>
          <p:spPr>
            <a:xfrm>
              <a:off x="278326" y="685942"/>
              <a:ext cx="179594" cy="243592"/>
            </a:xfrm>
            <a:custGeom>
              <a:avLst/>
              <a:gdLst/>
              <a:ahLst/>
              <a:cxnLst/>
              <a:rect l="l" t="t" r="r" b="b"/>
              <a:pathLst>
                <a:path w="811" h="1100" fill="none" extrusionOk="0">
                  <a:moveTo>
                    <a:pt x="810" y="1"/>
                  </a:moveTo>
                  <a:lnTo>
                    <a:pt x="1" y="110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83"/>
            <p:cNvSpPr/>
            <p:nvPr/>
          </p:nvSpPr>
          <p:spPr>
            <a:xfrm>
              <a:off x="162288" y="825897"/>
              <a:ext cx="129768" cy="129547"/>
            </a:xfrm>
            <a:custGeom>
              <a:avLst/>
              <a:gdLst/>
              <a:ahLst/>
              <a:cxnLst/>
              <a:rect l="l" t="t" r="r" b="b"/>
              <a:pathLst>
                <a:path w="586" h="585" extrusionOk="0">
                  <a:moveTo>
                    <a:pt x="291" y="0"/>
                  </a:moveTo>
                  <a:cubicBezTo>
                    <a:pt x="132" y="0"/>
                    <a:pt x="1" y="131"/>
                    <a:pt x="1" y="290"/>
                  </a:cubicBezTo>
                  <a:cubicBezTo>
                    <a:pt x="1" y="454"/>
                    <a:pt x="132" y="585"/>
                    <a:pt x="291" y="585"/>
                  </a:cubicBezTo>
                  <a:cubicBezTo>
                    <a:pt x="455" y="585"/>
                    <a:pt x="586" y="454"/>
                    <a:pt x="586" y="290"/>
                  </a:cubicBezTo>
                  <a:cubicBezTo>
                    <a:pt x="586" y="131"/>
                    <a:pt x="455" y="0"/>
                    <a:pt x="291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4522;p83"/>
            <p:cNvSpPr/>
            <p:nvPr/>
          </p:nvSpPr>
          <p:spPr>
            <a:xfrm>
              <a:off x="136378" y="499484"/>
              <a:ext cx="321542" cy="277917"/>
            </a:xfrm>
            <a:custGeom>
              <a:avLst/>
              <a:gdLst/>
              <a:ahLst/>
              <a:cxnLst/>
              <a:rect l="l" t="t" r="r" b="b"/>
              <a:pathLst>
                <a:path w="1452" h="1255" extrusionOk="0">
                  <a:moveTo>
                    <a:pt x="305" y="1"/>
                  </a:moveTo>
                  <a:lnTo>
                    <a:pt x="1" y="417"/>
                  </a:lnTo>
                  <a:lnTo>
                    <a:pt x="1147" y="1254"/>
                  </a:lnTo>
                  <a:lnTo>
                    <a:pt x="1451" y="843"/>
                  </a:lnTo>
                  <a:lnTo>
                    <a:pt x="30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23" name="Google Shape;4523;p83"/>
          <p:cNvSpPr/>
          <p:nvPr/>
        </p:nvSpPr>
        <p:spPr>
          <a:xfrm>
            <a:off x="5880875" y="896836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4" name="Google Shape;4524;p83"/>
          <p:cNvSpPr/>
          <p:nvPr/>
        </p:nvSpPr>
        <p:spPr>
          <a:xfrm>
            <a:off x="3344815" y="53101"/>
            <a:ext cx="517332" cy="382293"/>
          </a:xfrm>
          <a:custGeom>
            <a:avLst/>
            <a:gdLst/>
            <a:ahLst/>
            <a:cxnLst/>
            <a:rect l="l" t="t" r="r" b="b"/>
            <a:pathLst>
              <a:path w="3532" h="2610" extrusionOk="0">
                <a:moveTo>
                  <a:pt x="1227" y="1"/>
                </a:moveTo>
                <a:cubicBezTo>
                  <a:pt x="1113" y="1"/>
                  <a:pt x="985" y="46"/>
                  <a:pt x="842" y="153"/>
                </a:cubicBezTo>
                <a:cubicBezTo>
                  <a:pt x="0" y="789"/>
                  <a:pt x="1310" y="2609"/>
                  <a:pt x="1310" y="2609"/>
                </a:cubicBezTo>
                <a:cubicBezTo>
                  <a:pt x="1310" y="2609"/>
                  <a:pt x="3532" y="2324"/>
                  <a:pt x="3420" y="1271"/>
                </a:cubicBezTo>
                <a:cubicBezTo>
                  <a:pt x="3377" y="864"/>
                  <a:pt x="3149" y="740"/>
                  <a:pt x="2887" y="740"/>
                </a:cubicBezTo>
                <a:cubicBezTo>
                  <a:pt x="2480" y="740"/>
                  <a:pt x="1993" y="1037"/>
                  <a:pt x="1993" y="1037"/>
                </a:cubicBezTo>
                <a:cubicBezTo>
                  <a:pt x="1993" y="1037"/>
                  <a:pt x="1775" y="1"/>
                  <a:pt x="122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5" name="Google Shape;4525;p83"/>
          <p:cNvSpPr/>
          <p:nvPr/>
        </p:nvSpPr>
        <p:spPr>
          <a:xfrm>
            <a:off x="4188015" y="80421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6" name="Google Shape;4526;p83"/>
          <p:cNvSpPr/>
          <p:nvPr/>
        </p:nvSpPr>
        <p:spPr>
          <a:xfrm>
            <a:off x="2820788" y="69967"/>
            <a:ext cx="235231" cy="265994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7" name="Google Shape;4527;p83"/>
          <p:cNvSpPr/>
          <p:nvPr/>
        </p:nvSpPr>
        <p:spPr>
          <a:xfrm>
            <a:off x="567561" y="304788"/>
            <a:ext cx="291329" cy="314037"/>
          </a:xfrm>
          <a:custGeom>
            <a:avLst/>
            <a:gdLst/>
            <a:ahLst/>
            <a:cxnLst/>
            <a:rect l="l" t="t" r="r" b="b"/>
            <a:pathLst>
              <a:path w="1989" h="2144" extrusionOk="0">
                <a:moveTo>
                  <a:pt x="856" y="1"/>
                </a:moveTo>
                <a:lnTo>
                  <a:pt x="702" y="880"/>
                </a:lnTo>
                <a:lnTo>
                  <a:pt x="0" y="974"/>
                </a:lnTo>
                <a:lnTo>
                  <a:pt x="627" y="1423"/>
                </a:lnTo>
                <a:lnTo>
                  <a:pt x="571" y="2138"/>
                </a:lnTo>
                <a:lnTo>
                  <a:pt x="571" y="2138"/>
                </a:lnTo>
                <a:lnTo>
                  <a:pt x="1053" y="1488"/>
                </a:lnTo>
                <a:lnTo>
                  <a:pt x="1675" y="2143"/>
                </a:lnTo>
                <a:lnTo>
                  <a:pt x="1488" y="1404"/>
                </a:lnTo>
                <a:lnTo>
                  <a:pt x="1988" y="721"/>
                </a:lnTo>
                <a:lnTo>
                  <a:pt x="1988" y="721"/>
                </a:lnTo>
                <a:lnTo>
                  <a:pt x="1287" y="773"/>
                </a:lnTo>
                <a:lnTo>
                  <a:pt x="856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4530;p83"/>
          <p:cNvGrpSpPr/>
          <p:nvPr/>
        </p:nvGrpSpPr>
        <p:grpSpPr>
          <a:xfrm>
            <a:off x="7427224" y="3667831"/>
            <a:ext cx="1840567" cy="1781455"/>
            <a:chOff x="6404329" y="1855623"/>
            <a:chExt cx="3006369" cy="2909816"/>
          </a:xfrm>
        </p:grpSpPr>
        <p:sp>
          <p:nvSpPr>
            <p:cNvPr id="4531" name="Google Shape;4531;p83"/>
            <p:cNvSpPr/>
            <p:nvPr/>
          </p:nvSpPr>
          <p:spPr>
            <a:xfrm>
              <a:off x="7124919" y="2573775"/>
              <a:ext cx="2044403" cy="2058133"/>
            </a:xfrm>
            <a:custGeom>
              <a:avLst/>
              <a:gdLst/>
              <a:ahLst/>
              <a:cxnLst/>
              <a:rect l="l" t="t" r="r" b="b"/>
              <a:pathLst>
                <a:path w="9232" h="9294" extrusionOk="0">
                  <a:moveTo>
                    <a:pt x="1745" y="1"/>
                  </a:moveTo>
                  <a:cubicBezTo>
                    <a:pt x="1719" y="1"/>
                    <a:pt x="1699" y="8"/>
                    <a:pt x="1686" y="22"/>
                  </a:cubicBezTo>
                  <a:cubicBezTo>
                    <a:pt x="1457" y="270"/>
                    <a:pt x="784" y="364"/>
                    <a:pt x="3347" y="2586"/>
                  </a:cubicBezTo>
                  <a:cubicBezTo>
                    <a:pt x="2786" y="2184"/>
                    <a:pt x="2171" y="1968"/>
                    <a:pt x="1801" y="1968"/>
                  </a:cubicBezTo>
                  <a:cubicBezTo>
                    <a:pt x="1307" y="1968"/>
                    <a:pt x="1248" y="2351"/>
                    <a:pt x="2331" y="3187"/>
                  </a:cubicBezTo>
                  <a:lnTo>
                    <a:pt x="2331" y="3187"/>
                  </a:lnTo>
                  <a:cubicBezTo>
                    <a:pt x="1814" y="2863"/>
                    <a:pt x="1372" y="2721"/>
                    <a:pt x="1075" y="2721"/>
                  </a:cubicBezTo>
                  <a:cubicBezTo>
                    <a:pt x="497" y="2721"/>
                    <a:pt x="476" y="3261"/>
                    <a:pt x="1540" y="4030"/>
                  </a:cubicBezTo>
                  <a:lnTo>
                    <a:pt x="1540" y="4030"/>
                  </a:lnTo>
                  <a:cubicBezTo>
                    <a:pt x="1202" y="3872"/>
                    <a:pt x="920" y="3801"/>
                    <a:pt x="714" y="3801"/>
                  </a:cubicBezTo>
                  <a:cubicBezTo>
                    <a:pt x="0" y="3801"/>
                    <a:pt x="198" y="4647"/>
                    <a:pt x="2159" y="5612"/>
                  </a:cubicBezTo>
                  <a:cubicBezTo>
                    <a:pt x="3147" y="6334"/>
                    <a:pt x="4066" y="6429"/>
                    <a:pt x="4479" y="6429"/>
                  </a:cubicBezTo>
                  <a:cubicBezTo>
                    <a:pt x="4625" y="6429"/>
                    <a:pt x="4708" y="6417"/>
                    <a:pt x="4708" y="6417"/>
                  </a:cubicBezTo>
                  <a:lnTo>
                    <a:pt x="9082" y="9293"/>
                  </a:lnTo>
                  <a:lnTo>
                    <a:pt x="9232" y="5411"/>
                  </a:lnTo>
                  <a:cubicBezTo>
                    <a:pt x="9232" y="5411"/>
                    <a:pt x="8338" y="5107"/>
                    <a:pt x="6163" y="3839"/>
                  </a:cubicBezTo>
                  <a:cubicBezTo>
                    <a:pt x="6121" y="3203"/>
                    <a:pt x="5251" y="2586"/>
                    <a:pt x="4741" y="2211"/>
                  </a:cubicBezTo>
                  <a:cubicBezTo>
                    <a:pt x="4265" y="1859"/>
                    <a:pt x="2171" y="1"/>
                    <a:pt x="1745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83"/>
            <p:cNvSpPr/>
            <p:nvPr/>
          </p:nvSpPr>
          <p:spPr>
            <a:xfrm>
              <a:off x="7567592" y="3214643"/>
              <a:ext cx="99651" cy="79943"/>
            </a:xfrm>
            <a:custGeom>
              <a:avLst/>
              <a:gdLst/>
              <a:ahLst/>
              <a:cxnLst/>
              <a:rect l="l" t="t" r="r" b="b"/>
              <a:pathLst>
                <a:path w="450" h="361" extrusionOk="0">
                  <a:moveTo>
                    <a:pt x="1" y="0"/>
                  </a:moveTo>
                  <a:lnTo>
                    <a:pt x="450" y="361"/>
                  </a:lnTo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83"/>
            <p:cNvSpPr/>
            <p:nvPr/>
          </p:nvSpPr>
          <p:spPr>
            <a:xfrm>
              <a:off x="7567592" y="3214643"/>
              <a:ext cx="99651" cy="79943"/>
            </a:xfrm>
            <a:custGeom>
              <a:avLst/>
              <a:gdLst/>
              <a:ahLst/>
              <a:cxnLst/>
              <a:rect l="l" t="t" r="r" b="b"/>
              <a:pathLst>
                <a:path w="450" h="361" fill="none" extrusionOk="0">
                  <a:moveTo>
                    <a:pt x="1" y="0"/>
                  </a:moveTo>
                  <a:lnTo>
                    <a:pt x="450" y="36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83"/>
            <p:cNvSpPr/>
            <p:nvPr/>
          </p:nvSpPr>
          <p:spPr>
            <a:xfrm>
              <a:off x="7537696" y="3495437"/>
              <a:ext cx="221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83"/>
            <p:cNvSpPr/>
            <p:nvPr/>
          </p:nvSpPr>
          <p:spPr>
            <a:xfrm>
              <a:off x="7425644" y="3440518"/>
              <a:ext cx="221" cy="22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4536;p83"/>
            <p:cNvSpPr/>
            <p:nvPr/>
          </p:nvSpPr>
          <p:spPr>
            <a:xfrm>
              <a:off x="7650413" y="3294363"/>
              <a:ext cx="197088" cy="356530"/>
            </a:xfrm>
            <a:custGeom>
              <a:avLst/>
              <a:gdLst/>
              <a:ahLst/>
              <a:cxnLst/>
              <a:rect l="l" t="t" r="r" b="b"/>
              <a:pathLst>
                <a:path w="890" h="1610" extrusionOk="0">
                  <a:moveTo>
                    <a:pt x="890" y="1"/>
                  </a:moveTo>
                  <a:cubicBezTo>
                    <a:pt x="890" y="1"/>
                    <a:pt x="155" y="871"/>
                    <a:pt x="1" y="1610"/>
                  </a:cubicBezTo>
                  <a:lnTo>
                    <a:pt x="890" y="1"/>
                  </a:lnTo>
                  <a:close/>
                </a:path>
              </a:pathLst>
            </a:custGeom>
            <a:solidFill>
              <a:srgbClr val="EAABA7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4537;p83"/>
            <p:cNvSpPr/>
            <p:nvPr/>
          </p:nvSpPr>
          <p:spPr>
            <a:xfrm>
              <a:off x="7650413" y="3294363"/>
              <a:ext cx="197088" cy="356530"/>
            </a:xfrm>
            <a:custGeom>
              <a:avLst/>
              <a:gdLst/>
              <a:ahLst/>
              <a:cxnLst/>
              <a:rect l="l" t="t" r="r" b="b"/>
              <a:pathLst>
                <a:path w="890" h="1610" fill="none" extrusionOk="0">
                  <a:moveTo>
                    <a:pt x="890" y="1"/>
                  </a:moveTo>
                  <a:cubicBezTo>
                    <a:pt x="890" y="1"/>
                    <a:pt x="155" y="871"/>
                    <a:pt x="1" y="1610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4538;p83"/>
            <p:cNvSpPr/>
            <p:nvPr/>
          </p:nvSpPr>
          <p:spPr>
            <a:xfrm>
              <a:off x="8295932" y="3398886"/>
              <a:ext cx="1015337" cy="1366553"/>
            </a:xfrm>
            <a:custGeom>
              <a:avLst/>
              <a:gdLst/>
              <a:ahLst/>
              <a:cxnLst/>
              <a:rect l="l" t="t" r="r" b="b"/>
              <a:pathLst>
                <a:path w="4585" h="6171" extrusionOk="0">
                  <a:moveTo>
                    <a:pt x="1591" y="1"/>
                  </a:moveTo>
                  <a:lnTo>
                    <a:pt x="70" y="3519"/>
                  </a:lnTo>
                  <a:lnTo>
                    <a:pt x="0" y="3673"/>
                  </a:lnTo>
                  <a:lnTo>
                    <a:pt x="3976" y="6171"/>
                  </a:lnTo>
                  <a:lnTo>
                    <a:pt x="4584" y="1367"/>
                  </a:lnTo>
                  <a:lnTo>
                    <a:pt x="1591" y="1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4539;p83"/>
            <p:cNvSpPr/>
            <p:nvPr/>
          </p:nvSpPr>
          <p:spPr>
            <a:xfrm>
              <a:off x="8421271" y="3458013"/>
              <a:ext cx="344129" cy="839286"/>
            </a:xfrm>
            <a:custGeom>
              <a:avLst/>
              <a:gdLst/>
              <a:ahLst/>
              <a:cxnLst/>
              <a:rect l="l" t="t" r="r" b="b"/>
              <a:pathLst>
                <a:path w="1554" h="3790" fill="none" extrusionOk="0">
                  <a:moveTo>
                    <a:pt x="0" y="3790"/>
                  </a:moveTo>
                  <a:lnTo>
                    <a:pt x="1553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4540;p83"/>
            <p:cNvSpPr/>
            <p:nvPr/>
          </p:nvSpPr>
          <p:spPr>
            <a:xfrm>
              <a:off x="8512286" y="3499423"/>
              <a:ext cx="345237" cy="839286"/>
            </a:xfrm>
            <a:custGeom>
              <a:avLst/>
              <a:gdLst/>
              <a:ahLst/>
              <a:cxnLst/>
              <a:rect l="l" t="t" r="r" b="b"/>
              <a:pathLst>
                <a:path w="1559" h="3790" fill="none" extrusionOk="0">
                  <a:moveTo>
                    <a:pt x="1" y="3790"/>
                  </a:moveTo>
                  <a:lnTo>
                    <a:pt x="1559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4541;p83"/>
            <p:cNvSpPr/>
            <p:nvPr/>
          </p:nvSpPr>
          <p:spPr>
            <a:xfrm>
              <a:off x="8593114" y="3541941"/>
              <a:ext cx="356530" cy="867188"/>
            </a:xfrm>
            <a:custGeom>
              <a:avLst/>
              <a:gdLst/>
              <a:ahLst/>
              <a:cxnLst/>
              <a:rect l="l" t="t" r="r" b="b"/>
              <a:pathLst>
                <a:path w="1610" h="3916" fill="none" extrusionOk="0">
                  <a:moveTo>
                    <a:pt x="1" y="3916"/>
                  </a:moveTo>
                  <a:lnTo>
                    <a:pt x="1610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4542;p83"/>
            <p:cNvSpPr/>
            <p:nvPr/>
          </p:nvSpPr>
          <p:spPr>
            <a:xfrm>
              <a:off x="8697859" y="3583352"/>
              <a:ext cx="345015" cy="880697"/>
            </a:xfrm>
            <a:custGeom>
              <a:avLst/>
              <a:gdLst/>
              <a:ahLst/>
              <a:cxnLst/>
              <a:rect l="l" t="t" r="r" b="b"/>
              <a:pathLst>
                <a:path w="1558" h="3977" fill="none" extrusionOk="0">
                  <a:moveTo>
                    <a:pt x="0" y="3977"/>
                  </a:moveTo>
                  <a:lnTo>
                    <a:pt x="1558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4543;p83"/>
            <p:cNvSpPr/>
            <p:nvPr/>
          </p:nvSpPr>
          <p:spPr>
            <a:xfrm>
              <a:off x="8794189" y="3625869"/>
              <a:ext cx="339922" cy="888004"/>
            </a:xfrm>
            <a:custGeom>
              <a:avLst/>
              <a:gdLst/>
              <a:ahLst/>
              <a:cxnLst/>
              <a:rect l="l" t="t" r="r" b="b"/>
              <a:pathLst>
                <a:path w="1535" h="4010" fill="none" extrusionOk="0">
                  <a:moveTo>
                    <a:pt x="0" y="4009"/>
                  </a:moveTo>
                  <a:lnTo>
                    <a:pt x="1535" y="0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4544;p83"/>
            <p:cNvSpPr/>
            <p:nvPr/>
          </p:nvSpPr>
          <p:spPr>
            <a:xfrm>
              <a:off x="8882103" y="3667280"/>
              <a:ext cx="344129" cy="901513"/>
            </a:xfrm>
            <a:custGeom>
              <a:avLst/>
              <a:gdLst/>
              <a:ahLst/>
              <a:cxnLst/>
              <a:rect l="l" t="t" r="r" b="b"/>
              <a:pathLst>
                <a:path w="1554" h="4071" fill="none" extrusionOk="0">
                  <a:moveTo>
                    <a:pt x="1" y="4070"/>
                  </a:moveTo>
                  <a:lnTo>
                    <a:pt x="1554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4545;p83"/>
            <p:cNvSpPr/>
            <p:nvPr/>
          </p:nvSpPr>
          <p:spPr>
            <a:xfrm>
              <a:off x="8970239" y="3708691"/>
              <a:ext cx="348337" cy="915021"/>
            </a:xfrm>
            <a:custGeom>
              <a:avLst/>
              <a:gdLst/>
              <a:ahLst/>
              <a:cxnLst/>
              <a:rect l="l" t="t" r="r" b="b"/>
              <a:pathLst>
                <a:path w="1573" h="4132" fill="none" extrusionOk="0">
                  <a:moveTo>
                    <a:pt x="0" y="4131"/>
                  </a:moveTo>
                  <a:lnTo>
                    <a:pt x="1572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4546;p83"/>
            <p:cNvSpPr/>
            <p:nvPr/>
          </p:nvSpPr>
          <p:spPr>
            <a:xfrm>
              <a:off x="9063469" y="3751208"/>
              <a:ext cx="347230" cy="939823"/>
            </a:xfrm>
            <a:custGeom>
              <a:avLst/>
              <a:gdLst/>
              <a:ahLst/>
              <a:cxnLst/>
              <a:rect l="l" t="t" r="r" b="b"/>
              <a:pathLst>
                <a:path w="1568" h="4244" fill="none" extrusionOk="0">
                  <a:moveTo>
                    <a:pt x="0" y="4243"/>
                  </a:moveTo>
                  <a:lnTo>
                    <a:pt x="1567" y="0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4547;p83"/>
            <p:cNvSpPr/>
            <p:nvPr/>
          </p:nvSpPr>
          <p:spPr>
            <a:xfrm>
              <a:off x="6618690" y="3171017"/>
              <a:ext cx="207496" cy="149477"/>
            </a:xfrm>
            <a:custGeom>
              <a:avLst/>
              <a:gdLst/>
              <a:ahLst/>
              <a:cxnLst/>
              <a:rect l="l" t="t" r="r" b="b"/>
              <a:pathLst>
                <a:path w="937" h="675" extrusionOk="0">
                  <a:moveTo>
                    <a:pt x="731" y="1"/>
                  </a:moveTo>
                  <a:cubicBezTo>
                    <a:pt x="731" y="1"/>
                    <a:pt x="244" y="15"/>
                    <a:pt x="1" y="642"/>
                  </a:cubicBezTo>
                  <a:lnTo>
                    <a:pt x="118" y="674"/>
                  </a:lnTo>
                  <a:cubicBezTo>
                    <a:pt x="118" y="674"/>
                    <a:pt x="221" y="202"/>
                    <a:pt x="936" y="132"/>
                  </a:cubicBezTo>
                  <a:lnTo>
                    <a:pt x="731" y="1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83"/>
            <p:cNvSpPr/>
            <p:nvPr/>
          </p:nvSpPr>
          <p:spPr>
            <a:xfrm>
              <a:off x="7319128" y="3356590"/>
              <a:ext cx="138848" cy="211482"/>
            </a:xfrm>
            <a:custGeom>
              <a:avLst/>
              <a:gdLst/>
              <a:ahLst/>
              <a:cxnLst/>
              <a:rect l="l" t="t" r="r" b="b"/>
              <a:pathLst>
                <a:path w="627" h="955" extrusionOk="0">
                  <a:moveTo>
                    <a:pt x="0" y="0"/>
                  </a:moveTo>
                  <a:cubicBezTo>
                    <a:pt x="543" y="473"/>
                    <a:pt x="356" y="917"/>
                    <a:pt x="356" y="917"/>
                  </a:cubicBezTo>
                  <a:lnTo>
                    <a:pt x="473" y="954"/>
                  </a:lnTo>
                  <a:cubicBezTo>
                    <a:pt x="627" y="304"/>
                    <a:pt x="239" y="10"/>
                    <a:pt x="239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83"/>
            <p:cNvSpPr/>
            <p:nvPr/>
          </p:nvSpPr>
          <p:spPr>
            <a:xfrm>
              <a:off x="6404329" y="3125842"/>
              <a:ext cx="1259815" cy="529702"/>
            </a:xfrm>
            <a:custGeom>
              <a:avLst/>
              <a:gdLst/>
              <a:ahLst/>
              <a:cxnLst/>
              <a:rect l="l" t="t" r="r" b="b"/>
              <a:pathLst>
                <a:path w="5689" h="2392" extrusionOk="0">
                  <a:moveTo>
                    <a:pt x="420" y="1"/>
                  </a:moveTo>
                  <a:cubicBezTo>
                    <a:pt x="265" y="1"/>
                    <a:pt x="119" y="102"/>
                    <a:pt x="66" y="261"/>
                  </a:cubicBezTo>
                  <a:cubicBezTo>
                    <a:pt x="1" y="453"/>
                    <a:pt x="113" y="659"/>
                    <a:pt x="309" y="719"/>
                  </a:cubicBezTo>
                  <a:lnTo>
                    <a:pt x="5572" y="2389"/>
                  </a:lnTo>
                  <a:cubicBezTo>
                    <a:pt x="5577" y="2391"/>
                    <a:pt x="5583" y="2391"/>
                    <a:pt x="5589" y="2391"/>
                  </a:cubicBezTo>
                  <a:cubicBezTo>
                    <a:pt x="5622" y="2391"/>
                    <a:pt x="5658" y="2369"/>
                    <a:pt x="5670" y="2329"/>
                  </a:cubicBezTo>
                  <a:cubicBezTo>
                    <a:pt x="5689" y="2282"/>
                    <a:pt x="5665" y="2235"/>
                    <a:pt x="5619" y="2226"/>
                  </a:cubicBezTo>
                  <a:lnTo>
                    <a:pt x="356" y="556"/>
                  </a:lnTo>
                  <a:cubicBezTo>
                    <a:pt x="249" y="528"/>
                    <a:pt x="192" y="411"/>
                    <a:pt x="225" y="308"/>
                  </a:cubicBezTo>
                  <a:cubicBezTo>
                    <a:pt x="248" y="221"/>
                    <a:pt x="329" y="168"/>
                    <a:pt x="415" y="168"/>
                  </a:cubicBezTo>
                  <a:cubicBezTo>
                    <a:pt x="436" y="168"/>
                    <a:pt x="457" y="171"/>
                    <a:pt x="478" y="177"/>
                  </a:cubicBezTo>
                  <a:lnTo>
                    <a:pt x="567" y="205"/>
                  </a:lnTo>
                  <a:cubicBezTo>
                    <a:pt x="577" y="209"/>
                    <a:pt x="587" y="211"/>
                    <a:pt x="597" y="211"/>
                  </a:cubicBezTo>
                  <a:cubicBezTo>
                    <a:pt x="629" y="211"/>
                    <a:pt x="659" y="189"/>
                    <a:pt x="670" y="153"/>
                  </a:cubicBezTo>
                  <a:cubicBezTo>
                    <a:pt x="688" y="107"/>
                    <a:pt x="665" y="60"/>
                    <a:pt x="618" y="51"/>
                  </a:cubicBezTo>
                  <a:lnTo>
                    <a:pt x="529" y="18"/>
                  </a:lnTo>
                  <a:cubicBezTo>
                    <a:pt x="493" y="6"/>
                    <a:pt x="456" y="1"/>
                    <a:pt x="420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4550;p83"/>
            <p:cNvSpPr/>
            <p:nvPr/>
          </p:nvSpPr>
          <p:spPr>
            <a:xfrm>
              <a:off x="7561391" y="2183807"/>
              <a:ext cx="798983" cy="306926"/>
            </a:xfrm>
            <a:custGeom>
              <a:avLst/>
              <a:gdLst/>
              <a:ahLst/>
              <a:cxnLst/>
              <a:rect l="l" t="t" r="r" b="b"/>
              <a:pathLst>
                <a:path w="3608" h="1386" extrusionOk="0">
                  <a:moveTo>
                    <a:pt x="1" y="1"/>
                  </a:moveTo>
                  <a:lnTo>
                    <a:pt x="10" y="123"/>
                  </a:lnTo>
                  <a:cubicBezTo>
                    <a:pt x="10" y="123"/>
                    <a:pt x="3291" y="1386"/>
                    <a:pt x="3392" y="1386"/>
                  </a:cubicBezTo>
                  <a:cubicBezTo>
                    <a:pt x="3392" y="1386"/>
                    <a:pt x="3392" y="1386"/>
                    <a:pt x="3392" y="1386"/>
                  </a:cubicBezTo>
                  <a:cubicBezTo>
                    <a:pt x="3434" y="1381"/>
                    <a:pt x="3532" y="1278"/>
                    <a:pt x="3565" y="993"/>
                  </a:cubicBezTo>
                  <a:cubicBezTo>
                    <a:pt x="3607" y="71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4551;p83"/>
            <p:cNvSpPr/>
            <p:nvPr/>
          </p:nvSpPr>
          <p:spPr>
            <a:xfrm>
              <a:off x="7561391" y="2183807"/>
              <a:ext cx="798983" cy="306926"/>
            </a:xfrm>
            <a:custGeom>
              <a:avLst/>
              <a:gdLst/>
              <a:ahLst/>
              <a:cxnLst/>
              <a:rect l="l" t="t" r="r" b="b"/>
              <a:pathLst>
                <a:path w="3608" h="1386" extrusionOk="0">
                  <a:moveTo>
                    <a:pt x="1" y="1"/>
                  </a:moveTo>
                  <a:lnTo>
                    <a:pt x="10" y="123"/>
                  </a:lnTo>
                  <a:cubicBezTo>
                    <a:pt x="10" y="123"/>
                    <a:pt x="3291" y="1386"/>
                    <a:pt x="3392" y="1386"/>
                  </a:cubicBezTo>
                  <a:cubicBezTo>
                    <a:pt x="3392" y="1386"/>
                    <a:pt x="3392" y="1386"/>
                    <a:pt x="3392" y="1386"/>
                  </a:cubicBezTo>
                  <a:cubicBezTo>
                    <a:pt x="3434" y="1381"/>
                    <a:pt x="3532" y="1278"/>
                    <a:pt x="3565" y="993"/>
                  </a:cubicBezTo>
                  <a:cubicBezTo>
                    <a:pt x="3607" y="71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83"/>
            <p:cNvSpPr/>
            <p:nvPr/>
          </p:nvSpPr>
          <p:spPr>
            <a:xfrm>
              <a:off x="7561391" y="2183807"/>
              <a:ext cx="798983" cy="308033"/>
            </a:xfrm>
            <a:custGeom>
              <a:avLst/>
              <a:gdLst/>
              <a:ahLst/>
              <a:cxnLst/>
              <a:rect l="l" t="t" r="r" b="b"/>
              <a:pathLst>
                <a:path w="3608" h="1391" fill="none" extrusionOk="0">
                  <a:moveTo>
                    <a:pt x="1" y="1"/>
                  </a:moveTo>
                  <a:cubicBezTo>
                    <a:pt x="1" y="1"/>
                    <a:pt x="3607" y="712"/>
                    <a:pt x="3565" y="993"/>
                  </a:cubicBezTo>
                  <a:cubicBezTo>
                    <a:pt x="3532" y="1278"/>
                    <a:pt x="3434" y="1381"/>
                    <a:pt x="3392" y="1386"/>
                  </a:cubicBezTo>
                  <a:cubicBezTo>
                    <a:pt x="3303" y="1390"/>
                    <a:pt x="10" y="123"/>
                    <a:pt x="10" y="123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4553;p83"/>
            <p:cNvSpPr/>
            <p:nvPr/>
          </p:nvSpPr>
          <p:spPr>
            <a:xfrm>
              <a:off x="6773039" y="1905891"/>
              <a:ext cx="803190" cy="302054"/>
            </a:xfrm>
            <a:custGeom>
              <a:avLst/>
              <a:gdLst/>
              <a:ahLst/>
              <a:cxnLst/>
              <a:rect l="l" t="t" r="r" b="b"/>
              <a:pathLst>
                <a:path w="3627" h="1364" extrusionOk="0">
                  <a:moveTo>
                    <a:pt x="221" y="1"/>
                  </a:moveTo>
                  <a:cubicBezTo>
                    <a:pt x="174" y="1"/>
                    <a:pt x="143" y="10"/>
                    <a:pt x="132" y="30"/>
                  </a:cubicBezTo>
                  <a:cubicBezTo>
                    <a:pt x="1" y="283"/>
                    <a:pt x="15" y="423"/>
                    <a:pt x="52" y="451"/>
                  </a:cubicBezTo>
                  <a:cubicBezTo>
                    <a:pt x="123" y="512"/>
                    <a:pt x="3542" y="1364"/>
                    <a:pt x="3542" y="1364"/>
                  </a:cubicBezTo>
                  <a:lnTo>
                    <a:pt x="3626" y="1270"/>
                  </a:lnTo>
                  <a:cubicBezTo>
                    <a:pt x="3626" y="1270"/>
                    <a:pt x="778" y="1"/>
                    <a:pt x="22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4554;p83"/>
            <p:cNvSpPr/>
            <p:nvPr/>
          </p:nvSpPr>
          <p:spPr>
            <a:xfrm>
              <a:off x="6773039" y="1905891"/>
              <a:ext cx="803190" cy="302054"/>
            </a:xfrm>
            <a:custGeom>
              <a:avLst/>
              <a:gdLst/>
              <a:ahLst/>
              <a:cxnLst/>
              <a:rect l="l" t="t" r="r" b="b"/>
              <a:pathLst>
                <a:path w="3627" h="1364" extrusionOk="0">
                  <a:moveTo>
                    <a:pt x="221" y="1"/>
                  </a:moveTo>
                  <a:cubicBezTo>
                    <a:pt x="174" y="1"/>
                    <a:pt x="143" y="10"/>
                    <a:pt x="132" y="30"/>
                  </a:cubicBezTo>
                  <a:cubicBezTo>
                    <a:pt x="1" y="283"/>
                    <a:pt x="15" y="423"/>
                    <a:pt x="52" y="451"/>
                  </a:cubicBezTo>
                  <a:cubicBezTo>
                    <a:pt x="123" y="512"/>
                    <a:pt x="3542" y="1364"/>
                    <a:pt x="3542" y="1364"/>
                  </a:cubicBezTo>
                  <a:lnTo>
                    <a:pt x="3626" y="1270"/>
                  </a:lnTo>
                  <a:cubicBezTo>
                    <a:pt x="3626" y="1270"/>
                    <a:pt x="778" y="1"/>
                    <a:pt x="221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4555;p83"/>
            <p:cNvSpPr/>
            <p:nvPr/>
          </p:nvSpPr>
          <p:spPr>
            <a:xfrm>
              <a:off x="6773039" y="1855623"/>
              <a:ext cx="803190" cy="352323"/>
            </a:xfrm>
            <a:custGeom>
              <a:avLst/>
              <a:gdLst/>
              <a:ahLst/>
              <a:cxnLst/>
              <a:rect l="l" t="t" r="r" b="b"/>
              <a:pathLst>
                <a:path w="3627" h="1591" fill="none" extrusionOk="0">
                  <a:moveTo>
                    <a:pt x="3626" y="1497"/>
                  </a:moveTo>
                  <a:cubicBezTo>
                    <a:pt x="3626" y="1497"/>
                    <a:pt x="268" y="0"/>
                    <a:pt x="132" y="257"/>
                  </a:cubicBezTo>
                  <a:cubicBezTo>
                    <a:pt x="1" y="510"/>
                    <a:pt x="15" y="650"/>
                    <a:pt x="52" y="678"/>
                  </a:cubicBezTo>
                  <a:cubicBezTo>
                    <a:pt x="123" y="739"/>
                    <a:pt x="3542" y="1591"/>
                    <a:pt x="3542" y="159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6" name="Google Shape;4556;p83"/>
            <p:cNvSpPr/>
            <p:nvPr/>
          </p:nvSpPr>
          <p:spPr>
            <a:xfrm>
              <a:off x="7514887" y="2140404"/>
              <a:ext cx="74628" cy="157671"/>
            </a:xfrm>
            <a:custGeom>
              <a:avLst/>
              <a:gdLst/>
              <a:ahLst/>
              <a:cxnLst/>
              <a:rect l="l" t="t" r="r" b="b"/>
              <a:pathLst>
                <a:path w="337" h="712" extrusionOk="0">
                  <a:moveTo>
                    <a:pt x="211" y="1"/>
                  </a:moveTo>
                  <a:lnTo>
                    <a:pt x="0" y="674"/>
                  </a:lnTo>
                  <a:lnTo>
                    <a:pt x="122" y="712"/>
                  </a:lnTo>
                  <a:lnTo>
                    <a:pt x="337" y="38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7" name="Google Shape;4557;p83"/>
            <p:cNvSpPr/>
            <p:nvPr/>
          </p:nvSpPr>
          <p:spPr>
            <a:xfrm>
              <a:off x="7220584" y="2243819"/>
              <a:ext cx="584400" cy="366053"/>
            </a:xfrm>
            <a:custGeom>
              <a:avLst/>
              <a:gdLst/>
              <a:ahLst/>
              <a:cxnLst/>
              <a:rect l="l" t="t" r="r" b="b"/>
              <a:pathLst>
                <a:path w="2639" h="1653" extrusionOk="0">
                  <a:moveTo>
                    <a:pt x="626" y="0"/>
                  </a:moveTo>
                  <a:cubicBezTo>
                    <a:pt x="597" y="0"/>
                    <a:pt x="575" y="4"/>
                    <a:pt x="562" y="11"/>
                  </a:cubicBezTo>
                  <a:cubicBezTo>
                    <a:pt x="403" y="90"/>
                    <a:pt x="1" y="811"/>
                    <a:pt x="1" y="811"/>
                  </a:cubicBezTo>
                  <a:lnTo>
                    <a:pt x="2251" y="1653"/>
                  </a:lnTo>
                  <a:cubicBezTo>
                    <a:pt x="2251" y="1653"/>
                    <a:pt x="2639" y="797"/>
                    <a:pt x="2396" y="586"/>
                  </a:cubicBezTo>
                  <a:cubicBezTo>
                    <a:pt x="2173" y="401"/>
                    <a:pt x="949" y="0"/>
                    <a:pt x="62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4558;p83"/>
            <p:cNvSpPr/>
            <p:nvPr/>
          </p:nvSpPr>
          <p:spPr>
            <a:xfrm>
              <a:off x="7380247" y="2299845"/>
              <a:ext cx="68427" cy="154570"/>
            </a:xfrm>
            <a:custGeom>
              <a:avLst/>
              <a:gdLst/>
              <a:ahLst/>
              <a:cxnLst/>
              <a:rect l="l" t="t" r="r" b="b"/>
              <a:pathLst>
                <a:path w="309" h="698" extrusionOk="0">
                  <a:moveTo>
                    <a:pt x="0" y="1"/>
                  </a:moveTo>
                  <a:lnTo>
                    <a:pt x="206" y="660"/>
                  </a:lnTo>
                  <a:lnTo>
                    <a:pt x="309" y="698"/>
                  </a:lnTo>
                  <a:lnTo>
                    <a:pt x="80" y="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9" name="Google Shape;4559;p83"/>
            <p:cNvSpPr/>
            <p:nvPr/>
          </p:nvSpPr>
          <p:spPr>
            <a:xfrm>
              <a:off x="7432952" y="2316454"/>
              <a:ext cx="68649" cy="154570"/>
            </a:xfrm>
            <a:custGeom>
              <a:avLst/>
              <a:gdLst/>
              <a:ahLst/>
              <a:cxnLst/>
              <a:rect l="l" t="t" r="r" b="b"/>
              <a:pathLst>
                <a:path w="310" h="698" extrusionOk="0">
                  <a:moveTo>
                    <a:pt x="1" y="1"/>
                  </a:moveTo>
                  <a:lnTo>
                    <a:pt x="206" y="665"/>
                  </a:lnTo>
                  <a:lnTo>
                    <a:pt x="309" y="698"/>
                  </a:lnTo>
                  <a:lnTo>
                    <a:pt x="85" y="2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0" name="Google Shape;4560;p83"/>
            <p:cNvSpPr/>
            <p:nvPr/>
          </p:nvSpPr>
          <p:spPr>
            <a:xfrm>
              <a:off x="7485878" y="2334170"/>
              <a:ext cx="69535" cy="153463"/>
            </a:xfrm>
            <a:custGeom>
              <a:avLst/>
              <a:gdLst/>
              <a:ahLst/>
              <a:cxnLst/>
              <a:rect l="l" t="t" r="r" b="b"/>
              <a:pathLst>
                <a:path w="314" h="693" extrusionOk="0">
                  <a:moveTo>
                    <a:pt x="0" y="0"/>
                  </a:moveTo>
                  <a:lnTo>
                    <a:pt x="206" y="660"/>
                  </a:lnTo>
                  <a:lnTo>
                    <a:pt x="314" y="693"/>
                  </a:lnTo>
                  <a:lnTo>
                    <a:pt x="84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4561;p83"/>
            <p:cNvSpPr/>
            <p:nvPr/>
          </p:nvSpPr>
          <p:spPr>
            <a:xfrm>
              <a:off x="7539689" y="2350778"/>
              <a:ext cx="68649" cy="153463"/>
            </a:xfrm>
            <a:custGeom>
              <a:avLst/>
              <a:gdLst/>
              <a:ahLst/>
              <a:cxnLst/>
              <a:rect l="l" t="t" r="r" b="b"/>
              <a:pathLst>
                <a:path w="310" h="693" extrusionOk="0">
                  <a:moveTo>
                    <a:pt x="0" y="0"/>
                  </a:moveTo>
                  <a:lnTo>
                    <a:pt x="202" y="660"/>
                  </a:lnTo>
                  <a:lnTo>
                    <a:pt x="309" y="692"/>
                  </a:lnTo>
                  <a:lnTo>
                    <a:pt x="8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2" name="Google Shape;4562;p83"/>
            <p:cNvSpPr/>
            <p:nvPr/>
          </p:nvSpPr>
          <p:spPr>
            <a:xfrm>
              <a:off x="7518873" y="2109623"/>
              <a:ext cx="117367" cy="53369"/>
            </a:xfrm>
            <a:custGeom>
              <a:avLst/>
              <a:gdLst/>
              <a:ahLst/>
              <a:cxnLst/>
              <a:rect l="l" t="t" r="r" b="b"/>
              <a:pathLst>
                <a:path w="530" h="241" extrusionOk="0">
                  <a:moveTo>
                    <a:pt x="116" y="1"/>
                  </a:moveTo>
                  <a:cubicBezTo>
                    <a:pt x="58" y="1"/>
                    <a:pt x="18" y="14"/>
                    <a:pt x="10" y="41"/>
                  </a:cubicBezTo>
                  <a:cubicBezTo>
                    <a:pt x="1" y="93"/>
                    <a:pt x="94" y="172"/>
                    <a:pt x="235" y="210"/>
                  </a:cubicBezTo>
                  <a:cubicBezTo>
                    <a:pt x="301" y="230"/>
                    <a:pt x="364" y="240"/>
                    <a:pt x="413" y="240"/>
                  </a:cubicBezTo>
                  <a:cubicBezTo>
                    <a:pt x="467" y="240"/>
                    <a:pt x="506" y="227"/>
                    <a:pt x="515" y="200"/>
                  </a:cubicBezTo>
                  <a:cubicBezTo>
                    <a:pt x="529" y="144"/>
                    <a:pt x="431" y="69"/>
                    <a:pt x="291" y="27"/>
                  </a:cubicBezTo>
                  <a:cubicBezTo>
                    <a:pt x="226" y="10"/>
                    <a:pt x="165" y="1"/>
                    <a:pt x="11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3" name="Google Shape;4563;p83"/>
            <p:cNvSpPr/>
            <p:nvPr/>
          </p:nvSpPr>
          <p:spPr>
            <a:xfrm>
              <a:off x="6567979" y="2391746"/>
              <a:ext cx="2254114" cy="1005150"/>
            </a:xfrm>
            <a:custGeom>
              <a:avLst/>
              <a:gdLst/>
              <a:ahLst/>
              <a:cxnLst/>
              <a:rect l="l" t="t" r="r" b="b"/>
              <a:pathLst>
                <a:path w="10179" h="4539" extrusionOk="0">
                  <a:moveTo>
                    <a:pt x="2705" y="0"/>
                  </a:moveTo>
                  <a:cubicBezTo>
                    <a:pt x="2317" y="0"/>
                    <a:pt x="1972" y="101"/>
                    <a:pt x="1736" y="358"/>
                  </a:cubicBezTo>
                  <a:cubicBezTo>
                    <a:pt x="1736" y="358"/>
                    <a:pt x="1" y="1962"/>
                    <a:pt x="118" y="2842"/>
                  </a:cubicBezTo>
                  <a:cubicBezTo>
                    <a:pt x="211" y="3549"/>
                    <a:pt x="2819" y="4538"/>
                    <a:pt x="4144" y="4538"/>
                  </a:cubicBezTo>
                  <a:cubicBezTo>
                    <a:pt x="4475" y="4538"/>
                    <a:pt x="4725" y="4477"/>
                    <a:pt x="4838" y="4334"/>
                  </a:cubicBezTo>
                  <a:cubicBezTo>
                    <a:pt x="5081" y="4025"/>
                    <a:pt x="5329" y="3450"/>
                    <a:pt x="5506" y="2879"/>
                  </a:cubicBezTo>
                  <a:cubicBezTo>
                    <a:pt x="5664" y="2915"/>
                    <a:pt x="5944" y="2965"/>
                    <a:pt x="6160" y="2965"/>
                  </a:cubicBezTo>
                  <a:cubicBezTo>
                    <a:pt x="6226" y="2965"/>
                    <a:pt x="6285" y="2960"/>
                    <a:pt x="6334" y="2949"/>
                  </a:cubicBezTo>
                  <a:cubicBezTo>
                    <a:pt x="6620" y="2879"/>
                    <a:pt x="7088" y="2547"/>
                    <a:pt x="7088" y="2547"/>
                  </a:cubicBezTo>
                  <a:cubicBezTo>
                    <a:pt x="7088" y="2547"/>
                    <a:pt x="8436" y="2687"/>
                    <a:pt x="8966" y="2687"/>
                  </a:cubicBezTo>
                  <a:cubicBezTo>
                    <a:pt x="9056" y="2687"/>
                    <a:pt x="9123" y="2683"/>
                    <a:pt x="9155" y="2673"/>
                  </a:cubicBezTo>
                  <a:cubicBezTo>
                    <a:pt x="9380" y="2612"/>
                    <a:pt x="9950" y="1172"/>
                    <a:pt x="10133" y="849"/>
                  </a:cubicBezTo>
                  <a:cubicBezTo>
                    <a:pt x="10178" y="758"/>
                    <a:pt x="9878" y="695"/>
                    <a:pt x="9585" y="695"/>
                  </a:cubicBezTo>
                  <a:cubicBezTo>
                    <a:pt x="9366" y="695"/>
                    <a:pt x="9152" y="730"/>
                    <a:pt x="9090" y="816"/>
                  </a:cubicBezTo>
                  <a:cubicBezTo>
                    <a:pt x="8935" y="1013"/>
                    <a:pt x="8187" y="1803"/>
                    <a:pt x="8187" y="1803"/>
                  </a:cubicBezTo>
                  <a:lnTo>
                    <a:pt x="5226" y="840"/>
                  </a:lnTo>
                  <a:cubicBezTo>
                    <a:pt x="4602" y="471"/>
                    <a:pt x="3548" y="0"/>
                    <a:pt x="2705" y="0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4" name="Google Shape;4564;p83"/>
            <p:cNvSpPr/>
            <p:nvPr/>
          </p:nvSpPr>
          <p:spPr>
            <a:xfrm>
              <a:off x="6998915" y="2465709"/>
              <a:ext cx="221" cy="22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5" name="Google Shape;4565;p83"/>
            <p:cNvSpPr/>
            <p:nvPr/>
          </p:nvSpPr>
          <p:spPr>
            <a:xfrm>
              <a:off x="6615590" y="2862099"/>
              <a:ext cx="399048" cy="338593"/>
            </a:xfrm>
            <a:custGeom>
              <a:avLst/>
              <a:gdLst/>
              <a:ahLst/>
              <a:cxnLst/>
              <a:rect l="l" t="t" r="r" b="b"/>
              <a:pathLst>
                <a:path w="1802" h="1529" extrusionOk="0">
                  <a:moveTo>
                    <a:pt x="410" y="0"/>
                  </a:moveTo>
                  <a:cubicBezTo>
                    <a:pt x="326" y="0"/>
                    <a:pt x="246" y="44"/>
                    <a:pt x="202" y="124"/>
                  </a:cubicBezTo>
                  <a:cubicBezTo>
                    <a:pt x="108" y="283"/>
                    <a:pt x="1" y="526"/>
                    <a:pt x="66" y="713"/>
                  </a:cubicBezTo>
                  <a:cubicBezTo>
                    <a:pt x="151" y="947"/>
                    <a:pt x="834" y="1307"/>
                    <a:pt x="1212" y="1503"/>
                  </a:cubicBezTo>
                  <a:cubicBezTo>
                    <a:pt x="1248" y="1521"/>
                    <a:pt x="1286" y="1529"/>
                    <a:pt x="1323" y="1529"/>
                  </a:cubicBezTo>
                  <a:cubicBezTo>
                    <a:pt x="1424" y="1529"/>
                    <a:pt x="1517" y="1466"/>
                    <a:pt x="1545" y="1363"/>
                  </a:cubicBezTo>
                  <a:lnTo>
                    <a:pt x="1764" y="680"/>
                  </a:lnTo>
                  <a:cubicBezTo>
                    <a:pt x="1802" y="549"/>
                    <a:pt x="1732" y="414"/>
                    <a:pt x="1605" y="376"/>
                  </a:cubicBezTo>
                  <a:lnTo>
                    <a:pt x="483" y="11"/>
                  </a:lnTo>
                  <a:cubicBezTo>
                    <a:pt x="459" y="4"/>
                    <a:pt x="434" y="0"/>
                    <a:pt x="410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6" name="Google Shape;4566;p83"/>
            <p:cNvSpPr/>
            <p:nvPr/>
          </p:nvSpPr>
          <p:spPr>
            <a:xfrm>
              <a:off x="6718341" y="2467259"/>
              <a:ext cx="444445" cy="445331"/>
            </a:xfrm>
            <a:custGeom>
              <a:avLst/>
              <a:gdLst/>
              <a:ahLst/>
              <a:cxnLst/>
              <a:rect l="l" t="t" r="r" b="b"/>
              <a:pathLst>
                <a:path w="2007" h="2011" extrusionOk="0">
                  <a:moveTo>
                    <a:pt x="1409" y="1"/>
                  </a:moveTo>
                  <a:cubicBezTo>
                    <a:pt x="1377" y="1"/>
                    <a:pt x="1351" y="6"/>
                    <a:pt x="1333" y="17"/>
                  </a:cubicBezTo>
                  <a:cubicBezTo>
                    <a:pt x="1333" y="17"/>
                    <a:pt x="795" y="377"/>
                    <a:pt x="94" y="1322"/>
                  </a:cubicBezTo>
                  <a:cubicBezTo>
                    <a:pt x="0" y="1448"/>
                    <a:pt x="56" y="1631"/>
                    <a:pt x="211" y="1682"/>
                  </a:cubicBezTo>
                  <a:lnTo>
                    <a:pt x="1212" y="2000"/>
                  </a:lnTo>
                  <a:cubicBezTo>
                    <a:pt x="1235" y="2007"/>
                    <a:pt x="1258" y="2011"/>
                    <a:pt x="1280" y="2011"/>
                  </a:cubicBezTo>
                  <a:cubicBezTo>
                    <a:pt x="1378" y="2011"/>
                    <a:pt x="1467" y="1948"/>
                    <a:pt x="1502" y="1846"/>
                  </a:cubicBezTo>
                  <a:lnTo>
                    <a:pt x="1965" y="391"/>
                  </a:lnTo>
                  <a:cubicBezTo>
                    <a:pt x="2007" y="269"/>
                    <a:pt x="1937" y="138"/>
                    <a:pt x="1820" y="101"/>
                  </a:cubicBezTo>
                  <a:cubicBezTo>
                    <a:pt x="1680" y="51"/>
                    <a:pt x="1514" y="1"/>
                    <a:pt x="1409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7" name="Google Shape;4567;p83"/>
            <p:cNvSpPr/>
            <p:nvPr/>
          </p:nvSpPr>
          <p:spPr>
            <a:xfrm>
              <a:off x="7004230" y="2537236"/>
              <a:ext cx="708632" cy="812269"/>
            </a:xfrm>
            <a:custGeom>
              <a:avLst/>
              <a:gdLst/>
              <a:ahLst/>
              <a:cxnLst/>
              <a:rect l="l" t="t" r="r" b="b"/>
              <a:pathLst>
                <a:path w="3200" h="3668" extrusionOk="0">
                  <a:moveTo>
                    <a:pt x="1151" y="0"/>
                  </a:moveTo>
                  <a:cubicBezTo>
                    <a:pt x="1021" y="0"/>
                    <a:pt x="902" y="87"/>
                    <a:pt x="861" y="220"/>
                  </a:cubicBezTo>
                  <a:lnTo>
                    <a:pt x="56" y="2872"/>
                  </a:lnTo>
                  <a:cubicBezTo>
                    <a:pt x="0" y="3036"/>
                    <a:pt x="94" y="3209"/>
                    <a:pt x="257" y="3260"/>
                  </a:cubicBezTo>
                  <a:cubicBezTo>
                    <a:pt x="697" y="3401"/>
                    <a:pt x="1516" y="3644"/>
                    <a:pt x="2049" y="3667"/>
                  </a:cubicBezTo>
                  <a:cubicBezTo>
                    <a:pt x="2052" y="3668"/>
                    <a:pt x="2056" y="3668"/>
                    <a:pt x="2059" y="3668"/>
                  </a:cubicBezTo>
                  <a:cubicBezTo>
                    <a:pt x="2195" y="3668"/>
                    <a:pt x="2317" y="3575"/>
                    <a:pt x="2358" y="3443"/>
                  </a:cubicBezTo>
                  <a:lnTo>
                    <a:pt x="3148" y="945"/>
                  </a:lnTo>
                  <a:cubicBezTo>
                    <a:pt x="3200" y="777"/>
                    <a:pt x="3106" y="604"/>
                    <a:pt x="2942" y="547"/>
                  </a:cubicBezTo>
                  <a:lnTo>
                    <a:pt x="1254" y="19"/>
                  </a:lnTo>
                  <a:cubicBezTo>
                    <a:pt x="1220" y="6"/>
                    <a:pt x="1185" y="0"/>
                    <a:pt x="115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8" name="Google Shape;4568;p83"/>
            <p:cNvSpPr/>
            <p:nvPr/>
          </p:nvSpPr>
          <p:spPr>
            <a:xfrm>
              <a:off x="7125362" y="2576433"/>
              <a:ext cx="551183" cy="499143"/>
            </a:xfrm>
            <a:custGeom>
              <a:avLst/>
              <a:gdLst/>
              <a:ahLst/>
              <a:cxnLst/>
              <a:rect l="l" t="t" r="r" b="b"/>
              <a:pathLst>
                <a:path w="2489" h="2254" extrusionOk="0">
                  <a:moveTo>
                    <a:pt x="685" y="0"/>
                  </a:moveTo>
                  <a:cubicBezTo>
                    <a:pt x="574" y="0"/>
                    <a:pt x="470" y="67"/>
                    <a:pt x="435" y="179"/>
                  </a:cubicBezTo>
                  <a:lnTo>
                    <a:pt x="38" y="1442"/>
                  </a:lnTo>
                  <a:cubicBezTo>
                    <a:pt x="0" y="1577"/>
                    <a:pt x="71" y="1722"/>
                    <a:pt x="211" y="1764"/>
                  </a:cubicBezTo>
                  <a:lnTo>
                    <a:pt x="1731" y="2241"/>
                  </a:lnTo>
                  <a:cubicBezTo>
                    <a:pt x="1757" y="2250"/>
                    <a:pt x="1783" y="2254"/>
                    <a:pt x="1808" y="2254"/>
                  </a:cubicBezTo>
                  <a:cubicBezTo>
                    <a:pt x="1915" y="2254"/>
                    <a:pt x="2015" y="2186"/>
                    <a:pt x="2049" y="2073"/>
                  </a:cubicBezTo>
                  <a:lnTo>
                    <a:pt x="2447" y="810"/>
                  </a:lnTo>
                  <a:cubicBezTo>
                    <a:pt x="2489" y="674"/>
                    <a:pt x="2419" y="529"/>
                    <a:pt x="2278" y="487"/>
                  </a:cubicBezTo>
                  <a:lnTo>
                    <a:pt x="758" y="10"/>
                  </a:lnTo>
                  <a:cubicBezTo>
                    <a:pt x="734" y="3"/>
                    <a:pt x="709" y="0"/>
                    <a:pt x="685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9" name="Google Shape;4569;p83"/>
            <p:cNvSpPr/>
            <p:nvPr/>
          </p:nvSpPr>
          <p:spPr>
            <a:xfrm>
              <a:off x="7095245" y="2986774"/>
              <a:ext cx="92565" cy="44732"/>
            </a:xfrm>
            <a:custGeom>
              <a:avLst/>
              <a:gdLst/>
              <a:ahLst/>
              <a:cxnLst/>
              <a:rect l="l" t="t" r="r" b="b"/>
              <a:pathLst>
                <a:path w="418" h="202" extrusionOk="0">
                  <a:moveTo>
                    <a:pt x="38" y="0"/>
                  </a:moveTo>
                  <a:lnTo>
                    <a:pt x="1" y="127"/>
                  </a:lnTo>
                  <a:lnTo>
                    <a:pt x="66" y="145"/>
                  </a:lnTo>
                  <a:lnTo>
                    <a:pt x="127" y="122"/>
                  </a:lnTo>
                  <a:lnTo>
                    <a:pt x="384" y="201"/>
                  </a:lnTo>
                  <a:lnTo>
                    <a:pt x="417" y="117"/>
                  </a:lnTo>
                  <a:lnTo>
                    <a:pt x="104" y="1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0" name="Google Shape;4570;p83"/>
            <p:cNvSpPr/>
            <p:nvPr/>
          </p:nvSpPr>
          <p:spPr>
            <a:xfrm>
              <a:off x="8431679" y="2676969"/>
              <a:ext cx="209268" cy="247357"/>
            </a:xfrm>
            <a:custGeom>
              <a:avLst/>
              <a:gdLst/>
              <a:ahLst/>
              <a:cxnLst/>
              <a:rect l="l" t="t" r="r" b="b"/>
              <a:pathLst>
                <a:path w="945" h="1117" extrusionOk="0">
                  <a:moveTo>
                    <a:pt x="870" y="1"/>
                  </a:moveTo>
                  <a:cubicBezTo>
                    <a:pt x="870" y="1"/>
                    <a:pt x="122" y="698"/>
                    <a:pt x="75" y="754"/>
                  </a:cubicBezTo>
                  <a:cubicBezTo>
                    <a:pt x="28" y="815"/>
                    <a:pt x="0" y="917"/>
                    <a:pt x="239" y="1100"/>
                  </a:cubicBezTo>
                  <a:cubicBezTo>
                    <a:pt x="254" y="1111"/>
                    <a:pt x="271" y="1117"/>
                    <a:pt x="289" y="1117"/>
                  </a:cubicBezTo>
                  <a:cubicBezTo>
                    <a:pt x="537" y="1117"/>
                    <a:pt x="945" y="52"/>
                    <a:pt x="945" y="52"/>
                  </a:cubicBezTo>
                  <a:lnTo>
                    <a:pt x="870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1" name="Google Shape;4571;p83"/>
            <p:cNvSpPr/>
            <p:nvPr/>
          </p:nvSpPr>
          <p:spPr>
            <a:xfrm>
              <a:off x="8467775" y="2810723"/>
              <a:ext cx="89465" cy="73742"/>
            </a:xfrm>
            <a:custGeom>
              <a:avLst/>
              <a:gdLst/>
              <a:ahLst/>
              <a:cxnLst/>
              <a:rect l="l" t="t" r="r" b="b"/>
              <a:pathLst>
                <a:path w="404" h="333" extrusionOk="0">
                  <a:moveTo>
                    <a:pt x="71" y="0"/>
                  </a:moveTo>
                  <a:cubicBezTo>
                    <a:pt x="43" y="23"/>
                    <a:pt x="19" y="47"/>
                    <a:pt x="1" y="70"/>
                  </a:cubicBezTo>
                  <a:lnTo>
                    <a:pt x="352" y="332"/>
                  </a:lnTo>
                  <a:cubicBezTo>
                    <a:pt x="366" y="309"/>
                    <a:pt x="384" y="281"/>
                    <a:pt x="403" y="248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2" name="Google Shape;4572;p83"/>
            <p:cNvSpPr/>
            <p:nvPr/>
          </p:nvSpPr>
          <p:spPr>
            <a:xfrm>
              <a:off x="8441866" y="2836411"/>
              <a:ext cx="94558" cy="75956"/>
            </a:xfrm>
            <a:custGeom>
              <a:avLst/>
              <a:gdLst/>
              <a:ahLst/>
              <a:cxnLst/>
              <a:rect l="l" t="t" r="r" b="b"/>
              <a:pathLst>
                <a:path w="427" h="343" extrusionOk="0">
                  <a:moveTo>
                    <a:pt x="66" y="1"/>
                  </a:moveTo>
                  <a:lnTo>
                    <a:pt x="24" y="38"/>
                  </a:lnTo>
                  <a:cubicBezTo>
                    <a:pt x="15" y="52"/>
                    <a:pt x="5" y="62"/>
                    <a:pt x="1" y="80"/>
                  </a:cubicBezTo>
                  <a:lnTo>
                    <a:pt x="352" y="342"/>
                  </a:lnTo>
                  <a:cubicBezTo>
                    <a:pt x="384" y="319"/>
                    <a:pt x="408" y="291"/>
                    <a:pt x="426" y="268"/>
                  </a:cubicBezTo>
                  <a:lnTo>
                    <a:pt x="66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4573;p83"/>
            <p:cNvSpPr/>
            <p:nvPr/>
          </p:nvSpPr>
          <p:spPr>
            <a:xfrm>
              <a:off x="8629432" y="2688485"/>
              <a:ext cx="283010" cy="199967"/>
            </a:xfrm>
            <a:custGeom>
              <a:avLst/>
              <a:gdLst/>
              <a:ahLst/>
              <a:cxnLst/>
              <a:rect l="l" t="t" r="r" b="b"/>
              <a:pathLst>
                <a:path w="1278" h="903" extrusionOk="0">
                  <a:moveTo>
                    <a:pt x="52" y="0"/>
                  </a:moveTo>
                  <a:lnTo>
                    <a:pt x="0" y="75"/>
                  </a:lnTo>
                  <a:cubicBezTo>
                    <a:pt x="0" y="75"/>
                    <a:pt x="697" y="833"/>
                    <a:pt x="754" y="870"/>
                  </a:cubicBezTo>
                  <a:cubicBezTo>
                    <a:pt x="776" y="888"/>
                    <a:pt x="806" y="903"/>
                    <a:pt x="843" y="903"/>
                  </a:cubicBezTo>
                  <a:cubicBezTo>
                    <a:pt x="906" y="903"/>
                    <a:pt x="991" y="859"/>
                    <a:pt x="1100" y="706"/>
                  </a:cubicBezTo>
                  <a:cubicBezTo>
                    <a:pt x="1277" y="468"/>
                    <a:pt x="52" y="0"/>
                    <a:pt x="5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4574;p83"/>
            <p:cNvSpPr/>
            <p:nvPr/>
          </p:nvSpPr>
          <p:spPr>
            <a:xfrm>
              <a:off x="8762079" y="2773299"/>
              <a:ext cx="73742" cy="90351"/>
            </a:xfrm>
            <a:custGeom>
              <a:avLst/>
              <a:gdLst/>
              <a:ahLst/>
              <a:cxnLst/>
              <a:rect l="l" t="t" r="r" b="b"/>
              <a:pathLst>
                <a:path w="333" h="408" extrusionOk="0">
                  <a:moveTo>
                    <a:pt x="248" y="1"/>
                  </a:moveTo>
                  <a:lnTo>
                    <a:pt x="0" y="337"/>
                  </a:lnTo>
                  <a:cubicBezTo>
                    <a:pt x="24" y="365"/>
                    <a:pt x="42" y="389"/>
                    <a:pt x="70" y="408"/>
                  </a:cubicBezTo>
                  <a:lnTo>
                    <a:pt x="332" y="57"/>
                  </a:lnTo>
                  <a:cubicBezTo>
                    <a:pt x="309" y="38"/>
                    <a:pt x="281" y="19"/>
                    <a:pt x="24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4575;p83"/>
            <p:cNvSpPr/>
            <p:nvPr/>
          </p:nvSpPr>
          <p:spPr>
            <a:xfrm>
              <a:off x="8787988" y="2793008"/>
              <a:ext cx="75735" cy="94558"/>
            </a:xfrm>
            <a:custGeom>
              <a:avLst/>
              <a:gdLst/>
              <a:ahLst/>
              <a:cxnLst/>
              <a:rect l="l" t="t" r="r" b="b"/>
              <a:pathLst>
                <a:path w="342" h="427" extrusionOk="0">
                  <a:moveTo>
                    <a:pt x="267" y="1"/>
                  </a:moveTo>
                  <a:lnTo>
                    <a:pt x="0" y="365"/>
                  </a:lnTo>
                  <a:lnTo>
                    <a:pt x="38" y="403"/>
                  </a:lnTo>
                  <a:cubicBezTo>
                    <a:pt x="52" y="412"/>
                    <a:pt x="61" y="422"/>
                    <a:pt x="80" y="426"/>
                  </a:cubicBezTo>
                  <a:lnTo>
                    <a:pt x="342" y="75"/>
                  </a:lnTo>
                  <a:cubicBezTo>
                    <a:pt x="318" y="47"/>
                    <a:pt x="295" y="24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6" name="Google Shape;4576;p83"/>
            <p:cNvSpPr/>
            <p:nvPr/>
          </p:nvSpPr>
          <p:spPr>
            <a:xfrm>
              <a:off x="8640726" y="2452644"/>
              <a:ext cx="210597" cy="247357"/>
            </a:xfrm>
            <a:custGeom>
              <a:avLst/>
              <a:gdLst/>
              <a:ahLst/>
              <a:cxnLst/>
              <a:rect l="l" t="t" r="r" b="b"/>
              <a:pathLst>
                <a:path w="951" h="1117" extrusionOk="0">
                  <a:moveTo>
                    <a:pt x="661" y="0"/>
                  </a:moveTo>
                  <a:cubicBezTo>
                    <a:pt x="409" y="0"/>
                    <a:pt x="1" y="1065"/>
                    <a:pt x="1" y="1065"/>
                  </a:cubicBezTo>
                  <a:lnTo>
                    <a:pt x="80" y="1117"/>
                  </a:lnTo>
                  <a:cubicBezTo>
                    <a:pt x="80" y="1117"/>
                    <a:pt x="834" y="424"/>
                    <a:pt x="876" y="363"/>
                  </a:cubicBezTo>
                  <a:cubicBezTo>
                    <a:pt x="922" y="307"/>
                    <a:pt x="951" y="200"/>
                    <a:pt x="712" y="17"/>
                  </a:cubicBezTo>
                  <a:cubicBezTo>
                    <a:pt x="696" y="6"/>
                    <a:pt x="679" y="0"/>
                    <a:pt x="6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7" name="Google Shape;4577;p83"/>
            <p:cNvSpPr/>
            <p:nvPr/>
          </p:nvSpPr>
          <p:spPr>
            <a:xfrm>
              <a:off x="8725761" y="2494719"/>
              <a:ext cx="89243" cy="73742"/>
            </a:xfrm>
            <a:custGeom>
              <a:avLst/>
              <a:gdLst/>
              <a:ahLst/>
              <a:cxnLst/>
              <a:rect l="l" t="t" r="r" b="b"/>
              <a:pathLst>
                <a:path w="403" h="333" extrusionOk="0">
                  <a:moveTo>
                    <a:pt x="52" y="0"/>
                  </a:moveTo>
                  <a:cubicBezTo>
                    <a:pt x="33" y="24"/>
                    <a:pt x="15" y="52"/>
                    <a:pt x="0" y="80"/>
                  </a:cubicBezTo>
                  <a:lnTo>
                    <a:pt x="333" y="332"/>
                  </a:lnTo>
                  <a:cubicBezTo>
                    <a:pt x="361" y="309"/>
                    <a:pt x="384" y="286"/>
                    <a:pt x="403" y="262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4578;p83"/>
            <p:cNvSpPr/>
            <p:nvPr/>
          </p:nvSpPr>
          <p:spPr>
            <a:xfrm>
              <a:off x="8746577" y="2465709"/>
              <a:ext cx="94337" cy="76842"/>
            </a:xfrm>
            <a:custGeom>
              <a:avLst/>
              <a:gdLst/>
              <a:ahLst/>
              <a:cxnLst/>
              <a:rect l="l" t="t" r="r" b="b"/>
              <a:pathLst>
                <a:path w="426" h="347" extrusionOk="0">
                  <a:moveTo>
                    <a:pt x="75" y="0"/>
                  </a:moveTo>
                  <a:cubicBezTo>
                    <a:pt x="47" y="24"/>
                    <a:pt x="23" y="47"/>
                    <a:pt x="0" y="75"/>
                  </a:cubicBezTo>
                  <a:lnTo>
                    <a:pt x="360" y="346"/>
                  </a:lnTo>
                  <a:lnTo>
                    <a:pt x="402" y="304"/>
                  </a:lnTo>
                  <a:cubicBezTo>
                    <a:pt x="407" y="295"/>
                    <a:pt x="421" y="281"/>
                    <a:pt x="426" y="262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4579;p83"/>
            <p:cNvSpPr/>
            <p:nvPr/>
          </p:nvSpPr>
          <p:spPr>
            <a:xfrm>
              <a:off x="8370560" y="2488740"/>
              <a:ext cx="283010" cy="199967"/>
            </a:xfrm>
            <a:custGeom>
              <a:avLst/>
              <a:gdLst/>
              <a:ahLst/>
              <a:cxnLst/>
              <a:rect l="l" t="t" r="r" b="b"/>
              <a:pathLst>
                <a:path w="1278" h="903" extrusionOk="0">
                  <a:moveTo>
                    <a:pt x="436" y="0"/>
                  </a:moveTo>
                  <a:cubicBezTo>
                    <a:pt x="375" y="0"/>
                    <a:pt x="291" y="44"/>
                    <a:pt x="178" y="196"/>
                  </a:cubicBezTo>
                  <a:cubicBezTo>
                    <a:pt x="0" y="434"/>
                    <a:pt x="1221" y="902"/>
                    <a:pt x="1221" y="902"/>
                  </a:cubicBezTo>
                  <a:lnTo>
                    <a:pt x="1277" y="827"/>
                  </a:lnTo>
                  <a:cubicBezTo>
                    <a:pt x="1277" y="827"/>
                    <a:pt x="580" y="69"/>
                    <a:pt x="519" y="32"/>
                  </a:cubicBezTo>
                  <a:cubicBezTo>
                    <a:pt x="499" y="15"/>
                    <a:pt x="471" y="0"/>
                    <a:pt x="436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4580;p83"/>
            <p:cNvSpPr/>
            <p:nvPr/>
          </p:nvSpPr>
          <p:spPr>
            <a:xfrm>
              <a:off x="8447181" y="2515313"/>
              <a:ext cx="73742" cy="89465"/>
            </a:xfrm>
            <a:custGeom>
              <a:avLst/>
              <a:gdLst/>
              <a:ahLst/>
              <a:cxnLst/>
              <a:rect l="l" t="t" r="r" b="b"/>
              <a:pathLst>
                <a:path w="333" h="404" extrusionOk="0">
                  <a:moveTo>
                    <a:pt x="262" y="1"/>
                  </a:moveTo>
                  <a:lnTo>
                    <a:pt x="0" y="352"/>
                  </a:lnTo>
                  <a:cubicBezTo>
                    <a:pt x="24" y="366"/>
                    <a:pt x="52" y="384"/>
                    <a:pt x="80" y="403"/>
                  </a:cubicBezTo>
                  <a:lnTo>
                    <a:pt x="332" y="66"/>
                  </a:lnTo>
                  <a:cubicBezTo>
                    <a:pt x="309" y="38"/>
                    <a:pt x="286" y="15"/>
                    <a:pt x="262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4581;p83"/>
            <p:cNvSpPr/>
            <p:nvPr/>
          </p:nvSpPr>
          <p:spPr>
            <a:xfrm>
              <a:off x="8418171" y="2490511"/>
              <a:ext cx="76842" cy="94558"/>
            </a:xfrm>
            <a:custGeom>
              <a:avLst/>
              <a:gdLst/>
              <a:ahLst/>
              <a:cxnLst/>
              <a:rect l="l" t="t" r="r" b="b"/>
              <a:pathLst>
                <a:path w="347" h="427" extrusionOk="0">
                  <a:moveTo>
                    <a:pt x="267" y="1"/>
                  </a:moveTo>
                  <a:lnTo>
                    <a:pt x="0" y="351"/>
                  </a:lnTo>
                  <a:cubicBezTo>
                    <a:pt x="24" y="380"/>
                    <a:pt x="47" y="403"/>
                    <a:pt x="80" y="426"/>
                  </a:cubicBezTo>
                  <a:lnTo>
                    <a:pt x="346" y="66"/>
                  </a:lnTo>
                  <a:lnTo>
                    <a:pt x="304" y="24"/>
                  </a:lnTo>
                  <a:cubicBezTo>
                    <a:pt x="295" y="19"/>
                    <a:pt x="281" y="5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4582;p83"/>
            <p:cNvSpPr/>
            <p:nvPr/>
          </p:nvSpPr>
          <p:spPr>
            <a:xfrm>
              <a:off x="8431679" y="2676969"/>
              <a:ext cx="209268" cy="281903"/>
            </a:xfrm>
            <a:custGeom>
              <a:avLst/>
              <a:gdLst/>
              <a:ahLst/>
              <a:cxnLst/>
              <a:rect l="l" t="t" r="r" b="b"/>
              <a:pathLst>
                <a:path w="945" h="1273" fill="none" extrusionOk="0">
                  <a:moveTo>
                    <a:pt x="945" y="52"/>
                  </a:moveTo>
                  <a:cubicBezTo>
                    <a:pt x="945" y="52"/>
                    <a:pt x="477" y="1273"/>
                    <a:pt x="239" y="1100"/>
                  </a:cubicBezTo>
                  <a:cubicBezTo>
                    <a:pt x="0" y="917"/>
                    <a:pt x="28" y="815"/>
                    <a:pt x="75" y="754"/>
                  </a:cubicBezTo>
                  <a:cubicBezTo>
                    <a:pt x="122" y="698"/>
                    <a:pt x="870" y="1"/>
                    <a:pt x="870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3" name="Google Shape;4583;p83"/>
            <p:cNvSpPr/>
            <p:nvPr/>
          </p:nvSpPr>
          <p:spPr>
            <a:xfrm>
              <a:off x="8629432" y="2688485"/>
              <a:ext cx="283010" cy="210375"/>
            </a:xfrm>
            <a:custGeom>
              <a:avLst/>
              <a:gdLst/>
              <a:ahLst/>
              <a:cxnLst/>
              <a:rect l="l" t="t" r="r" b="b"/>
              <a:pathLst>
                <a:path w="1278" h="950" fill="none" extrusionOk="0">
                  <a:moveTo>
                    <a:pt x="52" y="0"/>
                  </a:moveTo>
                  <a:cubicBezTo>
                    <a:pt x="52" y="0"/>
                    <a:pt x="1277" y="468"/>
                    <a:pt x="1100" y="706"/>
                  </a:cubicBezTo>
                  <a:cubicBezTo>
                    <a:pt x="927" y="950"/>
                    <a:pt x="814" y="917"/>
                    <a:pt x="754" y="870"/>
                  </a:cubicBezTo>
                  <a:cubicBezTo>
                    <a:pt x="697" y="833"/>
                    <a:pt x="0" y="75"/>
                    <a:pt x="0" y="75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4" name="Google Shape;4584;p83"/>
            <p:cNvSpPr/>
            <p:nvPr/>
          </p:nvSpPr>
          <p:spPr>
            <a:xfrm>
              <a:off x="8640726" y="2418098"/>
              <a:ext cx="210597" cy="281903"/>
            </a:xfrm>
            <a:custGeom>
              <a:avLst/>
              <a:gdLst/>
              <a:ahLst/>
              <a:cxnLst/>
              <a:rect l="l" t="t" r="r" b="b"/>
              <a:pathLst>
                <a:path w="951" h="1273" fill="none" extrusionOk="0">
                  <a:moveTo>
                    <a:pt x="1" y="1221"/>
                  </a:moveTo>
                  <a:cubicBezTo>
                    <a:pt x="1" y="1221"/>
                    <a:pt x="469" y="0"/>
                    <a:pt x="712" y="173"/>
                  </a:cubicBezTo>
                  <a:cubicBezTo>
                    <a:pt x="951" y="356"/>
                    <a:pt x="922" y="463"/>
                    <a:pt x="876" y="519"/>
                  </a:cubicBezTo>
                  <a:cubicBezTo>
                    <a:pt x="834" y="580"/>
                    <a:pt x="80" y="1273"/>
                    <a:pt x="80" y="1273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5" name="Google Shape;4585;p83"/>
            <p:cNvSpPr/>
            <p:nvPr/>
          </p:nvSpPr>
          <p:spPr>
            <a:xfrm>
              <a:off x="8370560" y="2479217"/>
              <a:ext cx="283010" cy="209489"/>
            </a:xfrm>
            <a:custGeom>
              <a:avLst/>
              <a:gdLst/>
              <a:ahLst/>
              <a:cxnLst/>
              <a:rect l="l" t="t" r="r" b="b"/>
              <a:pathLst>
                <a:path w="1278" h="946" fill="none" extrusionOk="0">
                  <a:moveTo>
                    <a:pt x="1221" y="945"/>
                  </a:moveTo>
                  <a:cubicBezTo>
                    <a:pt x="1221" y="945"/>
                    <a:pt x="0" y="477"/>
                    <a:pt x="178" y="239"/>
                  </a:cubicBezTo>
                  <a:cubicBezTo>
                    <a:pt x="356" y="0"/>
                    <a:pt x="463" y="28"/>
                    <a:pt x="519" y="75"/>
                  </a:cubicBezTo>
                  <a:cubicBezTo>
                    <a:pt x="580" y="112"/>
                    <a:pt x="1277" y="870"/>
                    <a:pt x="1277" y="87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6" name="Google Shape;4586;p83"/>
            <p:cNvSpPr/>
            <p:nvPr/>
          </p:nvSpPr>
          <p:spPr>
            <a:xfrm>
              <a:off x="8589128" y="2643531"/>
              <a:ext cx="98544" cy="87472"/>
            </a:xfrm>
            <a:custGeom>
              <a:avLst/>
              <a:gdLst/>
              <a:ahLst/>
              <a:cxnLst/>
              <a:rect l="l" t="t" r="r" b="b"/>
              <a:pathLst>
                <a:path w="445" h="395" extrusionOk="0">
                  <a:moveTo>
                    <a:pt x="224" y="0"/>
                  </a:moveTo>
                  <a:cubicBezTo>
                    <a:pt x="164" y="0"/>
                    <a:pt x="105" y="28"/>
                    <a:pt x="66" y="81"/>
                  </a:cubicBezTo>
                  <a:cubicBezTo>
                    <a:pt x="0" y="170"/>
                    <a:pt x="19" y="292"/>
                    <a:pt x="108" y="357"/>
                  </a:cubicBezTo>
                  <a:cubicBezTo>
                    <a:pt x="144" y="382"/>
                    <a:pt x="185" y="394"/>
                    <a:pt x="226" y="394"/>
                  </a:cubicBezTo>
                  <a:cubicBezTo>
                    <a:pt x="286" y="394"/>
                    <a:pt x="345" y="368"/>
                    <a:pt x="384" y="315"/>
                  </a:cubicBezTo>
                  <a:cubicBezTo>
                    <a:pt x="444" y="226"/>
                    <a:pt x="430" y="105"/>
                    <a:pt x="342" y="39"/>
                  </a:cubicBezTo>
                  <a:cubicBezTo>
                    <a:pt x="306" y="13"/>
                    <a:pt x="265" y="0"/>
                    <a:pt x="224" y="0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7" name="Google Shape;4587;p83"/>
            <p:cNvSpPr/>
            <p:nvPr/>
          </p:nvSpPr>
          <p:spPr>
            <a:xfrm>
              <a:off x="8611716" y="2663018"/>
              <a:ext cx="54255" cy="48940"/>
            </a:xfrm>
            <a:custGeom>
              <a:avLst/>
              <a:gdLst/>
              <a:ahLst/>
              <a:cxnLst/>
              <a:rect l="l" t="t" r="r" b="b"/>
              <a:pathLst>
                <a:path w="245" h="221" extrusionOk="0">
                  <a:moveTo>
                    <a:pt x="122" y="1"/>
                  </a:moveTo>
                  <a:cubicBezTo>
                    <a:pt x="89" y="1"/>
                    <a:pt x="56" y="15"/>
                    <a:pt x="34" y="45"/>
                  </a:cubicBezTo>
                  <a:cubicBezTo>
                    <a:pt x="1" y="92"/>
                    <a:pt x="6" y="162"/>
                    <a:pt x="57" y="199"/>
                  </a:cubicBezTo>
                  <a:cubicBezTo>
                    <a:pt x="77" y="213"/>
                    <a:pt x="100" y="220"/>
                    <a:pt x="124" y="220"/>
                  </a:cubicBezTo>
                  <a:cubicBezTo>
                    <a:pt x="157" y="220"/>
                    <a:pt x="190" y="206"/>
                    <a:pt x="211" y="176"/>
                  </a:cubicBezTo>
                  <a:cubicBezTo>
                    <a:pt x="244" y="129"/>
                    <a:pt x="240" y="59"/>
                    <a:pt x="188" y="22"/>
                  </a:cubicBezTo>
                  <a:cubicBezTo>
                    <a:pt x="169" y="8"/>
                    <a:pt x="145" y="1"/>
                    <a:pt x="12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8" name="Google Shape;4588;p83"/>
            <p:cNvSpPr/>
            <p:nvPr/>
          </p:nvSpPr>
          <p:spPr>
            <a:xfrm>
              <a:off x="7579107" y="2924769"/>
              <a:ext cx="683830" cy="834857"/>
            </a:xfrm>
            <a:custGeom>
              <a:avLst/>
              <a:gdLst/>
              <a:ahLst/>
              <a:cxnLst/>
              <a:rect l="l" t="t" r="r" b="b"/>
              <a:pathLst>
                <a:path w="3088" h="3770" extrusionOk="0">
                  <a:moveTo>
                    <a:pt x="681" y="0"/>
                  </a:moveTo>
                  <a:cubicBezTo>
                    <a:pt x="398" y="0"/>
                    <a:pt x="170" y="124"/>
                    <a:pt x="94" y="477"/>
                  </a:cubicBezTo>
                  <a:cubicBezTo>
                    <a:pt x="0" y="912"/>
                    <a:pt x="866" y="1380"/>
                    <a:pt x="1577" y="1917"/>
                  </a:cubicBezTo>
                  <a:cubicBezTo>
                    <a:pt x="949" y="3720"/>
                    <a:pt x="2855" y="3770"/>
                    <a:pt x="3068" y="3770"/>
                  </a:cubicBezTo>
                  <a:cubicBezTo>
                    <a:pt x="3081" y="3770"/>
                    <a:pt x="3088" y="3770"/>
                    <a:pt x="3088" y="3770"/>
                  </a:cubicBezTo>
                  <a:lnTo>
                    <a:pt x="2348" y="706"/>
                  </a:lnTo>
                  <a:cubicBezTo>
                    <a:pt x="2348" y="706"/>
                    <a:pt x="1357" y="0"/>
                    <a:pt x="6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9" name="Google Shape;4589;p83"/>
            <p:cNvSpPr/>
            <p:nvPr/>
          </p:nvSpPr>
          <p:spPr>
            <a:xfrm>
              <a:off x="7579107" y="2765991"/>
              <a:ext cx="683830" cy="1006036"/>
            </a:xfrm>
            <a:custGeom>
              <a:avLst/>
              <a:gdLst/>
              <a:ahLst/>
              <a:cxnLst/>
              <a:rect l="l" t="t" r="r" b="b"/>
              <a:pathLst>
                <a:path w="3088" h="4543" fill="none" extrusionOk="0">
                  <a:moveTo>
                    <a:pt x="3088" y="4487"/>
                  </a:moveTo>
                  <a:cubicBezTo>
                    <a:pt x="3088" y="4487"/>
                    <a:pt x="912" y="4543"/>
                    <a:pt x="1577" y="2634"/>
                  </a:cubicBezTo>
                  <a:cubicBezTo>
                    <a:pt x="866" y="2097"/>
                    <a:pt x="0" y="1629"/>
                    <a:pt x="94" y="1194"/>
                  </a:cubicBezTo>
                  <a:cubicBezTo>
                    <a:pt x="351" y="1"/>
                    <a:pt x="2348" y="1423"/>
                    <a:pt x="2348" y="1423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0" name="Google Shape;4590;p83"/>
            <p:cNvSpPr/>
            <p:nvPr/>
          </p:nvSpPr>
          <p:spPr>
            <a:xfrm>
              <a:off x="8295932" y="3398886"/>
              <a:ext cx="1015337" cy="1366553"/>
            </a:xfrm>
            <a:custGeom>
              <a:avLst/>
              <a:gdLst/>
              <a:ahLst/>
              <a:cxnLst/>
              <a:rect l="l" t="t" r="r" b="b"/>
              <a:pathLst>
                <a:path w="4585" h="6171" fill="none" extrusionOk="0">
                  <a:moveTo>
                    <a:pt x="0" y="3673"/>
                  </a:moveTo>
                  <a:lnTo>
                    <a:pt x="70" y="3519"/>
                  </a:lnTo>
                  <a:lnTo>
                    <a:pt x="1591" y="1"/>
                  </a:lnTo>
                  <a:lnTo>
                    <a:pt x="4584" y="1367"/>
                  </a:lnTo>
                  <a:lnTo>
                    <a:pt x="3976" y="6171"/>
                  </a:ln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1" name="Google Shape;4591;p83"/>
            <p:cNvSpPr/>
            <p:nvPr/>
          </p:nvSpPr>
          <p:spPr>
            <a:xfrm>
              <a:off x="8280431" y="2346571"/>
              <a:ext cx="27017" cy="155678"/>
            </a:xfrm>
            <a:custGeom>
              <a:avLst/>
              <a:gdLst/>
              <a:ahLst/>
              <a:cxnLst/>
              <a:rect l="l" t="t" r="r" b="b"/>
              <a:pathLst>
                <a:path w="122" h="703" extrusionOk="0">
                  <a:moveTo>
                    <a:pt x="0" y="0"/>
                  </a:moveTo>
                  <a:lnTo>
                    <a:pt x="0" y="660"/>
                  </a:lnTo>
                  <a:lnTo>
                    <a:pt x="122" y="702"/>
                  </a:lnTo>
                  <a:lnTo>
                    <a:pt x="11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2" name="Google Shape;4592;p83"/>
            <p:cNvSpPr/>
            <p:nvPr/>
          </p:nvSpPr>
          <p:spPr>
            <a:xfrm>
              <a:off x="8225512" y="2329962"/>
              <a:ext cx="27017" cy="154570"/>
            </a:xfrm>
            <a:custGeom>
              <a:avLst/>
              <a:gdLst/>
              <a:ahLst/>
              <a:cxnLst/>
              <a:rect l="l" t="t" r="r" b="b"/>
              <a:pathLst>
                <a:path w="122" h="698" extrusionOk="0">
                  <a:moveTo>
                    <a:pt x="0" y="1"/>
                  </a:moveTo>
                  <a:lnTo>
                    <a:pt x="0" y="660"/>
                  </a:lnTo>
                  <a:lnTo>
                    <a:pt x="122" y="698"/>
                  </a:lnTo>
                  <a:lnTo>
                    <a:pt x="112" y="3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3" name="Google Shape;4593;p83"/>
            <p:cNvSpPr/>
            <p:nvPr/>
          </p:nvSpPr>
          <p:spPr>
            <a:xfrm>
              <a:off x="6878891" y="1904341"/>
              <a:ext cx="29231" cy="153463"/>
            </a:xfrm>
            <a:custGeom>
              <a:avLst/>
              <a:gdLst/>
              <a:ahLst/>
              <a:cxnLst/>
              <a:rect l="l" t="t" r="r" b="b"/>
              <a:pathLst>
                <a:path w="132" h="693" extrusionOk="0">
                  <a:moveTo>
                    <a:pt x="0" y="0"/>
                  </a:moveTo>
                  <a:lnTo>
                    <a:pt x="5" y="655"/>
                  </a:lnTo>
                  <a:lnTo>
                    <a:pt x="131" y="692"/>
                  </a:lnTo>
                  <a:lnTo>
                    <a:pt x="117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4" name="Google Shape;4594;p83"/>
            <p:cNvSpPr/>
            <p:nvPr/>
          </p:nvSpPr>
          <p:spPr>
            <a:xfrm>
              <a:off x="6824857" y="1885518"/>
              <a:ext cx="28345" cy="155678"/>
            </a:xfrm>
            <a:custGeom>
              <a:avLst/>
              <a:gdLst/>
              <a:ahLst/>
              <a:cxnLst/>
              <a:rect l="l" t="t" r="r" b="b"/>
              <a:pathLst>
                <a:path w="128" h="703" extrusionOk="0">
                  <a:moveTo>
                    <a:pt x="1" y="1"/>
                  </a:moveTo>
                  <a:lnTo>
                    <a:pt x="5" y="660"/>
                  </a:lnTo>
                  <a:lnTo>
                    <a:pt x="127" y="702"/>
                  </a:lnTo>
                  <a:lnTo>
                    <a:pt x="127" y="702"/>
                  </a:lnTo>
                  <a:lnTo>
                    <a:pt x="118" y="4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" name="Google Shape;4595;p83"/>
          <p:cNvGrpSpPr/>
          <p:nvPr/>
        </p:nvGrpSpPr>
        <p:grpSpPr>
          <a:xfrm rot="520583">
            <a:off x="853530" y="-645021"/>
            <a:ext cx="1398889" cy="2213185"/>
            <a:chOff x="581930" y="-1040900"/>
            <a:chExt cx="1819191" cy="2878146"/>
          </a:xfrm>
        </p:grpSpPr>
        <p:sp>
          <p:nvSpPr>
            <p:cNvPr id="4596" name="Google Shape;4596;p83"/>
            <p:cNvSpPr/>
            <p:nvPr/>
          </p:nvSpPr>
          <p:spPr>
            <a:xfrm>
              <a:off x="949533" y="-1040900"/>
              <a:ext cx="1451588" cy="2259872"/>
            </a:xfrm>
            <a:custGeom>
              <a:avLst/>
              <a:gdLst/>
              <a:ahLst/>
              <a:cxnLst/>
              <a:rect l="l" t="t" r="r" b="b"/>
              <a:pathLst>
                <a:path w="6555" h="10205" extrusionOk="0">
                  <a:moveTo>
                    <a:pt x="6555" y="1"/>
                  </a:moveTo>
                  <a:lnTo>
                    <a:pt x="2850" y="1161"/>
                  </a:lnTo>
                  <a:cubicBezTo>
                    <a:pt x="2850" y="1161"/>
                    <a:pt x="2859" y="2097"/>
                    <a:pt x="2401" y="4576"/>
                  </a:cubicBezTo>
                  <a:cubicBezTo>
                    <a:pt x="1816" y="4828"/>
                    <a:pt x="1526" y="5857"/>
                    <a:pt x="1348" y="6461"/>
                  </a:cubicBezTo>
                  <a:cubicBezTo>
                    <a:pt x="1170" y="7064"/>
                    <a:pt x="1" y="9946"/>
                    <a:pt x="310" y="10072"/>
                  </a:cubicBezTo>
                  <a:cubicBezTo>
                    <a:pt x="408" y="10114"/>
                    <a:pt x="509" y="10204"/>
                    <a:pt x="640" y="10204"/>
                  </a:cubicBezTo>
                  <a:cubicBezTo>
                    <a:pt x="918" y="10204"/>
                    <a:pt x="1335" y="9796"/>
                    <a:pt x="2171" y="7649"/>
                  </a:cubicBezTo>
                  <a:lnTo>
                    <a:pt x="2171" y="7649"/>
                  </a:lnTo>
                  <a:cubicBezTo>
                    <a:pt x="1891" y="8628"/>
                    <a:pt x="2029" y="9577"/>
                    <a:pt x="2353" y="9577"/>
                  </a:cubicBezTo>
                  <a:cubicBezTo>
                    <a:pt x="2544" y="9577"/>
                    <a:pt x="2800" y="9249"/>
                    <a:pt x="3074" y="8406"/>
                  </a:cubicBezTo>
                  <a:lnTo>
                    <a:pt x="3074" y="8406"/>
                  </a:lnTo>
                  <a:cubicBezTo>
                    <a:pt x="2852" y="9410"/>
                    <a:pt x="3049" y="10039"/>
                    <a:pt x="3363" y="10039"/>
                  </a:cubicBezTo>
                  <a:cubicBezTo>
                    <a:pt x="3598" y="10039"/>
                    <a:pt x="3898" y="9686"/>
                    <a:pt x="4137" y="8874"/>
                  </a:cubicBezTo>
                  <a:lnTo>
                    <a:pt x="4137" y="8874"/>
                  </a:lnTo>
                  <a:cubicBezTo>
                    <a:pt x="4067" y="9595"/>
                    <a:pt x="4241" y="10005"/>
                    <a:pt x="4486" y="10005"/>
                  </a:cubicBezTo>
                  <a:cubicBezTo>
                    <a:pt x="4802" y="10005"/>
                    <a:pt x="5235" y="9326"/>
                    <a:pt x="5418" y="7757"/>
                  </a:cubicBezTo>
                  <a:cubicBezTo>
                    <a:pt x="5886" y="6166"/>
                    <a:pt x="5315" y="5086"/>
                    <a:pt x="5315" y="5086"/>
                  </a:cubicBezTo>
                  <a:lnTo>
                    <a:pt x="6555" y="1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7" name="Google Shape;4597;p83"/>
            <p:cNvSpPr/>
            <p:nvPr/>
          </p:nvSpPr>
          <p:spPr>
            <a:xfrm>
              <a:off x="1429188" y="-291967"/>
              <a:ext cx="835300" cy="268616"/>
            </a:xfrm>
            <a:custGeom>
              <a:avLst/>
              <a:gdLst/>
              <a:ahLst/>
              <a:cxnLst/>
              <a:rect l="l" t="t" r="r" b="b"/>
              <a:pathLst>
                <a:path w="3772" h="1213" extrusionOk="0">
                  <a:moveTo>
                    <a:pt x="94" y="1"/>
                  </a:moveTo>
                  <a:lnTo>
                    <a:pt x="1" y="478"/>
                  </a:lnTo>
                  <a:lnTo>
                    <a:pt x="3673" y="1212"/>
                  </a:lnTo>
                  <a:lnTo>
                    <a:pt x="3771" y="735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8" name="Google Shape;4598;p83"/>
            <p:cNvSpPr/>
            <p:nvPr/>
          </p:nvSpPr>
          <p:spPr>
            <a:xfrm>
              <a:off x="1530832" y="-271151"/>
              <a:ext cx="630018" cy="226984"/>
            </a:xfrm>
            <a:custGeom>
              <a:avLst/>
              <a:gdLst/>
              <a:ahLst/>
              <a:cxnLst/>
              <a:rect l="l" t="t" r="r" b="b"/>
              <a:pathLst>
                <a:path w="2845" h="1025" extrusionOk="0">
                  <a:moveTo>
                    <a:pt x="94" y="0"/>
                  </a:moveTo>
                  <a:lnTo>
                    <a:pt x="0" y="478"/>
                  </a:lnTo>
                  <a:lnTo>
                    <a:pt x="2751" y="1025"/>
                  </a:lnTo>
                  <a:lnTo>
                    <a:pt x="2844" y="548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9" name="Google Shape;4599;p83"/>
            <p:cNvSpPr/>
            <p:nvPr/>
          </p:nvSpPr>
          <p:spPr>
            <a:xfrm>
              <a:off x="1633362" y="-250335"/>
              <a:ext cx="424958" cy="185573"/>
            </a:xfrm>
            <a:custGeom>
              <a:avLst/>
              <a:gdLst/>
              <a:ahLst/>
              <a:cxnLst/>
              <a:rect l="l" t="t" r="r" b="b"/>
              <a:pathLst>
                <a:path w="1919" h="838" extrusionOk="0">
                  <a:moveTo>
                    <a:pt x="94" y="0"/>
                  </a:moveTo>
                  <a:lnTo>
                    <a:pt x="0" y="472"/>
                  </a:lnTo>
                  <a:lnTo>
                    <a:pt x="1825" y="837"/>
                  </a:lnTo>
                  <a:lnTo>
                    <a:pt x="1918" y="36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0" name="Google Shape;4600;p83"/>
            <p:cNvSpPr/>
            <p:nvPr/>
          </p:nvSpPr>
          <p:spPr>
            <a:xfrm>
              <a:off x="1756487" y="-226640"/>
              <a:ext cx="178487" cy="137076"/>
            </a:xfrm>
            <a:custGeom>
              <a:avLst/>
              <a:gdLst/>
              <a:ahLst/>
              <a:cxnLst/>
              <a:rect l="l" t="t" r="r" b="b"/>
              <a:pathLst>
                <a:path w="806" h="619" extrusionOk="0">
                  <a:moveTo>
                    <a:pt x="94" y="1"/>
                  </a:moveTo>
                  <a:lnTo>
                    <a:pt x="1" y="478"/>
                  </a:lnTo>
                  <a:lnTo>
                    <a:pt x="712" y="618"/>
                  </a:lnTo>
                  <a:lnTo>
                    <a:pt x="806" y="146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83"/>
            <p:cNvSpPr/>
            <p:nvPr/>
          </p:nvSpPr>
          <p:spPr>
            <a:xfrm>
              <a:off x="1488314" y="-406898"/>
              <a:ext cx="829985" cy="108066"/>
            </a:xfrm>
            <a:custGeom>
              <a:avLst/>
              <a:gdLst/>
              <a:ahLst/>
              <a:cxnLst/>
              <a:rect l="l" t="t" r="r" b="b"/>
              <a:pathLst>
                <a:path w="3748" h="488" extrusionOk="0">
                  <a:moveTo>
                    <a:pt x="0" y="1"/>
                  </a:moveTo>
                  <a:lnTo>
                    <a:pt x="0" y="487"/>
                  </a:lnTo>
                  <a:lnTo>
                    <a:pt x="3747" y="487"/>
                  </a:lnTo>
                  <a:lnTo>
                    <a:pt x="3747" y="1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83"/>
            <p:cNvSpPr/>
            <p:nvPr/>
          </p:nvSpPr>
          <p:spPr>
            <a:xfrm>
              <a:off x="1429188" y="-291967"/>
              <a:ext cx="835300" cy="268616"/>
            </a:xfrm>
            <a:custGeom>
              <a:avLst/>
              <a:gdLst/>
              <a:ahLst/>
              <a:cxnLst/>
              <a:rect l="l" t="t" r="r" b="b"/>
              <a:pathLst>
                <a:path w="3772" h="1213" fill="none" extrusionOk="0">
                  <a:moveTo>
                    <a:pt x="94" y="1"/>
                  </a:moveTo>
                  <a:lnTo>
                    <a:pt x="3771" y="735"/>
                  </a:lnTo>
                  <a:lnTo>
                    <a:pt x="3673" y="1212"/>
                  </a:lnTo>
                  <a:lnTo>
                    <a:pt x="1" y="478"/>
                  </a:ln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83"/>
            <p:cNvSpPr/>
            <p:nvPr/>
          </p:nvSpPr>
          <p:spPr>
            <a:xfrm>
              <a:off x="1102996" y="1224280"/>
              <a:ext cx="1067156" cy="392184"/>
            </a:xfrm>
            <a:custGeom>
              <a:avLst/>
              <a:gdLst/>
              <a:ahLst/>
              <a:cxnLst/>
              <a:rect l="l" t="t" r="r" b="b"/>
              <a:pathLst>
                <a:path w="4819" h="1771" extrusionOk="0">
                  <a:moveTo>
                    <a:pt x="4505" y="1"/>
                  </a:moveTo>
                  <a:cubicBezTo>
                    <a:pt x="4488" y="1"/>
                    <a:pt x="4471" y="3"/>
                    <a:pt x="4454" y="7"/>
                  </a:cubicBezTo>
                  <a:lnTo>
                    <a:pt x="0" y="1078"/>
                  </a:lnTo>
                  <a:lnTo>
                    <a:pt x="159" y="1770"/>
                  </a:lnTo>
                  <a:lnTo>
                    <a:pt x="4617" y="699"/>
                  </a:lnTo>
                  <a:cubicBezTo>
                    <a:pt x="4739" y="671"/>
                    <a:pt x="4818" y="545"/>
                    <a:pt x="4786" y="423"/>
                  </a:cubicBezTo>
                  <a:lnTo>
                    <a:pt x="4729" y="180"/>
                  </a:lnTo>
                  <a:cubicBezTo>
                    <a:pt x="4705" y="71"/>
                    <a:pt x="4609" y="1"/>
                    <a:pt x="4505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83"/>
            <p:cNvSpPr/>
            <p:nvPr/>
          </p:nvSpPr>
          <p:spPr>
            <a:xfrm>
              <a:off x="732072" y="540009"/>
              <a:ext cx="1334443" cy="898191"/>
            </a:xfrm>
            <a:custGeom>
              <a:avLst/>
              <a:gdLst/>
              <a:ahLst/>
              <a:cxnLst/>
              <a:rect l="l" t="t" r="r" b="b"/>
              <a:pathLst>
                <a:path w="6026" h="4056" extrusionOk="0">
                  <a:moveTo>
                    <a:pt x="1657" y="0"/>
                  </a:moveTo>
                  <a:lnTo>
                    <a:pt x="1" y="398"/>
                  </a:lnTo>
                  <a:lnTo>
                    <a:pt x="52" y="636"/>
                  </a:lnTo>
                  <a:lnTo>
                    <a:pt x="1259" y="351"/>
                  </a:lnTo>
                  <a:lnTo>
                    <a:pt x="2148" y="4056"/>
                  </a:lnTo>
                  <a:lnTo>
                    <a:pt x="6026" y="3130"/>
                  </a:lnTo>
                  <a:lnTo>
                    <a:pt x="5745" y="225"/>
                  </a:lnTo>
                  <a:lnTo>
                    <a:pt x="5941" y="183"/>
                  </a:lnTo>
                  <a:lnTo>
                    <a:pt x="5899" y="24"/>
                  </a:lnTo>
                  <a:lnTo>
                    <a:pt x="2859" y="749"/>
                  </a:lnTo>
                  <a:lnTo>
                    <a:pt x="1657" y="0"/>
                  </a:ln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83"/>
            <p:cNvSpPr/>
            <p:nvPr/>
          </p:nvSpPr>
          <p:spPr>
            <a:xfrm>
              <a:off x="1066679" y="604229"/>
              <a:ext cx="395948" cy="744949"/>
            </a:xfrm>
            <a:custGeom>
              <a:avLst/>
              <a:gdLst/>
              <a:ahLst/>
              <a:cxnLst/>
              <a:rect l="l" t="t" r="r" b="b"/>
              <a:pathLst>
                <a:path w="1788" h="3364" extrusionOk="0">
                  <a:moveTo>
                    <a:pt x="1" y="0"/>
                  </a:moveTo>
                  <a:lnTo>
                    <a:pt x="805" y="3363"/>
                  </a:lnTo>
                  <a:lnTo>
                    <a:pt x="1787" y="3130"/>
                  </a:lnTo>
                  <a:lnTo>
                    <a:pt x="1226" y="79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83"/>
            <p:cNvSpPr/>
            <p:nvPr/>
          </p:nvSpPr>
          <p:spPr>
            <a:xfrm>
              <a:off x="1388884" y="717166"/>
              <a:ext cx="341915" cy="568899"/>
            </a:xfrm>
            <a:custGeom>
              <a:avLst/>
              <a:gdLst/>
              <a:ahLst/>
              <a:cxnLst/>
              <a:rect l="l" t="t" r="r" b="b"/>
              <a:pathLst>
                <a:path w="1544" h="2569" extrusionOk="0">
                  <a:moveTo>
                    <a:pt x="987" y="0"/>
                  </a:moveTo>
                  <a:lnTo>
                    <a:pt x="0" y="234"/>
                  </a:lnTo>
                  <a:lnTo>
                    <a:pt x="562" y="2568"/>
                  </a:lnTo>
                  <a:lnTo>
                    <a:pt x="1544" y="2330"/>
                  </a:lnTo>
                  <a:lnTo>
                    <a:pt x="987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83"/>
            <p:cNvSpPr/>
            <p:nvPr/>
          </p:nvSpPr>
          <p:spPr>
            <a:xfrm>
              <a:off x="1656171" y="637224"/>
              <a:ext cx="343022" cy="583514"/>
            </a:xfrm>
            <a:custGeom>
              <a:avLst/>
              <a:gdLst/>
              <a:ahLst/>
              <a:cxnLst/>
              <a:rect l="l" t="t" r="r" b="b"/>
              <a:pathLst>
                <a:path w="1549" h="2635" extrusionOk="0">
                  <a:moveTo>
                    <a:pt x="1259" y="1"/>
                  </a:moveTo>
                  <a:lnTo>
                    <a:pt x="0" y="305"/>
                  </a:lnTo>
                  <a:lnTo>
                    <a:pt x="566" y="2634"/>
                  </a:lnTo>
                  <a:lnTo>
                    <a:pt x="1549" y="2401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83"/>
            <p:cNvSpPr/>
            <p:nvPr/>
          </p:nvSpPr>
          <p:spPr>
            <a:xfrm>
              <a:off x="1593945" y="1276320"/>
              <a:ext cx="423851" cy="383326"/>
            </a:xfrm>
            <a:custGeom>
              <a:avLst/>
              <a:gdLst/>
              <a:ahLst/>
              <a:cxnLst/>
              <a:rect l="l" t="t" r="r" b="b"/>
              <a:pathLst>
                <a:path w="1914" h="1731" extrusionOk="0">
                  <a:moveTo>
                    <a:pt x="961" y="1"/>
                  </a:moveTo>
                  <a:cubicBezTo>
                    <a:pt x="889" y="1"/>
                    <a:pt x="817" y="10"/>
                    <a:pt x="744" y="29"/>
                  </a:cubicBezTo>
                  <a:cubicBezTo>
                    <a:pt x="281" y="146"/>
                    <a:pt x="1" y="618"/>
                    <a:pt x="122" y="1082"/>
                  </a:cubicBezTo>
                  <a:cubicBezTo>
                    <a:pt x="221" y="1473"/>
                    <a:pt x="574" y="1731"/>
                    <a:pt x="960" y="1731"/>
                  </a:cubicBezTo>
                  <a:cubicBezTo>
                    <a:pt x="1031" y="1731"/>
                    <a:pt x="1103" y="1722"/>
                    <a:pt x="1175" y="1704"/>
                  </a:cubicBezTo>
                  <a:cubicBezTo>
                    <a:pt x="1638" y="1582"/>
                    <a:pt x="1914" y="1110"/>
                    <a:pt x="1797" y="651"/>
                  </a:cubicBezTo>
                  <a:cubicBezTo>
                    <a:pt x="1694" y="261"/>
                    <a:pt x="1343" y="1"/>
                    <a:pt x="961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83"/>
            <p:cNvSpPr/>
            <p:nvPr/>
          </p:nvSpPr>
          <p:spPr>
            <a:xfrm>
              <a:off x="1689167" y="1359584"/>
              <a:ext cx="237613" cy="215247"/>
            </a:xfrm>
            <a:custGeom>
              <a:avLst/>
              <a:gdLst/>
              <a:ahLst/>
              <a:cxnLst/>
              <a:rect l="l" t="t" r="r" b="b"/>
              <a:pathLst>
                <a:path w="1073" h="972" extrusionOk="0">
                  <a:moveTo>
                    <a:pt x="533" y="0"/>
                  </a:moveTo>
                  <a:cubicBezTo>
                    <a:pt x="496" y="0"/>
                    <a:pt x="459" y="5"/>
                    <a:pt x="422" y="13"/>
                  </a:cubicBezTo>
                  <a:cubicBezTo>
                    <a:pt x="160" y="74"/>
                    <a:pt x="1" y="341"/>
                    <a:pt x="57" y="598"/>
                  </a:cubicBezTo>
                  <a:cubicBezTo>
                    <a:pt x="113" y="822"/>
                    <a:pt x="313" y="971"/>
                    <a:pt x="531" y="971"/>
                  </a:cubicBezTo>
                  <a:cubicBezTo>
                    <a:pt x="568" y="971"/>
                    <a:pt x="605" y="967"/>
                    <a:pt x="642" y="958"/>
                  </a:cubicBezTo>
                  <a:cubicBezTo>
                    <a:pt x="908" y="902"/>
                    <a:pt x="1072" y="635"/>
                    <a:pt x="1007" y="373"/>
                  </a:cubicBezTo>
                  <a:cubicBezTo>
                    <a:pt x="951" y="149"/>
                    <a:pt x="750" y="0"/>
                    <a:pt x="533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83"/>
            <p:cNvSpPr/>
            <p:nvPr/>
          </p:nvSpPr>
          <p:spPr>
            <a:xfrm>
              <a:off x="581930" y="683507"/>
              <a:ext cx="642419" cy="1044789"/>
            </a:xfrm>
            <a:custGeom>
              <a:avLst/>
              <a:gdLst/>
              <a:ahLst/>
              <a:cxnLst/>
              <a:rect l="l" t="t" r="r" b="b"/>
              <a:pathLst>
                <a:path w="2901" h="4718" extrusionOk="0">
                  <a:moveTo>
                    <a:pt x="1609" y="0"/>
                  </a:moveTo>
                  <a:cubicBezTo>
                    <a:pt x="1578" y="0"/>
                    <a:pt x="1547" y="4"/>
                    <a:pt x="1516" y="12"/>
                  </a:cubicBezTo>
                  <a:lnTo>
                    <a:pt x="655" y="218"/>
                  </a:lnTo>
                  <a:cubicBezTo>
                    <a:pt x="431" y="264"/>
                    <a:pt x="272" y="447"/>
                    <a:pt x="248" y="671"/>
                  </a:cubicBezTo>
                  <a:lnTo>
                    <a:pt x="5" y="2809"/>
                  </a:lnTo>
                  <a:cubicBezTo>
                    <a:pt x="0" y="2870"/>
                    <a:pt x="0" y="2931"/>
                    <a:pt x="19" y="2996"/>
                  </a:cubicBezTo>
                  <a:lnTo>
                    <a:pt x="435" y="4718"/>
                  </a:lnTo>
                  <a:lnTo>
                    <a:pt x="2901" y="4128"/>
                  </a:lnTo>
                  <a:lnTo>
                    <a:pt x="1984" y="297"/>
                  </a:lnTo>
                  <a:cubicBezTo>
                    <a:pt x="1940" y="118"/>
                    <a:pt x="1782" y="0"/>
                    <a:pt x="160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83"/>
            <p:cNvSpPr/>
            <p:nvPr/>
          </p:nvSpPr>
          <p:spPr>
            <a:xfrm>
              <a:off x="583923" y="1561322"/>
              <a:ext cx="206389" cy="154570"/>
            </a:xfrm>
            <a:custGeom>
              <a:avLst/>
              <a:gdLst/>
              <a:ahLst/>
              <a:cxnLst/>
              <a:rect l="l" t="t" r="r" b="b"/>
              <a:pathLst>
                <a:path w="932" h="698" extrusionOk="0">
                  <a:moveTo>
                    <a:pt x="805" y="0"/>
                  </a:moveTo>
                  <a:lnTo>
                    <a:pt x="146" y="159"/>
                  </a:lnTo>
                  <a:cubicBezTo>
                    <a:pt x="62" y="173"/>
                    <a:pt x="1" y="262"/>
                    <a:pt x="29" y="351"/>
                  </a:cubicBezTo>
                  <a:lnTo>
                    <a:pt x="80" y="576"/>
                  </a:lnTo>
                  <a:cubicBezTo>
                    <a:pt x="96" y="644"/>
                    <a:pt x="160" y="698"/>
                    <a:pt x="233" y="698"/>
                  </a:cubicBezTo>
                  <a:cubicBezTo>
                    <a:pt x="246" y="698"/>
                    <a:pt x="259" y="696"/>
                    <a:pt x="272" y="693"/>
                  </a:cubicBezTo>
                  <a:lnTo>
                    <a:pt x="932" y="534"/>
                  </a:lnTo>
                  <a:lnTo>
                    <a:pt x="805" y="0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83"/>
            <p:cNvSpPr/>
            <p:nvPr/>
          </p:nvSpPr>
          <p:spPr>
            <a:xfrm>
              <a:off x="802492" y="1455470"/>
              <a:ext cx="420750" cy="381775"/>
            </a:xfrm>
            <a:custGeom>
              <a:avLst/>
              <a:gdLst/>
              <a:ahLst/>
              <a:cxnLst/>
              <a:rect l="l" t="t" r="r" b="b"/>
              <a:pathLst>
                <a:path w="1900" h="1724" extrusionOk="0">
                  <a:moveTo>
                    <a:pt x="951" y="0"/>
                  </a:moveTo>
                  <a:cubicBezTo>
                    <a:pt x="884" y="0"/>
                    <a:pt x="817" y="8"/>
                    <a:pt x="749" y="25"/>
                  </a:cubicBezTo>
                  <a:cubicBezTo>
                    <a:pt x="286" y="132"/>
                    <a:pt x="1" y="600"/>
                    <a:pt x="108" y="1063"/>
                  </a:cubicBezTo>
                  <a:cubicBezTo>
                    <a:pt x="204" y="1458"/>
                    <a:pt x="558" y="1724"/>
                    <a:pt x="948" y="1724"/>
                  </a:cubicBezTo>
                  <a:cubicBezTo>
                    <a:pt x="1015" y="1724"/>
                    <a:pt x="1083" y="1716"/>
                    <a:pt x="1151" y="1699"/>
                  </a:cubicBezTo>
                  <a:cubicBezTo>
                    <a:pt x="1615" y="1596"/>
                    <a:pt x="1900" y="1129"/>
                    <a:pt x="1788" y="661"/>
                  </a:cubicBezTo>
                  <a:cubicBezTo>
                    <a:pt x="1692" y="266"/>
                    <a:pt x="1338" y="0"/>
                    <a:pt x="951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4613;p83"/>
            <p:cNvSpPr/>
            <p:nvPr/>
          </p:nvSpPr>
          <p:spPr>
            <a:xfrm>
              <a:off x="893728" y="1538070"/>
              <a:ext cx="237392" cy="215468"/>
            </a:xfrm>
            <a:custGeom>
              <a:avLst/>
              <a:gdLst/>
              <a:ahLst/>
              <a:cxnLst/>
              <a:rect l="l" t="t" r="r" b="b"/>
              <a:pathLst>
                <a:path w="1072" h="973" extrusionOk="0">
                  <a:moveTo>
                    <a:pt x="528" y="0"/>
                  </a:moveTo>
                  <a:cubicBezTo>
                    <a:pt x="492" y="0"/>
                    <a:pt x="457" y="4"/>
                    <a:pt x="421" y="12"/>
                  </a:cubicBezTo>
                  <a:cubicBezTo>
                    <a:pt x="159" y="77"/>
                    <a:pt x="0" y="339"/>
                    <a:pt x="61" y="597"/>
                  </a:cubicBezTo>
                  <a:cubicBezTo>
                    <a:pt x="118" y="823"/>
                    <a:pt x="321" y="973"/>
                    <a:pt x="542" y="973"/>
                  </a:cubicBezTo>
                  <a:cubicBezTo>
                    <a:pt x="576" y="973"/>
                    <a:pt x="611" y="969"/>
                    <a:pt x="646" y="961"/>
                  </a:cubicBezTo>
                  <a:cubicBezTo>
                    <a:pt x="908" y="901"/>
                    <a:pt x="1072" y="639"/>
                    <a:pt x="1006" y="377"/>
                  </a:cubicBezTo>
                  <a:cubicBezTo>
                    <a:pt x="954" y="147"/>
                    <a:pt x="748" y="0"/>
                    <a:pt x="528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4614;p83"/>
            <p:cNvSpPr/>
            <p:nvPr/>
          </p:nvSpPr>
          <p:spPr>
            <a:xfrm>
              <a:off x="595439" y="1376857"/>
              <a:ext cx="78835" cy="146377"/>
            </a:xfrm>
            <a:custGeom>
              <a:avLst/>
              <a:gdLst/>
              <a:ahLst/>
              <a:cxnLst/>
              <a:rect l="l" t="t" r="r" b="b"/>
              <a:pathLst>
                <a:path w="356" h="661" extrusionOk="0">
                  <a:moveTo>
                    <a:pt x="121" y="1"/>
                  </a:moveTo>
                  <a:cubicBezTo>
                    <a:pt x="109" y="1"/>
                    <a:pt x="96" y="2"/>
                    <a:pt x="84" y="5"/>
                  </a:cubicBezTo>
                  <a:lnTo>
                    <a:pt x="0" y="19"/>
                  </a:lnTo>
                  <a:lnTo>
                    <a:pt x="150" y="660"/>
                  </a:lnTo>
                  <a:lnTo>
                    <a:pt x="239" y="637"/>
                  </a:lnTo>
                  <a:cubicBezTo>
                    <a:pt x="314" y="618"/>
                    <a:pt x="356" y="543"/>
                    <a:pt x="337" y="473"/>
                  </a:cubicBezTo>
                  <a:lnTo>
                    <a:pt x="248" y="104"/>
                  </a:lnTo>
                  <a:cubicBezTo>
                    <a:pt x="236" y="38"/>
                    <a:pt x="180" y="1"/>
                    <a:pt x="121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4615;p83"/>
            <p:cNvSpPr/>
            <p:nvPr/>
          </p:nvSpPr>
          <p:spPr>
            <a:xfrm>
              <a:off x="649915" y="756584"/>
              <a:ext cx="408792" cy="536567"/>
            </a:xfrm>
            <a:custGeom>
              <a:avLst/>
              <a:gdLst/>
              <a:ahLst/>
              <a:cxnLst/>
              <a:rect l="l" t="t" r="r" b="b"/>
              <a:pathLst>
                <a:path w="1846" h="2423" extrusionOk="0">
                  <a:moveTo>
                    <a:pt x="1093" y="0"/>
                  </a:moveTo>
                  <a:cubicBezTo>
                    <a:pt x="1068" y="0"/>
                    <a:pt x="1043" y="3"/>
                    <a:pt x="1017" y="9"/>
                  </a:cubicBezTo>
                  <a:lnTo>
                    <a:pt x="446" y="149"/>
                  </a:lnTo>
                  <a:cubicBezTo>
                    <a:pt x="316" y="178"/>
                    <a:pt x="213" y="294"/>
                    <a:pt x="199" y="435"/>
                  </a:cubicBezTo>
                  <a:lnTo>
                    <a:pt x="21" y="2053"/>
                  </a:lnTo>
                  <a:cubicBezTo>
                    <a:pt x="0" y="2256"/>
                    <a:pt x="162" y="2422"/>
                    <a:pt x="356" y="2422"/>
                  </a:cubicBezTo>
                  <a:cubicBezTo>
                    <a:pt x="381" y="2422"/>
                    <a:pt x="407" y="2419"/>
                    <a:pt x="432" y="2414"/>
                  </a:cubicBezTo>
                  <a:lnTo>
                    <a:pt x="1555" y="2142"/>
                  </a:lnTo>
                  <a:cubicBezTo>
                    <a:pt x="1733" y="2105"/>
                    <a:pt x="1845" y="1913"/>
                    <a:pt x="1798" y="1740"/>
                  </a:cubicBezTo>
                  <a:lnTo>
                    <a:pt x="1415" y="248"/>
                  </a:lnTo>
                  <a:cubicBezTo>
                    <a:pt x="1375" y="100"/>
                    <a:pt x="1240" y="0"/>
                    <a:pt x="109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4616;p83"/>
            <p:cNvSpPr/>
            <p:nvPr/>
          </p:nvSpPr>
          <p:spPr>
            <a:xfrm>
              <a:off x="995151" y="1255725"/>
              <a:ext cx="85257" cy="38532"/>
            </a:xfrm>
            <a:custGeom>
              <a:avLst/>
              <a:gdLst/>
              <a:ahLst/>
              <a:cxnLst/>
              <a:rect l="l" t="t" r="r" b="b"/>
              <a:pathLst>
                <a:path w="385" h="174" extrusionOk="0">
                  <a:moveTo>
                    <a:pt x="361" y="0"/>
                  </a:moveTo>
                  <a:lnTo>
                    <a:pt x="1" y="89"/>
                  </a:lnTo>
                  <a:lnTo>
                    <a:pt x="20" y="174"/>
                  </a:lnTo>
                  <a:lnTo>
                    <a:pt x="384" y="89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4617;p83"/>
            <p:cNvSpPr/>
            <p:nvPr/>
          </p:nvSpPr>
          <p:spPr>
            <a:xfrm>
              <a:off x="1083287" y="1042251"/>
              <a:ext cx="190888" cy="531695"/>
            </a:xfrm>
            <a:custGeom>
              <a:avLst/>
              <a:gdLst/>
              <a:ahLst/>
              <a:cxnLst/>
              <a:rect l="l" t="t" r="r" b="b"/>
              <a:pathLst>
                <a:path w="862" h="2401" extrusionOk="0">
                  <a:moveTo>
                    <a:pt x="159" y="1"/>
                  </a:moveTo>
                  <a:lnTo>
                    <a:pt x="0" y="43"/>
                  </a:lnTo>
                  <a:lnTo>
                    <a:pt x="538" y="2298"/>
                  </a:lnTo>
                  <a:cubicBezTo>
                    <a:pt x="554" y="2361"/>
                    <a:pt x="609" y="2400"/>
                    <a:pt x="668" y="2400"/>
                  </a:cubicBezTo>
                  <a:cubicBezTo>
                    <a:pt x="680" y="2400"/>
                    <a:pt x="691" y="2399"/>
                    <a:pt x="702" y="2396"/>
                  </a:cubicBezTo>
                  <a:lnTo>
                    <a:pt x="861" y="2358"/>
                  </a:lnTo>
                  <a:lnTo>
                    <a:pt x="828" y="2209"/>
                  </a:lnTo>
                  <a:cubicBezTo>
                    <a:pt x="817" y="2212"/>
                    <a:pt x="806" y="2213"/>
                    <a:pt x="795" y="2213"/>
                  </a:cubicBezTo>
                  <a:cubicBezTo>
                    <a:pt x="734" y="2213"/>
                    <a:pt x="681" y="2170"/>
                    <a:pt x="665" y="2111"/>
                  </a:cubicBezTo>
                  <a:lnTo>
                    <a:pt x="159" y="1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4618;p83"/>
            <p:cNvSpPr/>
            <p:nvPr/>
          </p:nvSpPr>
          <p:spPr>
            <a:xfrm>
              <a:off x="992051" y="635231"/>
              <a:ext cx="158778" cy="544982"/>
            </a:xfrm>
            <a:custGeom>
              <a:avLst/>
              <a:gdLst/>
              <a:ahLst/>
              <a:cxnLst/>
              <a:rect l="l" t="t" r="r" b="b"/>
              <a:pathLst>
                <a:path w="717" h="2461" extrusionOk="0">
                  <a:moveTo>
                    <a:pt x="277" y="0"/>
                  </a:moveTo>
                  <a:lnTo>
                    <a:pt x="118" y="43"/>
                  </a:lnTo>
                  <a:cubicBezTo>
                    <a:pt x="48" y="61"/>
                    <a:pt x="1" y="131"/>
                    <a:pt x="19" y="206"/>
                  </a:cubicBezTo>
                  <a:lnTo>
                    <a:pt x="557" y="2461"/>
                  </a:lnTo>
                  <a:lnTo>
                    <a:pt x="716" y="2424"/>
                  </a:lnTo>
                  <a:lnTo>
                    <a:pt x="207" y="314"/>
                  </a:lnTo>
                  <a:cubicBezTo>
                    <a:pt x="188" y="239"/>
                    <a:pt x="230" y="164"/>
                    <a:pt x="305" y="146"/>
                  </a:cubicBezTo>
                  <a:lnTo>
                    <a:pt x="277" y="0"/>
                  </a:ln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4619;p83"/>
            <p:cNvSpPr/>
            <p:nvPr/>
          </p:nvSpPr>
          <p:spPr>
            <a:xfrm>
              <a:off x="1007552" y="824790"/>
              <a:ext cx="171179" cy="359631"/>
            </a:xfrm>
            <a:custGeom>
              <a:avLst/>
              <a:gdLst/>
              <a:ahLst/>
              <a:cxnLst/>
              <a:rect l="l" t="t" r="r" b="b"/>
              <a:pathLst>
                <a:path w="773" h="1624" extrusionOk="0">
                  <a:moveTo>
                    <a:pt x="408" y="1"/>
                  </a:moveTo>
                  <a:lnTo>
                    <a:pt x="1" y="94"/>
                  </a:lnTo>
                  <a:lnTo>
                    <a:pt x="408" y="1624"/>
                  </a:lnTo>
                  <a:lnTo>
                    <a:pt x="773" y="1539"/>
                  </a:lnTo>
                  <a:lnTo>
                    <a:pt x="408" y="1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4620;p83"/>
            <p:cNvSpPr/>
            <p:nvPr/>
          </p:nvSpPr>
          <p:spPr>
            <a:xfrm>
              <a:off x="1240736" y="1404759"/>
              <a:ext cx="315120" cy="244921"/>
            </a:xfrm>
            <a:custGeom>
              <a:avLst/>
              <a:gdLst/>
              <a:ahLst/>
              <a:cxnLst/>
              <a:rect l="l" t="t" r="r" b="b"/>
              <a:pathLst>
                <a:path w="1423" h="1106" extrusionOk="0">
                  <a:moveTo>
                    <a:pt x="1157" y="0"/>
                  </a:moveTo>
                  <a:cubicBezTo>
                    <a:pt x="1154" y="0"/>
                    <a:pt x="1150" y="0"/>
                    <a:pt x="1146" y="1"/>
                  </a:cubicBezTo>
                  <a:lnTo>
                    <a:pt x="52" y="244"/>
                  </a:lnTo>
                  <a:cubicBezTo>
                    <a:pt x="24" y="258"/>
                    <a:pt x="0" y="286"/>
                    <a:pt x="14" y="314"/>
                  </a:cubicBezTo>
                  <a:lnTo>
                    <a:pt x="197" y="1063"/>
                  </a:lnTo>
                  <a:cubicBezTo>
                    <a:pt x="201" y="1092"/>
                    <a:pt x="223" y="1106"/>
                    <a:pt x="247" y="1106"/>
                  </a:cubicBezTo>
                  <a:cubicBezTo>
                    <a:pt x="251" y="1106"/>
                    <a:pt x="254" y="1106"/>
                    <a:pt x="258" y="1105"/>
                  </a:cubicBezTo>
                  <a:lnTo>
                    <a:pt x="1376" y="838"/>
                  </a:lnTo>
                  <a:cubicBezTo>
                    <a:pt x="1404" y="829"/>
                    <a:pt x="1422" y="801"/>
                    <a:pt x="1418" y="768"/>
                  </a:cubicBezTo>
                  <a:lnTo>
                    <a:pt x="1212" y="43"/>
                  </a:lnTo>
                  <a:cubicBezTo>
                    <a:pt x="1208" y="15"/>
                    <a:pt x="1182" y="0"/>
                    <a:pt x="1157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4621;p83"/>
            <p:cNvSpPr/>
            <p:nvPr/>
          </p:nvSpPr>
          <p:spPr>
            <a:xfrm>
              <a:off x="1275946" y="1466764"/>
              <a:ext cx="26131" cy="23473"/>
            </a:xfrm>
            <a:custGeom>
              <a:avLst/>
              <a:gdLst/>
              <a:ahLst/>
              <a:cxnLst/>
              <a:rect l="l" t="t" r="r" b="b"/>
              <a:pathLst>
                <a:path w="118" h="106" extrusionOk="0">
                  <a:moveTo>
                    <a:pt x="58" y="1"/>
                  </a:moveTo>
                  <a:cubicBezTo>
                    <a:pt x="54" y="1"/>
                    <a:pt x="51" y="1"/>
                    <a:pt x="47" y="2"/>
                  </a:cubicBezTo>
                  <a:cubicBezTo>
                    <a:pt x="19" y="6"/>
                    <a:pt x="0" y="34"/>
                    <a:pt x="5" y="67"/>
                  </a:cubicBezTo>
                  <a:cubicBezTo>
                    <a:pt x="13" y="92"/>
                    <a:pt x="36" y="106"/>
                    <a:pt x="60" y="106"/>
                  </a:cubicBezTo>
                  <a:cubicBezTo>
                    <a:pt x="64" y="106"/>
                    <a:pt x="67" y="105"/>
                    <a:pt x="71" y="105"/>
                  </a:cubicBezTo>
                  <a:cubicBezTo>
                    <a:pt x="99" y="100"/>
                    <a:pt x="117" y="72"/>
                    <a:pt x="113" y="44"/>
                  </a:cubicBezTo>
                  <a:cubicBezTo>
                    <a:pt x="109" y="15"/>
                    <a:pt x="8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83"/>
            <p:cNvSpPr/>
            <p:nvPr/>
          </p:nvSpPr>
          <p:spPr>
            <a:xfrm>
              <a:off x="1287240" y="1512161"/>
              <a:ext cx="26131" cy="23695"/>
            </a:xfrm>
            <a:custGeom>
              <a:avLst/>
              <a:gdLst/>
              <a:ahLst/>
              <a:cxnLst/>
              <a:rect l="l" t="t" r="r" b="b"/>
              <a:pathLst>
                <a:path w="118" h="107" extrusionOk="0">
                  <a:moveTo>
                    <a:pt x="65" y="0"/>
                  </a:moveTo>
                  <a:cubicBezTo>
                    <a:pt x="59" y="0"/>
                    <a:pt x="53" y="1"/>
                    <a:pt x="48" y="3"/>
                  </a:cubicBezTo>
                  <a:cubicBezTo>
                    <a:pt x="20" y="7"/>
                    <a:pt x="1" y="35"/>
                    <a:pt x="10" y="63"/>
                  </a:cubicBezTo>
                  <a:cubicBezTo>
                    <a:pt x="14" y="92"/>
                    <a:pt x="36" y="106"/>
                    <a:pt x="61" y="106"/>
                  </a:cubicBezTo>
                  <a:cubicBezTo>
                    <a:pt x="64" y="106"/>
                    <a:pt x="68" y="106"/>
                    <a:pt x="71" y="105"/>
                  </a:cubicBezTo>
                  <a:cubicBezTo>
                    <a:pt x="104" y="101"/>
                    <a:pt x="118" y="73"/>
                    <a:pt x="113" y="40"/>
                  </a:cubicBezTo>
                  <a:cubicBezTo>
                    <a:pt x="109" y="17"/>
                    <a:pt x="90" y="0"/>
                    <a:pt x="65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83"/>
            <p:cNvSpPr/>
            <p:nvPr/>
          </p:nvSpPr>
          <p:spPr>
            <a:xfrm>
              <a:off x="1297648" y="1556893"/>
              <a:ext cx="26131" cy="24359"/>
            </a:xfrm>
            <a:custGeom>
              <a:avLst/>
              <a:gdLst/>
              <a:ahLst/>
              <a:cxnLst/>
              <a:rect l="l" t="t" r="r" b="b"/>
              <a:pathLst>
                <a:path w="118" h="110" extrusionOk="0">
                  <a:moveTo>
                    <a:pt x="57" y="1"/>
                  </a:moveTo>
                  <a:cubicBezTo>
                    <a:pt x="54" y="1"/>
                    <a:pt x="51" y="1"/>
                    <a:pt x="47" y="2"/>
                  </a:cubicBezTo>
                  <a:cubicBezTo>
                    <a:pt x="19" y="11"/>
                    <a:pt x="1" y="39"/>
                    <a:pt x="10" y="67"/>
                  </a:cubicBezTo>
                  <a:cubicBezTo>
                    <a:pt x="14" y="92"/>
                    <a:pt x="37" y="110"/>
                    <a:pt x="62" y="110"/>
                  </a:cubicBezTo>
                  <a:cubicBezTo>
                    <a:pt x="65" y="110"/>
                    <a:pt x="68" y="110"/>
                    <a:pt x="71" y="109"/>
                  </a:cubicBezTo>
                  <a:cubicBezTo>
                    <a:pt x="104" y="105"/>
                    <a:pt x="118" y="72"/>
                    <a:pt x="113" y="44"/>
                  </a:cubicBezTo>
                  <a:cubicBezTo>
                    <a:pt x="109" y="19"/>
                    <a:pt x="86" y="1"/>
                    <a:pt x="5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4624;p83"/>
            <p:cNvSpPr/>
            <p:nvPr/>
          </p:nvSpPr>
          <p:spPr>
            <a:xfrm>
              <a:off x="1308056" y="1601625"/>
              <a:ext cx="26131" cy="23252"/>
            </a:xfrm>
            <a:custGeom>
              <a:avLst/>
              <a:gdLst/>
              <a:ahLst/>
              <a:cxnLst/>
              <a:rect l="l" t="t" r="r" b="b"/>
              <a:pathLst>
                <a:path w="118" h="105" extrusionOk="0">
                  <a:moveTo>
                    <a:pt x="47" y="1"/>
                  </a:moveTo>
                  <a:cubicBezTo>
                    <a:pt x="19" y="6"/>
                    <a:pt x="0" y="34"/>
                    <a:pt x="10" y="66"/>
                  </a:cubicBezTo>
                  <a:cubicBezTo>
                    <a:pt x="14" y="91"/>
                    <a:pt x="36" y="105"/>
                    <a:pt x="60" y="105"/>
                  </a:cubicBezTo>
                  <a:cubicBezTo>
                    <a:pt x="64" y="105"/>
                    <a:pt x="67" y="104"/>
                    <a:pt x="71" y="104"/>
                  </a:cubicBezTo>
                  <a:cubicBezTo>
                    <a:pt x="103" y="99"/>
                    <a:pt x="117" y="71"/>
                    <a:pt x="113" y="43"/>
                  </a:cubicBezTo>
                  <a:cubicBezTo>
                    <a:pt x="108" y="20"/>
                    <a:pt x="80" y="1"/>
                    <a:pt x="4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4625;p83"/>
            <p:cNvSpPr/>
            <p:nvPr/>
          </p:nvSpPr>
          <p:spPr>
            <a:xfrm>
              <a:off x="1461298" y="1422253"/>
              <a:ext cx="26131" cy="24359"/>
            </a:xfrm>
            <a:custGeom>
              <a:avLst/>
              <a:gdLst/>
              <a:ahLst/>
              <a:cxnLst/>
              <a:rect l="l" t="t" r="r" b="b"/>
              <a:pathLst>
                <a:path w="118" h="110" extrusionOk="0">
                  <a:moveTo>
                    <a:pt x="56" y="1"/>
                  </a:moveTo>
                  <a:cubicBezTo>
                    <a:pt x="53" y="1"/>
                    <a:pt x="50" y="1"/>
                    <a:pt x="48" y="2"/>
                  </a:cubicBezTo>
                  <a:cubicBezTo>
                    <a:pt x="19" y="11"/>
                    <a:pt x="1" y="39"/>
                    <a:pt x="5" y="67"/>
                  </a:cubicBezTo>
                  <a:cubicBezTo>
                    <a:pt x="10" y="92"/>
                    <a:pt x="36" y="110"/>
                    <a:pt x="62" y="110"/>
                  </a:cubicBezTo>
                  <a:cubicBezTo>
                    <a:pt x="65" y="110"/>
                    <a:pt x="68" y="110"/>
                    <a:pt x="71" y="109"/>
                  </a:cubicBezTo>
                  <a:cubicBezTo>
                    <a:pt x="99" y="100"/>
                    <a:pt x="118" y="72"/>
                    <a:pt x="113" y="44"/>
                  </a:cubicBezTo>
                  <a:cubicBezTo>
                    <a:pt x="105" y="19"/>
                    <a:pt x="81" y="1"/>
                    <a:pt x="5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4626;p83"/>
            <p:cNvSpPr/>
            <p:nvPr/>
          </p:nvSpPr>
          <p:spPr>
            <a:xfrm>
              <a:off x="1472813" y="1467871"/>
              <a:ext cx="26131" cy="23695"/>
            </a:xfrm>
            <a:custGeom>
              <a:avLst/>
              <a:gdLst/>
              <a:ahLst/>
              <a:cxnLst/>
              <a:rect l="l" t="t" r="r" b="b"/>
              <a:pathLst>
                <a:path w="118" h="107" extrusionOk="0">
                  <a:moveTo>
                    <a:pt x="57" y="1"/>
                  </a:moveTo>
                  <a:cubicBezTo>
                    <a:pt x="54" y="1"/>
                    <a:pt x="51" y="1"/>
                    <a:pt x="47" y="1"/>
                  </a:cubicBezTo>
                  <a:cubicBezTo>
                    <a:pt x="19" y="6"/>
                    <a:pt x="0" y="39"/>
                    <a:pt x="5" y="67"/>
                  </a:cubicBezTo>
                  <a:cubicBezTo>
                    <a:pt x="13" y="90"/>
                    <a:pt x="33" y="107"/>
                    <a:pt x="56" y="107"/>
                  </a:cubicBezTo>
                  <a:cubicBezTo>
                    <a:pt x="60" y="107"/>
                    <a:pt x="65" y="106"/>
                    <a:pt x="70" y="104"/>
                  </a:cubicBezTo>
                  <a:cubicBezTo>
                    <a:pt x="98" y="100"/>
                    <a:pt x="117" y="72"/>
                    <a:pt x="113" y="43"/>
                  </a:cubicBezTo>
                  <a:cubicBezTo>
                    <a:pt x="100" y="15"/>
                    <a:pt x="81" y="1"/>
                    <a:pt x="5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4627;p83"/>
            <p:cNvSpPr/>
            <p:nvPr/>
          </p:nvSpPr>
          <p:spPr>
            <a:xfrm>
              <a:off x="1483221" y="1512604"/>
              <a:ext cx="25909" cy="23252"/>
            </a:xfrm>
            <a:custGeom>
              <a:avLst/>
              <a:gdLst/>
              <a:ahLst/>
              <a:cxnLst/>
              <a:rect l="l" t="t" r="r" b="b"/>
              <a:pathLst>
                <a:path w="117" h="105" extrusionOk="0">
                  <a:moveTo>
                    <a:pt x="47" y="1"/>
                  </a:moveTo>
                  <a:cubicBezTo>
                    <a:pt x="19" y="5"/>
                    <a:pt x="0" y="33"/>
                    <a:pt x="5" y="61"/>
                  </a:cubicBezTo>
                  <a:cubicBezTo>
                    <a:pt x="13" y="90"/>
                    <a:pt x="35" y="104"/>
                    <a:pt x="60" y="104"/>
                  </a:cubicBezTo>
                  <a:cubicBezTo>
                    <a:pt x="63" y="104"/>
                    <a:pt x="67" y="104"/>
                    <a:pt x="70" y="103"/>
                  </a:cubicBezTo>
                  <a:cubicBezTo>
                    <a:pt x="98" y="99"/>
                    <a:pt x="117" y="71"/>
                    <a:pt x="112" y="38"/>
                  </a:cubicBezTo>
                  <a:cubicBezTo>
                    <a:pt x="108" y="15"/>
                    <a:pt x="75" y="1"/>
                    <a:pt x="4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4628;p83"/>
            <p:cNvSpPr/>
            <p:nvPr/>
          </p:nvSpPr>
          <p:spPr>
            <a:xfrm>
              <a:off x="1493408" y="1556893"/>
              <a:ext cx="26131" cy="24359"/>
            </a:xfrm>
            <a:custGeom>
              <a:avLst/>
              <a:gdLst/>
              <a:ahLst/>
              <a:cxnLst/>
              <a:rect l="l" t="t" r="r" b="b"/>
              <a:pathLst>
                <a:path w="118" h="110" extrusionOk="0">
                  <a:moveTo>
                    <a:pt x="56" y="1"/>
                  </a:moveTo>
                  <a:cubicBezTo>
                    <a:pt x="53" y="1"/>
                    <a:pt x="50" y="1"/>
                    <a:pt x="48" y="2"/>
                  </a:cubicBezTo>
                  <a:cubicBezTo>
                    <a:pt x="20" y="11"/>
                    <a:pt x="1" y="39"/>
                    <a:pt x="5" y="67"/>
                  </a:cubicBezTo>
                  <a:cubicBezTo>
                    <a:pt x="14" y="92"/>
                    <a:pt x="37" y="110"/>
                    <a:pt x="62" y="110"/>
                  </a:cubicBezTo>
                  <a:cubicBezTo>
                    <a:pt x="65" y="110"/>
                    <a:pt x="68" y="110"/>
                    <a:pt x="71" y="109"/>
                  </a:cubicBezTo>
                  <a:cubicBezTo>
                    <a:pt x="99" y="105"/>
                    <a:pt x="118" y="72"/>
                    <a:pt x="113" y="44"/>
                  </a:cubicBezTo>
                  <a:cubicBezTo>
                    <a:pt x="109" y="19"/>
                    <a:pt x="82" y="1"/>
                    <a:pt x="5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4629;p83"/>
            <p:cNvSpPr/>
            <p:nvPr/>
          </p:nvSpPr>
          <p:spPr>
            <a:xfrm>
              <a:off x="1149500" y="73863"/>
              <a:ext cx="897305" cy="871839"/>
            </a:xfrm>
            <a:custGeom>
              <a:avLst/>
              <a:gdLst/>
              <a:ahLst/>
              <a:cxnLst/>
              <a:rect l="l" t="t" r="r" b="b"/>
              <a:pathLst>
                <a:path w="4052" h="3937" extrusionOk="0">
                  <a:moveTo>
                    <a:pt x="3266" y="0"/>
                  </a:moveTo>
                  <a:lnTo>
                    <a:pt x="623" y="1731"/>
                  </a:lnTo>
                  <a:cubicBezTo>
                    <a:pt x="623" y="1731"/>
                    <a:pt x="0" y="3937"/>
                    <a:pt x="1060" y="3937"/>
                  </a:cubicBezTo>
                  <a:cubicBezTo>
                    <a:pt x="1095" y="3937"/>
                    <a:pt x="1132" y="3934"/>
                    <a:pt x="1170" y="3929"/>
                  </a:cubicBezTo>
                  <a:cubicBezTo>
                    <a:pt x="1615" y="3869"/>
                    <a:pt x="1760" y="2900"/>
                    <a:pt x="2026" y="2054"/>
                  </a:cubicBezTo>
                  <a:cubicBezTo>
                    <a:pt x="4052" y="2035"/>
                    <a:pt x="3266" y="0"/>
                    <a:pt x="32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0" name="Google Shape;4630;p83"/>
            <p:cNvSpPr/>
            <p:nvPr/>
          </p:nvSpPr>
          <p:spPr>
            <a:xfrm>
              <a:off x="1140199" y="73863"/>
              <a:ext cx="906606" cy="904392"/>
            </a:xfrm>
            <a:custGeom>
              <a:avLst/>
              <a:gdLst/>
              <a:ahLst/>
              <a:cxnLst/>
              <a:rect l="l" t="t" r="r" b="b"/>
              <a:pathLst>
                <a:path w="4094" h="4084" fill="none" extrusionOk="0">
                  <a:moveTo>
                    <a:pt x="3308" y="0"/>
                  </a:moveTo>
                  <a:cubicBezTo>
                    <a:pt x="3308" y="0"/>
                    <a:pt x="4094" y="2035"/>
                    <a:pt x="2068" y="2054"/>
                  </a:cubicBezTo>
                  <a:cubicBezTo>
                    <a:pt x="1802" y="2900"/>
                    <a:pt x="1657" y="3869"/>
                    <a:pt x="1212" y="3929"/>
                  </a:cubicBezTo>
                  <a:cubicBezTo>
                    <a:pt x="1" y="4084"/>
                    <a:pt x="665" y="1731"/>
                    <a:pt x="665" y="1731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69" name="Google Shape;4669;p83"/>
          <p:cNvSpPr/>
          <p:nvPr/>
        </p:nvSpPr>
        <p:spPr>
          <a:xfrm>
            <a:off x="-1486490" y="5014371"/>
            <a:ext cx="75735" cy="74849"/>
          </a:xfrm>
          <a:custGeom>
            <a:avLst/>
            <a:gdLst/>
            <a:ahLst/>
            <a:cxnLst/>
            <a:rect l="l" t="t" r="r" b="b"/>
            <a:pathLst>
              <a:path w="342" h="338" extrusionOk="0">
                <a:moveTo>
                  <a:pt x="173" y="0"/>
                </a:moveTo>
                <a:cubicBezTo>
                  <a:pt x="80" y="0"/>
                  <a:pt x="0" y="75"/>
                  <a:pt x="0" y="169"/>
                </a:cubicBezTo>
                <a:cubicBezTo>
                  <a:pt x="0" y="262"/>
                  <a:pt x="80" y="337"/>
                  <a:pt x="173" y="337"/>
                </a:cubicBezTo>
                <a:cubicBezTo>
                  <a:pt x="267" y="337"/>
                  <a:pt x="342" y="262"/>
                  <a:pt x="342" y="169"/>
                </a:cubicBezTo>
                <a:cubicBezTo>
                  <a:pt x="342" y="75"/>
                  <a:pt x="267" y="0"/>
                  <a:pt x="17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0" name="Google Shape;4670;p83"/>
          <p:cNvSpPr/>
          <p:nvPr/>
        </p:nvSpPr>
        <p:spPr>
          <a:xfrm>
            <a:off x="-1376173" y="3736416"/>
            <a:ext cx="49826" cy="48940"/>
          </a:xfrm>
          <a:custGeom>
            <a:avLst/>
            <a:gdLst/>
            <a:ahLst/>
            <a:cxnLst/>
            <a:rect l="l" t="t" r="r" b="b"/>
            <a:pathLst>
              <a:path w="225" h="221" extrusionOk="0">
                <a:moveTo>
                  <a:pt x="112" y="1"/>
                </a:moveTo>
                <a:cubicBezTo>
                  <a:pt x="51" y="1"/>
                  <a:pt x="0" y="47"/>
                  <a:pt x="0" y="108"/>
                </a:cubicBezTo>
                <a:cubicBezTo>
                  <a:pt x="0" y="174"/>
                  <a:pt x="51" y="220"/>
                  <a:pt x="112" y="220"/>
                </a:cubicBezTo>
                <a:cubicBezTo>
                  <a:pt x="168" y="220"/>
                  <a:pt x="225" y="174"/>
                  <a:pt x="225" y="108"/>
                </a:cubicBezTo>
                <a:cubicBezTo>
                  <a:pt x="225" y="52"/>
                  <a:pt x="178" y="1"/>
                  <a:pt x="11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1" name="Google Shape;4671;p83"/>
          <p:cNvSpPr/>
          <p:nvPr/>
        </p:nvSpPr>
        <p:spPr>
          <a:xfrm>
            <a:off x="6275571" y="4394666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2" name="Google Shape;4672;p83"/>
          <p:cNvSpPr/>
          <p:nvPr/>
        </p:nvSpPr>
        <p:spPr>
          <a:xfrm>
            <a:off x="4738640" y="427106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3" name="Google Shape;4673;p83"/>
          <p:cNvSpPr/>
          <p:nvPr/>
        </p:nvSpPr>
        <p:spPr>
          <a:xfrm>
            <a:off x="4393529" y="4767814"/>
            <a:ext cx="88358" cy="82821"/>
          </a:xfrm>
          <a:custGeom>
            <a:avLst/>
            <a:gdLst/>
            <a:ahLst/>
            <a:cxnLst/>
            <a:rect l="l" t="t" r="r" b="b"/>
            <a:pathLst>
              <a:path w="399" h="374" extrusionOk="0">
                <a:moveTo>
                  <a:pt x="301" y="0"/>
                </a:moveTo>
                <a:cubicBezTo>
                  <a:pt x="296" y="0"/>
                  <a:pt x="291" y="1"/>
                  <a:pt x="286" y="4"/>
                </a:cubicBezTo>
                <a:lnTo>
                  <a:pt x="197" y="65"/>
                </a:lnTo>
                <a:cubicBezTo>
                  <a:pt x="194" y="65"/>
                  <a:pt x="191" y="67"/>
                  <a:pt x="188" y="67"/>
                </a:cubicBezTo>
                <a:cubicBezTo>
                  <a:pt x="186" y="67"/>
                  <a:pt x="185" y="66"/>
                  <a:pt x="183" y="65"/>
                </a:cubicBezTo>
                <a:lnTo>
                  <a:pt x="89" y="18"/>
                </a:lnTo>
                <a:cubicBezTo>
                  <a:pt x="87" y="17"/>
                  <a:pt x="85" y="17"/>
                  <a:pt x="82" y="17"/>
                </a:cubicBezTo>
                <a:cubicBezTo>
                  <a:pt x="70" y="17"/>
                  <a:pt x="58" y="26"/>
                  <a:pt x="66" y="41"/>
                </a:cubicBezTo>
                <a:lnTo>
                  <a:pt x="94" y="140"/>
                </a:lnTo>
                <a:cubicBezTo>
                  <a:pt x="94" y="144"/>
                  <a:pt x="94" y="154"/>
                  <a:pt x="89" y="158"/>
                </a:cubicBezTo>
                <a:lnTo>
                  <a:pt x="10" y="228"/>
                </a:lnTo>
                <a:cubicBezTo>
                  <a:pt x="1" y="238"/>
                  <a:pt x="5" y="256"/>
                  <a:pt x="24" y="256"/>
                </a:cubicBezTo>
                <a:lnTo>
                  <a:pt x="127" y="256"/>
                </a:lnTo>
                <a:cubicBezTo>
                  <a:pt x="136" y="256"/>
                  <a:pt x="141" y="261"/>
                  <a:pt x="146" y="266"/>
                </a:cubicBezTo>
                <a:lnTo>
                  <a:pt x="192" y="359"/>
                </a:lnTo>
                <a:cubicBezTo>
                  <a:pt x="195" y="369"/>
                  <a:pt x="202" y="373"/>
                  <a:pt x="209" y="373"/>
                </a:cubicBezTo>
                <a:cubicBezTo>
                  <a:pt x="217" y="373"/>
                  <a:pt x="225" y="369"/>
                  <a:pt x="230" y="359"/>
                </a:cubicBezTo>
                <a:lnTo>
                  <a:pt x="263" y="261"/>
                </a:lnTo>
                <a:cubicBezTo>
                  <a:pt x="272" y="256"/>
                  <a:pt x="277" y="252"/>
                  <a:pt x="281" y="252"/>
                </a:cubicBezTo>
                <a:lnTo>
                  <a:pt x="379" y="233"/>
                </a:lnTo>
                <a:cubicBezTo>
                  <a:pt x="394" y="228"/>
                  <a:pt x="398" y="210"/>
                  <a:pt x="389" y="200"/>
                </a:cubicBezTo>
                <a:lnTo>
                  <a:pt x="305" y="135"/>
                </a:lnTo>
                <a:cubicBezTo>
                  <a:pt x="300" y="125"/>
                  <a:pt x="300" y="121"/>
                  <a:pt x="300" y="116"/>
                </a:cubicBezTo>
                <a:lnTo>
                  <a:pt x="319" y="18"/>
                </a:lnTo>
                <a:cubicBezTo>
                  <a:pt x="322" y="8"/>
                  <a:pt x="313" y="0"/>
                  <a:pt x="301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4" name="Google Shape;4674;p83"/>
          <p:cNvSpPr/>
          <p:nvPr/>
        </p:nvSpPr>
        <p:spPr>
          <a:xfrm>
            <a:off x="3399438" y="4332883"/>
            <a:ext cx="170784" cy="192611"/>
          </a:xfrm>
          <a:custGeom>
            <a:avLst/>
            <a:gdLst/>
            <a:ahLst/>
            <a:cxnLst/>
            <a:rect l="l" t="t" r="r" b="b"/>
            <a:pathLst>
              <a:path w="1166" h="1315" extrusionOk="0">
                <a:moveTo>
                  <a:pt x="600" y="0"/>
                </a:moveTo>
                <a:lnTo>
                  <a:pt x="412" y="477"/>
                </a:lnTo>
                <a:lnTo>
                  <a:pt x="1" y="454"/>
                </a:lnTo>
                <a:lnTo>
                  <a:pt x="305" y="781"/>
                </a:lnTo>
                <a:lnTo>
                  <a:pt x="188" y="1183"/>
                </a:lnTo>
                <a:lnTo>
                  <a:pt x="539" y="870"/>
                </a:lnTo>
                <a:lnTo>
                  <a:pt x="819" y="1314"/>
                </a:lnTo>
                <a:lnTo>
                  <a:pt x="796" y="870"/>
                </a:lnTo>
                <a:lnTo>
                  <a:pt x="1166" y="543"/>
                </a:lnTo>
                <a:lnTo>
                  <a:pt x="759" y="491"/>
                </a:lnTo>
                <a:lnTo>
                  <a:pt x="60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9" name="Picture 4" descr="https://sun9-29.userapi.com/impg/ENPX2AhdVnAImIwFG-qCr5UHh4KXffi8M66liw/5HoucSqX5Ao.jpg?size=2560x1244&amp;quality=95&amp;sign=f2e56743c8e92c9580132c244f328afe&amp;type=album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9910" y="1481543"/>
            <a:ext cx="3704180" cy="1800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0" name="Picture 6" descr="https://sun9-70.userapi.com/impg/QJweuUlBbe_g6YVA-3YMlYmXvarFlqJMvJ7vsw/QknT8kMfy7M.jpg?size=2560x1920&amp;quality=95&amp;sign=b9c7390ded44903ec07b0e66f38081f8&amp;type=album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35626">
            <a:off x="6485228" y="2827538"/>
            <a:ext cx="2342738" cy="1757054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1" name="Picture 14" descr="https://sun9-73.userapi.com/impg/SrnSoOQXSizvuyTpeswRj1s-IGcuR4-nfuzvdQ/zCTJxhOUGsI.jpg?size=2560x1707&amp;quality=95&amp;sign=810411c280a7067e56f0745b25ab6251&amp;type=album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30351">
            <a:off x="517281" y="3131684"/>
            <a:ext cx="2603759" cy="173617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2" name="Picture 16" descr="https://sun9-76.userapi.com/impg/yR1rCpRm-Bnq_6hM3fmPuHdgU8yvNi-Fuqgr5g/39ThB334R_c.jpg?size=2560x2067&amp;quality=95&amp;sign=e75e3fad39ae530be3a586a19f0caf81&amp;type=album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460185">
            <a:off x="6631660" y="432944"/>
            <a:ext cx="2229318" cy="1800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698172C-5396-46D6-B7DA-0E56CF4A9292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27320" y="1201553"/>
            <a:ext cx="2306363" cy="173517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B75B4F7-AAC0-424E-A14F-10CADFC0CEE4}"/>
              </a:ext>
            </a:extLst>
          </p:cNvPr>
          <p:cNvSpPr/>
          <p:nvPr/>
        </p:nvSpPr>
        <p:spPr>
          <a:xfrm>
            <a:off x="1378460" y="505596"/>
            <a:ext cx="58807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Семейный туризм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«Пешком по Родине»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9DA1C6A-3D38-4283-BDA0-0DE67C688792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446507" y="3395716"/>
            <a:ext cx="2646075" cy="1656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31C7F37-D50B-4643-8D6B-B6B80002EEF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90622">
            <a:off x="5593286" y="1223088"/>
            <a:ext cx="2520030" cy="1890022"/>
          </a:xfrm>
          <a:prstGeom prst="rect">
            <a:avLst/>
          </a:prstGeom>
          <a:ln w="28575">
            <a:solidFill>
              <a:schemeClr val="accent6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CA9C190-EC48-484B-85DE-1933D020D7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140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/>
          <a:stretch/>
        </p:blipFill>
        <p:spPr>
          <a:xfrm rot="21273272">
            <a:off x="2647477" y="2517757"/>
            <a:ext cx="3310430" cy="1839548"/>
          </a:xfrm>
          <a:prstGeom prst="rect">
            <a:avLst/>
          </a:prstGeom>
          <a:ln w="28575">
            <a:solidFill>
              <a:schemeClr val="accent6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A8C7F2D-5AB2-4CD7-A8C0-94B0DCEEE2A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515320">
            <a:off x="1489649" y="1313140"/>
            <a:ext cx="2049507" cy="1537130"/>
          </a:xfrm>
          <a:prstGeom prst="rect">
            <a:avLst/>
          </a:prstGeom>
          <a:ln w="28575">
            <a:solidFill>
              <a:schemeClr val="accent6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1F024A2-F3B7-46C3-8622-00009AD80BF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rcRect/>
          <a:stretch/>
        </p:blipFill>
        <p:spPr>
          <a:xfrm rot="21110167">
            <a:off x="5693907" y="3038085"/>
            <a:ext cx="2649804" cy="1760929"/>
          </a:xfrm>
          <a:prstGeom prst="rect">
            <a:avLst/>
          </a:prstGeom>
          <a:ln w="28575">
            <a:solidFill>
              <a:schemeClr val="accent6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32A195D-552F-43DE-8E25-D69BB41333BF}"/>
              </a:ext>
            </a:extLst>
          </p:cNvPr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 rot="591269">
            <a:off x="275652" y="2950534"/>
            <a:ext cx="2414602" cy="1810951"/>
          </a:xfrm>
          <a:prstGeom prst="rect">
            <a:avLst/>
          </a:prstGeom>
          <a:ln w="28575">
            <a:solidFill>
              <a:schemeClr val="accent6"/>
            </a:solidFill>
          </a:ln>
        </p:spPr>
      </p:pic>
      <p:sp>
        <p:nvSpPr>
          <p:cNvPr id="4511" name="Google Shape;4511;p83"/>
          <p:cNvSpPr/>
          <p:nvPr/>
        </p:nvSpPr>
        <p:spPr>
          <a:xfrm>
            <a:off x="8786932" y="980071"/>
            <a:ext cx="238278" cy="224769"/>
          </a:xfrm>
          <a:custGeom>
            <a:avLst/>
            <a:gdLst/>
            <a:ahLst/>
            <a:cxnLst/>
            <a:rect l="l" t="t" r="r" b="b"/>
            <a:pathLst>
              <a:path w="1076" h="1015" extrusionOk="0">
                <a:moveTo>
                  <a:pt x="782" y="0"/>
                </a:moveTo>
                <a:cubicBezTo>
                  <a:pt x="774" y="0"/>
                  <a:pt x="766" y="1"/>
                  <a:pt x="758" y="3"/>
                </a:cubicBezTo>
                <a:lnTo>
                  <a:pt x="529" y="162"/>
                </a:lnTo>
                <a:cubicBezTo>
                  <a:pt x="518" y="170"/>
                  <a:pt x="508" y="174"/>
                  <a:pt x="499" y="174"/>
                </a:cubicBezTo>
                <a:cubicBezTo>
                  <a:pt x="491" y="174"/>
                  <a:pt x="483" y="171"/>
                  <a:pt x="477" y="167"/>
                </a:cubicBezTo>
                <a:lnTo>
                  <a:pt x="229" y="41"/>
                </a:lnTo>
                <a:cubicBezTo>
                  <a:pt x="221" y="36"/>
                  <a:pt x="213" y="34"/>
                  <a:pt x="205" y="34"/>
                </a:cubicBezTo>
                <a:cubicBezTo>
                  <a:pt x="174" y="34"/>
                  <a:pt x="152" y="67"/>
                  <a:pt x="159" y="97"/>
                </a:cubicBezTo>
                <a:lnTo>
                  <a:pt x="243" y="368"/>
                </a:lnTo>
                <a:cubicBezTo>
                  <a:pt x="248" y="387"/>
                  <a:pt x="243" y="410"/>
                  <a:pt x="229" y="420"/>
                </a:cubicBezTo>
                <a:lnTo>
                  <a:pt x="33" y="611"/>
                </a:lnTo>
                <a:cubicBezTo>
                  <a:pt x="0" y="649"/>
                  <a:pt x="19" y="700"/>
                  <a:pt x="66" y="700"/>
                </a:cubicBezTo>
                <a:lnTo>
                  <a:pt x="346" y="705"/>
                </a:lnTo>
                <a:cubicBezTo>
                  <a:pt x="365" y="705"/>
                  <a:pt x="384" y="719"/>
                  <a:pt x="388" y="738"/>
                </a:cubicBezTo>
                <a:lnTo>
                  <a:pt x="510" y="986"/>
                </a:lnTo>
                <a:cubicBezTo>
                  <a:pt x="521" y="1006"/>
                  <a:pt x="538" y="1015"/>
                  <a:pt x="555" y="1015"/>
                </a:cubicBezTo>
                <a:cubicBezTo>
                  <a:pt x="575" y="1015"/>
                  <a:pt x="594" y="1003"/>
                  <a:pt x="603" y="981"/>
                </a:cubicBezTo>
                <a:lnTo>
                  <a:pt x="697" y="719"/>
                </a:lnTo>
                <a:cubicBezTo>
                  <a:pt x="702" y="700"/>
                  <a:pt x="720" y="682"/>
                  <a:pt x="739" y="682"/>
                </a:cubicBezTo>
                <a:lnTo>
                  <a:pt x="1020" y="644"/>
                </a:lnTo>
                <a:cubicBezTo>
                  <a:pt x="1067" y="639"/>
                  <a:pt x="1076" y="583"/>
                  <a:pt x="1043" y="555"/>
                </a:cubicBezTo>
                <a:lnTo>
                  <a:pt x="819" y="387"/>
                </a:lnTo>
                <a:cubicBezTo>
                  <a:pt x="809" y="373"/>
                  <a:pt x="795" y="359"/>
                  <a:pt x="805" y="340"/>
                </a:cubicBezTo>
                <a:lnTo>
                  <a:pt x="851" y="64"/>
                </a:lnTo>
                <a:cubicBezTo>
                  <a:pt x="855" y="29"/>
                  <a:pt x="823" y="0"/>
                  <a:pt x="782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2" name="Google Shape;4512;p83"/>
          <p:cNvSpPr/>
          <p:nvPr/>
        </p:nvSpPr>
        <p:spPr>
          <a:xfrm>
            <a:off x="8421840" y="1634892"/>
            <a:ext cx="488070" cy="358302"/>
          </a:xfrm>
          <a:custGeom>
            <a:avLst/>
            <a:gdLst/>
            <a:ahLst/>
            <a:cxnLst/>
            <a:rect l="l" t="t" r="r" b="b"/>
            <a:pathLst>
              <a:path w="2204" h="1618" extrusionOk="0">
                <a:moveTo>
                  <a:pt x="765" y="1"/>
                </a:moveTo>
                <a:cubicBezTo>
                  <a:pt x="695" y="1"/>
                  <a:pt x="617" y="28"/>
                  <a:pt x="529" y="93"/>
                </a:cubicBezTo>
                <a:cubicBezTo>
                  <a:pt x="1" y="491"/>
                  <a:pt x="824" y="1618"/>
                  <a:pt x="824" y="1618"/>
                </a:cubicBezTo>
                <a:cubicBezTo>
                  <a:pt x="824" y="1618"/>
                  <a:pt x="2204" y="1445"/>
                  <a:pt x="2134" y="790"/>
                </a:cubicBezTo>
                <a:cubicBezTo>
                  <a:pt x="2106" y="538"/>
                  <a:pt x="1963" y="462"/>
                  <a:pt x="1800" y="462"/>
                </a:cubicBezTo>
                <a:cubicBezTo>
                  <a:pt x="1547" y="462"/>
                  <a:pt x="1245" y="645"/>
                  <a:pt x="1245" y="645"/>
                </a:cubicBezTo>
                <a:cubicBezTo>
                  <a:pt x="1245" y="645"/>
                  <a:pt x="1106" y="1"/>
                  <a:pt x="765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3" name="Google Shape;4513;p83"/>
          <p:cNvSpPr/>
          <p:nvPr/>
        </p:nvSpPr>
        <p:spPr>
          <a:xfrm>
            <a:off x="4734279" y="1310217"/>
            <a:ext cx="235399" cy="235177"/>
          </a:xfrm>
          <a:custGeom>
            <a:avLst/>
            <a:gdLst/>
            <a:ahLst/>
            <a:cxnLst/>
            <a:rect l="l" t="t" r="r" b="b"/>
            <a:pathLst>
              <a:path w="1063" h="1062" extrusionOk="0">
                <a:moveTo>
                  <a:pt x="533" y="0"/>
                </a:moveTo>
                <a:lnTo>
                  <a:pt x="533" y="529"/>
                </a:lnTo>
                <a:lnTo>
                  <a:pt x="912" y="150"/>
                </a:lnTo>
                <a:lnTo>
                  <a:pt x="533" y="529"/>
                </a:lnTo>
                <a:lnTo>
                  <a:pt x="1062" y="529"/>
                </a:lnTo>
                <a:lnTo>
                  <a:pt x="533" y="529"/>
                </a:lnTo>
                <a:lnTo>
                  <a:pt x="912" y="912"/>
                </a:lnTo>
                <a:lnTo>
                  <a:pt x="533" y="529"/>
                </a:lnTo>
                <a:lnTo>
                  <a:pt x="533" y="1062"/>
                </a:lnTo>
                <a:lnTo>
                  <a:pt x="533" y="529"/>
                </a:lnTo>
                <a:lnTo>
                  <a:pt x="159" y="912"/>
                </a:lnTo>
                <a:lnTo>
                  <a:pt x="533" y="529"/>
                </a:lnTo>
                <a:lnTo>
                  <a:pt x="0" y="529"/>
                </a:lnTo>
                <a:lnTo>
                  <a:pt x="533" y="529"/>
                </a:lnTo>
                <a:lnTo>
                  <a:pt x="159" y="150"/>
                </a:lnTo>
                <a:lnTo>
                  <a:pt x="533" y="529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4" name="Google Shape;4514;p83"/>
          <p:cNvSpPr/>
          <p:nvPr/>
        </p:nvSpPr>
        <p:spPr>
          <a:xfrm>
            <a:off x="804043" y="3345669"/>
            <a:ext cx="48940" cy="50047"/>
          </a:xfrm>
          <a:custGeom>
            <a:avLst/>
            <a:gdLst/>
            <a:ahLst/>
            <a:cxnLst/>
            <a:rect l="l" t="t" r="r" b="b"/>
            <a:pathLst>
              <a:path w="221" h="226" extrusionOk="0">
                <a:moveTo>
                  <a:pt x="108" y="1"/>
                </a:moveTo>
                <a:cubicBezTo>
                  <a:pt x="52" y="1"/>
                  <a:pt x="1" y="48"/>
                  <a:pt x="1" y="113"/>
                </a:cubicBezTo>
                <a:cubicBezTo>
                  <a:pt x="1" y="179"/>
                  <a:pt x="52" y="225"/>
                  <a:pt x="108" y="225"/>
                </a:cubicBezTo>
                <a:cubicBezTo>
                  <a:pt x="169" y="225"/>
                  <a:pt x="220" y="179"/>
                  <a:pt x="220" y="113"/>
                </a:cubicBezTo>
                <a:cubicBezTo>
                  <a:pt x="220" y="48"/>
                  <a:pt x="174" y="1"/>
                  <a:pt x="10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15" name="Google Shape;4515;p83"/>
          <p:cNvGrpSpPr/>
          <p:nvPr/>
        </p:nvGrpSpPr>
        <p:grpSpPr>
          <a:xfrm>
            <a:off x="397196" y="4394672"/>
            <a:ext cx="558712" cy="455960"/>
            <a:chOff x="-100792" y="499484"/>
            <a:chExt cx="558712" cy="455960"/>
          </a:xfrm>
        </p:grpSpPr>
        <p:sp>
          <p:nvSpPr>
            <p:cNvPr id="4516" name="Google Shape;4516;p83"/>
            <p:cNvSpPr/>
            <p:nvPr/>
          </p:nvSpPr>
          <p:spPr>
            <a:xfrm>
              <a:off x="25655" y="499484"/>
              <a:ext cx="178265" cy="243592"/>
            </a:xfrm>
            <a:custGeom>
              <a:avLst/>
              <a:gdLst/>
              <a:ahLst/>
              <a:cxnLst/>
              <a:rect l="l" t="t" r="r" b="b"/>
              <a:pathLst>
                <a:path w="805" h="1100" extrusionOk="0">
                  <a:moveTo>
                    <a:pt x="805" y="1"/>
                  </a:moveTo>
                  <a:lnTo>
                    <a:pt x="0" y="1100"/>
                  </a:lnTo>
                </a:path>
              </a:pathLst>
            </a:custGeom>
            <a:solidFill>
              <a:srgbClr val="EDCA3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7" name="Google Shape;4517;p83"/>
            <p:cNvSpPr/>
            <p:nvPr/>
          </p:nvSpPr>
          <p:spPr>
            <a:xfrm>
              <a:off x="25655" y="499484"/>
              <a:ext cx="178265" cy="243592"/>
            </a:xfrm>
            <a:custGeom>
              <a:avLst/>
              <a:gdLst/>
              <a:ahLst/>
              <a:cxnLst/>
              <a:rect l="l" t="t" r="r" b="b"/>
              <a:pathLst>
                <a:path w="805" h="1100" fill="none" extrusionOk="0">
                  <a:moveTo>
                    <a:pt x="805" y="1"/>
                  </a:moveTo>
                  <a:lnTo>
                    <a:pt x="0" y="110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8" name="Google Shape;4518;p83"/>
            <p:cNvSpPr/>
            <p:nvPr/>
          </p:nvSpPr>
          <p:spPr>
            <a:xfrm>
              <a:off x="-100792" y="640546"/>
              <a:ext cx="147263" cy="129104"/>
            </a:xfrm>
            <a:custGeom>
              <a:avLst/>
              <a:gdLst/>
              <a:ahLst/>
              <a:cxnLst/>
              <a:rect l="l" t="t" r="r" b="b"/>
              <a:pathLst>
                <a:path w="665" h="583" extrusionOk="0">
                  <a:moveTo>
                    <a:pt x="331" y="1"/>
                  </a:moveTo>
                  <a:cubicBezTo>
                    <a:pt x="240" y="1"/>
                    <a:pt x="150" y="41"/>
                    <a:pt x="94" y="117"/>
                  </a:cubicBezTo>
                  <a:cubicBezTo>
                    <a:pt x="1" y="248"/>
                    <a:pt x="33" y="430"/>
                    <a:pt x="160" y="528"/>
                  </a:cubicBezTo>
                  <a:cubicBezTo>
                    <a:pt x="211" y="565"/>
                    <a:pt x="271" y="582"/>
                    <a:pt x="330" y="582"/>
                  </a:cubicBezTo>
                  <a:cubicBezTo>
                    <a:pt x="422" y="582"/>
                    <a:pt x="514" y="540"/>
                    <a:pt x="571" y="463"/>
                  </a:cubicBezTo>
                  <a:cubicBezTo>
                    <a:pt x="665" y="337"/>
                    <a:pt x="632" y="150"/>
                    <a:pt x="506" y="56"/>
                  </a:cubicBezTo>
                  <a:cubicBezTo>
                    <a:pt x="454" y="19"/>
                    <a:pt x="392" y="1"/>
                    <a:pt x="331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9" name="Google Shape;4519;p83"/>
            <p:cNvSpPr/>
            <p:nvPr/>
          </p:nvSpPr>
          <p:spPr>
            <a:xfrm>
              <a:off x="278326" y="685942"/>
              <a:ext cx="179594" cy="243592"/>
            </a:xfrm>
            <a:custGeom>
              <a:avLst/>
              <a:gdLst/>
              <a:ahLst/>
              <a:cxnLst/>
              <a:rect l="l" t="t" r="r" b="b"/>
              <a:pathLst>
                <a:path w="811" h="1100" extrusionOk="0">
                  <a:moveTo>
                    <a:pt x="810" y="1"/>
                  </a:moveTo>
                  <a:lnTo>
                    <a:pt x="1" y="1100"/>
                  </a:lnTo>
                </a:path>
              </a:pathLst>
            </a:custGeom>
            <a:solidFill>
              <a:srgbClr val="EDCA3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4520;p83"/>
            <p:cNvSpPr/>
            <p:nvPr/>
          </p:nvSpPr>
          <p:spPr>
            <a:xfrm>
              <a:off x="278326" y="685942"/>
              <a:ext cx="179594" cy="243592"/>
            </a:xfrm>
            <a:custGeom>
              <a:avLst/>
              <a:gdLst/>
              <a:ahLst/>
              <a:cxnLst/>
              <a:rect l="l" t="t" r="r" b="b"/>
              <a:pathLst>
                <a:path w="811" h="1100" fill="none" extrusionOk="0">
                  <a:moveTo>
                    <a:pt x="810" y="1"/>
                  </a:moveTo>
                  <a:lnTo>
                    <a:pt x="1" y="110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83"/>
            <p:cNvSpPr/>
            <p:nvPr/>
          </p:nvSpPr>
          <p:spPr>
            <a:xfrm>
              <a:off x="162288" y="825897"/>
              <a:ext cx="129768" cy="129547"/>
            </a:xfrm>
            <a:custGeom>
              <a:avLst/>
              <a:gdLst/>
              <a:ahLst/>
              <a:cxnLst/>
              <a:rect l="l" t="t" r="r" b="b"/>
              <a:pathLst>
                <a:path w="586" h="585" extrusionOk="0">
                  <a:moveTo>
                    <a:pt x="291" y="0"/>
                  </a:moveTo>
                  <a:cubicBezTo>
                    <a:pt x="132" y="0"/>
                    <a:pt x="1" y="131"/>
                    <a:pt x="1" y="290"/>
                  </a:cubicBezTo>
                  <a:cubicBezTo>
                    <a:pt x="1" y="454"/>
                    <a:pt x="132" y="585"/>
                    <a:pt x="291" y="585"/>
                  </a:cubicBezTo>
                  <a:cubicBezTo>
                    <a:pt x="455" y="585"/>
                    <a:pt x="586" y="454"/>
                    <a:pt x="586" y="290"/>
                  </a:cubicBezTo>
                  <a:cubicBezTo>
                    <a:pt x="586" y="131"/>
                    <a:pt x="455" y="0"/>
                    <a:pt x="291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4522;p83"/>
            <p:cNvSpPr/>
            <p:nvPr/>
          </p:nvSpPr>
          <p:spPr>
            <a:xfrm>
              <a:off x="136378" y="499484"/>
              <a:ext cx="321542" cy="277917"/>
            </a:xfrm>
            <a:custGeom>
              <a:avLst/>
              <a:gdLst/>
              <a:ahLst/>
              <a:cxnLst/>
              <a:rect l="l" t="t" r="r" b="b"/>
              <a:pathLst>
                <a:path w="1452" h="1255" extrusionOk="0">
                  <a:moveTo>
                    <a:pt x="305" y="1"/>
                  </a:moveTo>
                  <a:lnTo>
                    <a:pt x="1" y="417"/>
                  </a:lnTo>
                  <a:lnTo>
                    <a:pt x="1147" y="1254"/>
                  </a:lnTo>
                  <a:lnTo>
                    <a:pt x="1451" y="843"/>
                  </a:lnTo>
                  <a:lnTo>
                    <a:pt x="30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23" name="Google Shape;4523;p83"/>
          <p:cNvSpPr/>
          <p:nvPr/>
        </p:nvSpPr>
        <p:spPr>
          <a:xfrm>
            <a:off x="5880875" y="896836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4" name="Google Shape;4524;p83"/>
          <p:cNvSpPr/>
          <p:nvPr/>
        </p:nvSpPr>
        <p:spPr>
          <a:xfrm>
            <a:off x="2915863" y="63810"/>
            <a:ext cx="517332" cy="382293"/>
          </a:xfrm>
          <a:custGeom>
            <a:avLst/>
            <a:gdLst/>
            <a:ahLst/>
            <a:cxnLst/>
            <a:rect l="l" t="t" r="r" b="b"/>
            <a:pathLst>
              <a:path w="3532" h="2610" extrusionOk="0">
                <a:moveTo>
                  <a:pt x="1227" y="1"/>
                </a:moveTo>
                <a:cubicBezTo>
                  <a:pt x="1113" y="1"/>
                  <a:pt x="985" y="46"/>
                  <a:pt x="842" y="153"/>
                </a:cubicBezTo>
                <a:cubicBezTo>
                  <a:pt x="0" y="789"/>
                  <a:pt x="1310" y="2609"/>
                  <a:pt x="1310" y="2609"/>
                </a:cubicBezTo>
                <a:cubicBezTo>
                  <a:pt x="1310" y="2609"/>
                  <a:pt x="3532" y="2324"/>
                  <a:pt x="3420" y="1271"/>
                </a:cubicBezTo>
                <a:cubicBezTo>
                  <a:pt x="3377" y="864"/>
                  <a:pt x="3149" y="740"/>
                  <a:pt x="2887" y="740"/>
                </a:cubicBezTo>
                <a:cubicBezTo>
                  <a:pt x="2480" y="740"/>
                  <a:pt x="1993" y="1037"/>
                  <a:pt x="1993" y="1037"/>
                </a:cubicBezTo>
                <a:cubicBezTo>
                  <a:pt x="1993" y="1037"/>
                  <a:pt x="1775" y="1"/>
                  <a:pt x="122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5" name="Google Shape;4525;p83"/>
          <p:cNvSpPr/>
          <p:nvPr/>
        </p:nvSpPr>
        <p:spPr>
          <a:xfrm>
            <a:off x="4188015" y="80421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7" name="Google Shape;4527;p83"/>
          <p:cNvSpPr/>
          <p:nvPr/>
        </p:nvSpPr>
        <p:spPr>
          <a:xfrm>
            <a:off x="567561" y="304788"/>
            <a:ext cx="291329" cy="314037"/>
          </a:xfrm>
          <a:custGeom>
            <a:avLst/>
            <a:gdLst/>
            <a:ahLst/>
            <a:cxnLst/>
            <a:rect l="l" t="t" r="r" b="b"/>
            <a:pathLst>
              <a:path w="1989" h="2144" extrusionOk="0">
                <a:moveTo>
                  <a:pt x="856" y="1"/>
                </a:moveTo>
                <a:lnTo>
                  <a:pt x="702" y="880"/>
                </a:lnTo>
                <a:lnTo>
                  <a:pt x="0" y="974"/>
                </a:lnTo>
                <a:lnTo>
                  <a:pt x="627" y="1423"/>
                </a:lnTo>
                <a:lnTo>
                  <a:pt x="571" y="2138"/>
                </a:lnTo>
                <a:lnTo>
                  <a:pt x="571" y="2138"/>
                </a:lnTo>
                <a:lnTo>
                  <a:pt x="1053" y="1488"/>
                </a:lnTo>
                <a:lnTo>
                  <a:pt x="1675" y="2143"/>
                </a:lnTo>
                <a:lnTo>
                  <a:pt x="1488" y="1404"/>
                </a:lnTo>
                <a:lnTo>
                  <a:pt x="1988" y="721"/>
                </a:lnTo>
                <a:lnTo>
                  <a:pt x="1988" y="721"/>
                </a:lnTo>
                <a:lnTo>
                  <a:pt x="1287" y="773"/>
                </a:lnTo>
                <a:lnTo>
                  <a:pt x="856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30" name="Google Shape;4530;p83"/>
          <p:cNvGrpSpPr/>
          <p:nvPr/>
        </p:nvGrpSpPr>
        <p:grpSpPr>
          <a:xfrm>
            <a:off x="7880278" y="4039000"/>
            <a:ext cx="1326640" cy="1285857"/>
            <a:chOff x="6404329" y="1855623"/>
            <a:chExt cx="3006369" cy="2909816"/>
          </a:xfrm>
        </p:grpSpPr>
        <p:sp>
          <p:nvSpPr>
            <p:cNvPr id="4531" name="Google Shape;4531;p83"/>
            <p:cNvSpPr/>
            <p:nvPr/>
          </p:nvSpPr>
          <p:spPr>
            <a:xfrm>
              <a:off x="7124919" y="2573775"/>
              <a:ext cx="2044403" cy="2058133"/>
            </a:xfrm>
            <a:custGeom>
              <a:avLst/>
              <a:gdLst/>
              <a:ahLst/>
              <a:cxnLst/>
              <a:rect l="l" t="t" r="r" b="b"/>
              <a:pathLst>
                <a:path w="9232" h="9294" extrusionOk="0">
                  <a:moveTo>
                    <a:pt x="1745" y="1"/>
                  </a:moveTo>
                  <a:cubicBezTo>
                    <a:pt x="1719" y="1"/>
                    <a:pt x="1699" y="8"/>
                    <a:pt x="1686" y="22"/>
                  </a:cubicBezTo>
                  <a:cubicBezTo>
                    <a:pt x="1457" y="270"/>
                    <a:pt x="784" y="364"/>
                    <a:pt x="3347" y="2586"/>
                  </a:cubicBezTo>
                  <a:cubicBezTo>
                    <a:pt x="2786" y="2184"/>
                    <a:pt x="2171" y="1968"/>
                    <a:pt x="1801" y="1968"/>
                  </a:cubicBezTo>
                  <a:cubicBezTo>
                    <a:pt x="1307" y="1968"/>
                    <a:pt x="1248" y="2351"/>
                    <a:pt x="2331" y="3187"/>
                  </a:cubicBezTo>
                  <a:lnTo>
                    <a:pt x="2331" y="3187"/>
                  </a:lnTo>
                  <a:cubicBezTo>
                    <a:pt x="1814" y="2863"/>
                    <a:pt x="1372" y="2721"/>
                    <a:pt x="1075" y="2721"/>
                  </a:cubicBezTo>
                  <a:cubicBezTo>
                    <a:pt x="497" y="2721"/>
                    <a:pt x="476" y="3261"/>
                    <a:pt x="1540" y="4030"/>
                  </a:cubicBezTo>
                  <a:lnTo>
                    <a:pt x="1540" y="4030"/>
                  </a:lnTo>
                  <a:cubicBezTo>
                    <a:pt x="1202" y="3872"/>
                    <a:pt x="920" y="3801"/>
                    <a:pt x="714" y="3801"/>
                  </a:cubicBezTo>
                  <a:cubicBezTo>
                    <a:pt x="0" y="3801"/>
                    <a:pt x="198" y="4647"/>
                    <a:pt x="2159" y="5612"/>
                  </a:cubicBezTo>
                  <a:cubicBezTo>
                    <a:pt x="3147" y="6334"/>
                    <a:pt x="4066" y="6429"/>
                    <a:pt x="4479" y="6429"/>
                  </a:cubicBezTo>
                  <a:cubicBezTo>
                    <a:pt x="4625" y="6429"/>
                    <a:pt x="4708" y="6417"/>
                    <a:pt x="4708" y="6417"/>
                  </a:cubicBezTo>
                  <a:lnTo>
                    <a:pt x="9082" y="9293"/>
                  </a:lnTo>
                  <a:lnTo>
                    <a:pt x="9232" y="5411"/>
                  </a:lnTo>
                  <a:cubicBezTo>
                    <a:pt x="9232" y="5411"/>
                    <a:pt x="8338" y="5107"/>
                    <a:pt x="6163" y="3839"/>
                  </a:cubicBezTo>
                  <a:cubicBezTo>
                    <a:pt x="6121" y="3203"/>
                    <a:pt x="5251" y="2586"/>
                    <a:pt x="4741" y="2211"/>
                  </a:cubicBezTo>
                  <a:cubicBezTo>
                    <a:pt x="4265" y="1859"/>
                    <a:pt x="2171" y="1"/>
                    <a:pt x="1745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83"/>
            <p:cNvSpPr/>
            <p:nvPr/>
          </p:nvSpPr>
          <p:spPr>
            <a:xfrm>
              <a:off x="7567592" y="3214643"/>
              <a:ext cx="99651" cy="79943"/>
            </a:xfrm>
            <a:custGeom>
              <a:avLst/>
              <a:gdLst/>
              <a:ahLst/>
              <a:cxnLst/>
              <a:rect l="l" t="t" r="r" b="b"/>
              <a:pathLst>
                <a:path w="450" h="361" extrusionOk="0">
                  <a:moveTo>
                    <a:pt x="1" y="0"/>
                  </a:moveTo>
                  <a:lnTo>
                    <a:pt x="450" y="361"/>
                  </a:lnTo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83"/>
            <p:cNvSpPr/>
            <p:nvPr/>
          </p:nvSpPr>
          <p:spPr>
            <a:xfrm>
              <a:off x="7567592" y="3214643"/>
              <a:ext cx="99651" cy="79943"/>
            </a:xfrm>
            <a:custGeom>
              <a:avLst/>
              <a:gdLst/>
              <a:ahLst/>
              <a:cxnLst/>
              <a:rect l="l" t="t" r="r" b="b"/>
              <a:pathLst>
                <a:path w="450" h="361" fill="none" extrusionOk="0">
                  <a:moveTo>
                    <a:pt x="1" y="0"/>
                  </a:moveTo>
                  <a:lnTo>
                    <a:pt x="450" y="36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83"/>
            <p:cNvSpPr/>
            <p:nvPr/>
          </p:nvSpPr>
          <p:spPr>
            <a:xfrm>
              <a:off x="7537696" y="3495437"/>
              <a:ext cx="221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83"/>
            <p:cNvSpPr/>
            <p:nvPr/>
          </p:nvSpPr>
          <p:spPr>
            <a:xfrm>
              <a:off x="7425644" y="3440518"/>
              <a:ext cx="221" cy="22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4536;p83"/>
            <p:cNvSpPr/>
            <p:nvPr/>
          </p:nvSpPr>
          <p:spPr>
            <a:xfrm>
              <a:off x="7650413" y="3294363"/>
              <a:ext cx="197088" cy="356530"/>
            </a:xfrm>
            <a:custGeom>
              <a:avLst/>
              <a:gdLst/>
              <a:ahLst/>
              <a:cxnLst/>
              <a:rect l="l" t="t" r="r" b="b"/>
              <a:pathLst>
                <a:path w="890" h="1610" extrusionOk="0">
                  <a:moveTo>
                    <a:pt x="890" y="1"/>
                  </a:moveTo>
                  <a:cubicBezTo>
                    <a:pt x="890" y="1"/>
                    <a:pt x="155" y="871"/>
                    <a:pt x="1" y="1610"/>
                  </a:cubicBezTo>
                  <a:lnTo>
                    <a:pt x="890" y="1"/>
                  </a:lnTo>
                  <a:close/>
                </a:path>
              </a:pathLst>
            </a:custGeom>
            <a:solidFill>
              <a:srgbClr val="EAABA7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4537;p83"/>
            <p:cNvSpPr/>
            <p:nvPr/>
          </p:nvSpPr>
          <p:spPr>
            <a:xfrm>
              <a:off x="7650413" y="3294363"/>
              <a:ext cx="197088" cy="356530"/>
            </a:xfrm>
            <a:custGeom>
              <a:avLst/>
              <a:gdLst/>
              <a:ahLst/>
              <a:cxnLst/>
              <a:rect l="l" t="t" r="r" b="b"/>
              <a:pathLst>
                <a:path w="890" h="1610" fill="none" extrusionOk="0">
                  <a:moveTo>
                    <a:pt x="890" y="1"/>
                  </a:moveTo>
                  <a:cubicBezTo>
                    <a:pt x="890" y="1"/>
                    <a:pt x="155" y="871"/>
                    <a:pt x="1" y="1610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4538;p83"/>
            <p:cNvSpPr/>
            <p:nvPr/>
          </p:nvSpPr>
          <p:spPr>
            <a:xfrm>
              <a:off x="8295932" y="3398886"/>
              <a:ext cx="1015337" cy="1366553"/>
            </a:xfrm>
            <a:custGeom>
              <a:avLst/>
              <a:gdLst/>
              <a:ahLst/>
              <a:cxnLst/>
              <a:rect l="l" t="t" r="r" b="b"/>
              <a:pathLst>
                <a:path w="4585" h="6171" extrusionOk="0">
                  <a:moveTo>
                    <a:pt x="1591" y="1"/>
                  </a:moveTo>
                  <a:lnTo>
                    <a:pt x="70" y="3519"/>
                  </a:lnTo>
                  <a:lnTo>
                    <a:pt x="0" y="3673"/>
                  </a:lnTo>
                  <a:lnTo>
                    <a:pt x="3976" y="6171"/>
                  </a:lnTo>
                  <a:lnTo>
                    <a:pt x="4584" y="1367"/>
                  </a:lnTo>
                  <a:lnTo>
                    <a:pt x="1591" y="1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4539;p83"/>
            <p:cNvSpPr/>
            <p:nvPr/>
          </p:nvSpPr>
          <p:spPr>
            <a:xfrm>
              <a:off x="8421271" y="3458013"/>
              <a:ext cx="344129" cy="839286"/>
            </a:xfrm>
            <a:custGeom>
              <a:avLst/>
              <a:gdLst/>
              <a:ahLst/>
              <a:cxnLst/>
              <a:rect l="l" t="t" r="r" b="b"/>
              <a:pathLst>
                <a:path w="1554" h="3790" fill="none" extrusionOk="0">
                  <a:moveTo>
                    <a:pt x="0" y="3790"/>
                  </a:moveTo>
                  <a:lnTo>
                    <a:pt x="1553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4540;p83"/>
            <p:cNvSpPr/>
            <p:nvPr/>
          </p:nvSpPr>
          <p:spPr>
            <a:xfrm>
              <a:off x="8512286" y="3499423"/>
              <a:ext cx="345237" cy="839286"/>
            </a:xfrm>
            <a:custGeom>
              <a:avLst/>
              <a:gdLst/>
              <a:ahLst/>
              <a:cxnLst/>
              <a:rect l="l" t="t" r="r" b="b"/>
              <a:pathLst>
                <a:path w="1559" h="3790" fill="none" extrusionOk="0">
                  <a:moveTo>
                    <a:pt x="1" y="3790"/>
                  </a:moveTo>
                  <a:lnTo>
                    <a:pt x="1559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4541;p83"/>
            <p:cNvSpPr/>
            <p:nvPr/>
          </p:nvSpPr>
          <p:spPr>
            <a:xfrm>
              <a:off x="8593114" y="3541941"/>
              <a:ext cx="356530" cy="867188"/>
            </a:xfrm>
            <a:custGeom>
              <a:avLst/>
              <a:gdLst/>
              <a:ahLst/>
              <a:cxnLst/>
              <a:rect l="l" t="t" r="r" b="b"/>
              <a:pathLst>
                <a:path w="1610" h="3916" fill="none" extrusionOk="0">
                  <a:moveTo>
                    <a:pt x="1" y="3916"/>
                  </a:moveTo>
                  <a:lnTo>
                    <a:pt x="1610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4542;p83"/>
            <p:cNvSpPr/>
            <p:nvPr/>
          </p:nvSpPr>
          <p:spPr>
            <a:xfrm>
              <a:off x="8697859" y="3583352"/>
              <a:ext cx="345015" cy="880697"/>
            </a:xfrm>
            <a:custGeom>
              <a:avLst/>
              <a:gdLst/>
              <a:ahLst/>
              <a:cxnLst/>
              <a:rect l="l" t="t" r="r" b="b"/>
              <a:pathLst>
                <a:path w="1558" h="3977" fill="none" extrusionOk="0">
                  <a:moveTo>
                    <a:pt x="0" y="3977"/>
                  </a:moveTo>
                  <a:lnTo>
                    <a:pt x="1558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4543;p83"/>
            <p:cNvSpPr/>
            <p:nvPr/>
          </p:nvSpPr>
          <p:spPr>
            <a:xfrm>
              <a:off x="8794189" y="3625869"/>
              <a:ext cx="339922" cy="888004"/>
            </a:xfrm>
            <a:custGeom>
              <a:avLst/>
              <a:gdLst/>
              <a:ahLst/>
              <a:cxnLst/>
              <a:rect l="l" t="t" r="r" b="b"/>
              <a:pathLst>
                <a:path w="1535" h="4010" fill="none" extrusionOk="0">
                  <a:moveTo>
                    <a:pt x="0" y="4009"/>
                  </a:moveTo>
                  <a:lnTo>
                    <a:pt x="1535" y="0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4544;p83"/>
            <p:cNvSpPr/>
            <p:nvPr/>
          </p:nvSpPr>
          <p:spPr>
            <a:xfrm>
              <a:off x="8882103" y="3667280"/>
              <a:ext cx="344129" cy="901513"/>
            </a:xfrm>
            <a:custGeom>
              <a:avLst/>
              <a:gdLst/>
              <a:ahLst/>
              <a:cxnLst/>
              <a:rect l="l" t="t" r="r" b="b"/>
              <a:pathLst>
                <a:path w="1554" h="4071" fill="none" extrusionOk="0">
                  <a:moveTo>
                    <a:pt x="1" y="4070"/>
                  </a:moveTo>
                  <a:lnTo>
                    <a:pt x="1554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4545;p83"/>
            <p:cNvSpPr/>
            <p:nvPr/>
          </p:nvSpPr>
          <p:spPr>
            <a:xfrm>
              <a:off x="8970239" y="3708691"/>
              <a:ext cx="348337" cy="915021"/>
            </a:xfrm>
            <a:custGeom>
              <a:avLst/>
              <a:gdLst/>
              <a:ahLst/>
              <a:cxnLst/>
              <a:rect l="l" t="t" r="r" b="b"/>
              <a:pathLst>
                <a:path w="1573" h="4132" fill="none" extrusionOk="0">
                  <a:moveTo>
                    <a:pt x="0" y="4131"/>
                  </a:moveTo>
                  <a:lnTo>
                    <a:pt x="1572" y="1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4546;p83"/>
            <p:cNvSpPr/>
            <p:nvPr/>
          </p:nvSpPr>
          <p:spPr>
            <a:xfrm>
              <a:off x="9063469" y="3751208"/>
              <a:ext cx="347230" cy="939823"/>
            </a:xfrm>
            <a:custGeom>
              <a:avLst/>
              <a:gdLst/>
              <a:ahLst/>
              <a:cxnLst/>
              <a:rect l="l" t="t" r="r" b="b"/>
              <a:pathLst>
                <a:path w="1568" h="4244" fill="none" extrusionOk="0">
                  <a:moveTo>
                    <a:pt x="0" y="4243"/>
                  </a:moveTo>
                  <a:lnTo>
                    <a:pt x="1567" y="0"/>
                  </a:ln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4547;p83"/>
            <p:cNvSpPr/>
            <p:nvPr/>
          </p:nvSpPr>
          <p:spPr>
            <a:xfrm>
              <a:off x="6618690" y="3171017"/>
              <a:ext cx="207496" cy="149477"/>
            </a:xfrm>
            <a:custGeom>
              <a:avLst/>
              <a:gdLst/>
              <a:ahLst/>
              <a:cxnLst/>
              <a:rect l="l" t="t" r="r" b="b"/>
              <a:pathLst>
                <a:path w="937" h="675" extrusionOk="0">
                  <a:moveTo>
                    <a:pt x="731" y="1"/>
                  </a:moveTo>
                  <a:cubicBezTo>
                    <a:pt x="731" y="1"/>
                    <a:pt x="244" y="15"/>
                    <a:pt x="1" y="642"/>
                  </a:cubicBezTo>
                  <a:lnTo>
                    <a:pt x="118" y="674"/>
                  </a:lnTo>
                  <a:cubicBezTo>
                    <a:pt x="118" y="674"/>
                    <a:pt x="221" y="202"/>
                    <a:pt x="936" y="132"/>
                  </a:cubicBezTo>
                  <a:lnTo>
                    <a:pt x="731" y="1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83"/>
            <p:cNvSpPr/>
            <p:nvPr/>
          </p:nvSpPr>
          <p:spPr>
            <a:xfrm>
              <a:off x="7319128" y="3356590"/>
              <a:ext cx="138848" cy="211482"/>
            </a:xfrm>
            <a:custGeom>
              <a:avLst/>
              <a:gdLst/>
              <a:ahLst/>
              <a:cxnLst/>
              <a:rect l="l" t="t" r="r" b="b"/>
              <a:pathLst>
                <a:path w="627" h="955" extrusionOk="0">
                  <a:moveTo>
                    <a:pt x="0" y="0"/>
                  </a:moveTo>
                  <a:cubicBezTo>
                    <a:pt x="543" y="473"/>
                    <a:pt x="356" y="917"/>
                    <a:pt x="356" y="917"/>
                  </a:cubicBezTo>
                  <a:lnTo>
                    <a:pt x="473" y="954"/>
                  </a:lnTo>
                  <a:cubicBezTo>
                    <a:pt x="627" y="304"/>
                    <a:pt x="239" y="10"/>
                    <a:pt x="239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83"/>
            <p:cNvSpPr/>
            <p:nvPr/>
          </p:nvSpPr>
          <p:spPr>
            <a:xfrm>
              <a:off x="6404329" y="3125842"/>
              <a:ext cx="1259815" cy="529702"/>
            </a:xfrm>
            <a:custGeom>
              <a:avLst/>
              <a:gdLst/>
              <a:ahLst/>
              <a:cxnLst/>
              <a:rect l="l" t="t" r="r" b="b"/>
              <a:pathLst>
                <a:path w="5689" h="2392" extrusionOk="0">
                  <a:moveTo>
                    <a:pt x="420" y="1"/>
                  </a:moveTo>
                  <a:cubicBezTo>
                    <a:pt x="265" y="1"/>
                    <a:pt x="119" y="102"/>
                    <a:pt x="66" y="261"/>
                  </a:cubicBezTo>
                  <a:cubicBezTo>
                    <a:pt x="1" y="453"/>
                    <a:pt x="113" y="659"/>
                    <a:pt x="309" y="719"/>
                  </a:cubicBezTo>
                  <a:lnTo>
                    <a:pt x="5572" y="2389"/>
                  </a:lnTo>
                  <a:cubicBezTo>
                    <a:pt x="5577" y="2391"/>
                    <a:pt x="5583" y="2391"/>
                    <a:pt x="5589" y="2391"/>
                  </a:cubicBezTo>
                  <a:cubicBezTo>
                    <a:pt x="5622" y="2391"/>
                    <a:pt x="5658" y="2369"/>
                    <a:pt x="5670" y="2329"/>
                  </a:cubicBezTo>
                  <a:cubicBezTo>
                    <a:pt x="5689" y="2282"/>
                    <a:pt x="5665" y="2235"/>
                    <a:pt x="5619" y="2226"/>
                  </a:cubicBezTo>
                  <a:lnTo>
                    <a:pt x="356" y="556"/>
                  </a:lnTo>
                  <a:cubicBezTo>
                    <a:pt x="249" y="528"/>
                    <a:pt x="192" y="411"/>
                    <a:pt x="225" y="308"/>
                  </a:cubicBezTo>
                  <a:cubicBezTo>
                    <a:pt x="248" y="221"/>
                    <a:pt x="329" y="168"/>
                    <a:pt x="415" y="168"/>
                  </a:cubicBezTo>
                  <a:cubicBezTo>
                    <a:pt x="436" y="168"/>
                    <a:pt x="457" y="171"/>
                    <a:pt x="478" y="177"/>
                  </a:cubicBezTo>
                  <a:lnTo>
                    <a:pt x="567" y="205"/>
                  </a:lnTo>
                  <a:cubicBezTo>
                    <a:pt x="577" y="209"/>
                    <a:pt x="587" y="211"/>
                    <a:pt x="597" y="211"/>
                  </a:cubicBezTo>
                  <a:cubicBezTo>
                    <a:pt x="629" y="211"/>
                    <a:pt x="659" y="189"/>
                    <a:pt x="670" y="153"/>
                  </a:cubicBezTo>
                  <a:cubicBezTo>
                    <a:pt x="688" y="107"/>
                    <a:pt x="665" y="60"/>
                    <a:pt x="618" y="51"/>
                  </a:cubicBezTo>
                  <a:lnTo>
                    <a:pt x="529" y="18"/>
                  </a:lnTo>
                  <a:cubicBezTo>
                    <a:pt x="493" y="6"/>
                    <a:pt x="456" y="1"/>
                    <a:pt x="420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4550;p83"/>
            <p:cNvSpPr/>
            <p:nvPr/>
          </p:nvSpPr>
          <p:spPr>
            <a:xfrm>
              <a:off x="7561391" y="2183807"/>
              <a:ext cx="798983" cy="306926"/>
            </a:xfrm>
            <a:custGeom>
              <a:avLst/>
              <a:gdLst/>
              <a:ahLst/>
              <a:cxnLst/>
              <a:rect l="l" t="t" r="r" b="b"/>
              <a:pathLst>
                <a:path w="3608" h="1386" extrusionOk="0">
                  <a:moveTo>
                    <a:pt x="1" y="1"/>
                  </a:moveTo>
                  <a:lnTo>
                    <a:pt x="10" y="123"/>
                  </a:lnTo>
                  <a:cubicBezTo>
                    <a:pt x="10" y="123"/>
                    <a:pt x="3291" y="1386"/>
                    <a:pt x="3392" y="1386"/>
                  </a:cubicBezTo>
                  <a:cubicBezTo>
                    <a:pt x="3392" y="1386"/>
                    <a:pt x="3392" y="1386"/>
                    <a:pt x="3392" y="1386"/>
                  </a:cubicBezTo>
                  <a:cubicBezTo>
                    <a:pt x="3434" y="1381"/>
                    <a:pt x="3532" y="1278"/>
                    <a:pt x="3565" y="993"/>
                  </a:cubicBezTo>
                  <a:cubicBezTo>
                    <a:pt x="3607" y="71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4551;p83"/>
            <p:cNvSpPr/>
            <p:nvPr/>
          </p:nvSpPr>
          <p:spPr>
            <a:xfrm>
              <a:off x="7561391" y="2183807"/>
              <a:ext cx="798983" cy="306926"/>
            </a:xfrm>
            <a:custGeom>
              <a:avLst/>
              <a:gdLst/>
              <a:ahLst/>
              <a:cxnLst/>
              <a:rect l="l" t="t" r="r" b="b"/>
              <a:pathLst>
                <a:path w="3608" h="1386" extrusionOk="0">
                  <a:moveTo>
                    <a:pt x="1" y="1"/>
                  </a:moveTo>
                  <a:lnTo>
                    <a:pt x="10" y="123"/>
                  </a:lnTo>
                  <a:cubicBezTo>
                    <a:pt x="10" y="123"/>
                    <a:pt x="3291" y="1386"/>
                    <a:pt x="3392" y="1386"/>
                  </a:cubicBezTo>
                  <a:cubicBezTo>
                    <a:pt x="3392" y="1386"/>
                    <a:pt x="3392" y="1386"/>
                    <a:pt x="3392" y="1386"/>
                  </a:cubicBezTo>
                  <a:cubicBezTo>
                    <a:pt x="3434" y="1381"/>
                    <a:pt x="3532" y="1278"/>
                    <a:pt x="3565" y="993"/>
                  </a:cubicBezTo>
                  <a:cubicBezTo>
                    <a:pt x="3607" y="71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83"/>
            <p:cNvSpPr/>
            <p:nvPr/>
          </p:nvSpPr>
          <p:spPr>
            <a:xfrm>
              <a:off x="7561391" y="2183807"/>
              <a:ext cx="798983" cy="308033"/>
            </a:xfrm>
            <a:custGeom>
              <a:avLst/>
              <a:gdLst/>
              <a:ahLst/>
              <a:cxnLst/>
              <a:rect l="l" t="t" r="r" b="b"/>
              <a:pathLst>
                <a:path w="3608" h="1391" fill="none" extrusionOk="0">
                  <a:moveTo>
                    <a:pt x="1" y="1"/>
                  </a:moveTo>
                  <a:cubicBezTo>
                    <a:pt x="1" y="1"/>
                    <a:pt x="3607" y="712"/>
                    <a:pt x="3565" y="993"/>
                  </a:cubicBezTo>
                  <a:cubicBezTo>
                    <a:pt x="3532" y="1278"/>
                    <a:pt x="3434" y="1381"/>
                    <a:pt x="3392" y="1386"/>
                  </a:cubicBezTo>
                  <a:cubicBezTo>
                    <a:pt x="3303" y="1390"/>
                    <a:pt x="10" y="123"/>
                    <a:pt x="10" y="123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4553;p83"/>
            <p:cNvSpPr/>
            <p:nvPr/>
          </p:nvSpPr>
          <p:spPr>
            <a:xfrm>
              <a:off x="6773039" y="1905891"/>
              <a:ext cx="803190" cy="302054"/>
            </a:xfrm>
            <a:custGeom>
              <a:avLst/>
              <a:gdLst/>
              <a:ahLst/>
              <a:cxnLst/>
              <a:rect l="l" t="t" r="r" b="b"/>
              <a:pathLst>
                <a:path w="3627" h="1364" extrusionOk="0">
                  <a:moveTo>
                    <a:pt x="221" y="1"/>
                  </a:moveTo>
                  <a:cubicBezTo>
                    <a:pt x="174" y="1"/>
                    <a:pt x="143" y="10"/>
                    <a:pt x="132" y="30"/>
                  </a:cubicBezTo>
                  <a:cubicBezTo>
                    <a:pt x="1" y="283"/>
                    <a:pt x="15" y="423"/>
                    <a:pt x="52" y="451"/>
                  </a:cubicBezTo>
                  <a:cubicBezTo>
                    <a:pt x="123" y="512"/>
                    <a:pt x="3542" y="1364"/>
                    <a:pt x="3542" y="1364"/>
                  </a:cubicBezTo>
                  <a:lnTo>
                    <a:pt x="3626" y="1270"/>
                  </a:lnTo>
                  <a:cubicBezTo>
                    <a:pt x="3626" y="1270"/>
                    <a:pt x="778" y="1"/>
                    <a:pt x="22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4554;p83"/>
            <p:cNvSpPr/>
            <p:nvPr/>
          </p:nvSpPr>
          <p:spPr>
            <a:xfrm>
              <a:off x="6773039" y="1905891"/>
              <a:ext cx="803190" cy="302054"/>
            </a:xfrm>
            <a:custGeom>
              <a:avLst/>
              <a:gdLst/>
              <a:ahLst/>
              <a:cxnLst/>
              <a:rect l="l" t="t" r="r" b="b"/>
              <a:pathLst>
                <a:path w="3627" h="1364" extrusionOk="0">
                  <a:moveTo>
                    <a:pt x="221" y="1"/>
                  </a:moveTo>
                  <a:cubicBezTo>
                    <a:pt x="174" y="1"/>
                    <a:pt x="143" y="10"/>
                    <a:pt x="132" y="30"/>
                  </a:cubicBezTo>
                  <a:cubicBezTo>
                    <a:pt x="1" y="283"/>
                    <a:pt x="15" y="423"/>
                    <a:pt x="52" y="451"/>
                  </a:cubicBezTo>
                  <a:cubicBezTo>
                    <a:pt x="123" y="512"/>
                    <a:pt x="3542" y="1364"/>
                    <a:pt x="3542" y="1364"/>
                  </a:cubicBezTo>
                  <a:lnTo>
                    <a:pt x="3626" y="1270"/>
                  </a:lnTo>
                  <a:cubicBezTo>
                    <a:pt x="3626" y="1270"/>
                    <a:pt x="778" y="1"/>
                    <a:pt x="221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4555;p83"/>
            <p:cNvSpPr/>
            <p:nvPr/>
          </p:nvSpPr>
          <p:spPr>
            <a:xfrm>
              <a:off x="6773039" y="1855623"/>
              <a:ext cx="803190" cy="352323"/>
            </a:xfrm>
            <a:custGeom>
              <a:avLst/>
              <a:gdLst/>
              <a:ahLst/>
              <a:cxnLst/>
              <a:rect l="l" t="t" r="r" b="b"/>
              <a:pathLst>
                <a:path w="3627" h="1591" fill="none" extrusionOk="0">
                  <a:moveTo>
                    <a:pt x="3626" y="1497"/>
                  </a:moveTo>
                  <a:cubicBezTo>
                    <a:pt x="3626" y="1497"/>
                    <a:pt x="268" y="0"/>
                    <a:pt x="132" y="257"/>
                  </a:cubicBezTo>
                  <a:cubicBezTo>
                    <a:pt x="1" y="510"/>
                    <a:pt x="15" y="650"/>
                    <a:pt x="52" y="678"/>
                  </a:cubicBezTo>
                  <a:cubicBezTo>
                    <a:pt x="123" y="739"/>
                    <a:pt x="3542" y="1591"/>
                    <a:pt x="3542" y="159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6" name="Google Shape;4556;p83"/>
            <p:cNvSpPr/>
            <p:nvPr/>
          </p:nvSpPr>
          <p:spPr>
            <a:xfrm>
              <a:off x="7514887" y="2140404"/>
              <a:ext cx="74628" cy="157671"/>
            </a:xfrm>
            <a:custGeom>
              <a:avLst/>
              <a:gdLst/>
              <a:ahLst/>
              <a:cxnLst/>
              <a:rect l="l" t="t" r="r" b="b"/>
              <a:pathLst>
                <a:path w="337" h="712" extrusionOk="0">
                  <a:moveTo>
                    <a:pt x="211" y="1"/>
                  </a:moveTo>
                  <a:lnTo>
                    <a:pt x="0" y="674"/>
                  </a:lnTo>
                  <a:lnTo>
                    <a:pt x="122" y="712"/>
                  </a:lnTo>
                  <a:lnTo>
                    <a:pt x="337" y="38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7" name="Google Shape;4557;p83"/>
            <p:cNvSpPr/>
            <p:nvPr/>
          </p:nvSpPr>
          <p:spPr>
            <a:xfrm>
              <a:off x="7220584" y="2243819"/>
              <a:ext cx="584400" cy="366053"/>
            </a:xfrm>
            <a:custGeom>
              <a:avLst/>
              <a:gdLst/>
              <a:ahLst/>
              <a:cxnLst/>
              <a:rect l="l" t="t" r="r" b="b"/>
              <a:pathLst>
                <a:path w="2639" h="1653" extrusionOk="0">
                  <a:moveTo>
                    <a:pt x="626" y="0"/>
                  </a:moveTo>
                  <a:cubicBezTo>
                    <a:pt x="597" y="0"/>
                    <a:pt x="575" y="4"/>
                    <a:pt x="562" y="11"/>
                  </a:cubicBezTo>
                  <a:cubicBezTo>
                    <a:pt x="403" y="90"/>
                    <a:pt x="1" y="811"/>
                    <a:pt x="1" y="811"/>
                  </a:cubicBezTo>
                  <a:lnTo>
                    <a:pt x="2251" y="1653"/>
                  </a:lnTo>
                  <a:cubicBezTo>
                    <a:pt x="2251" y="1653"/>
                    <a:pt x="2639" y="797"/>
                    <a:pt x="2396" y="586"/>
                  </a:cubicBezTo>
                  <a:cubicBezTo>
                    <a:pt x="2173" y="401"/>
                    <a:pt x="949" y="0"/>
                    <a:pt x="62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4558;p83"/>
            <p:cNvSpPr/>
            <p:nvPr/>
          </p:nvSpPr>
          <p:spPr>
            <a:xfrm>
              <a:off x="7380247" y="2299845"/>
              <a:ext cx="68427" cy="154570"/>
            </a:xfrm>
            <a:custGeom>
              <a:avLst/>
              <a:gdLst/>
              <a:ahLst/>
              <a:cxnLst/>
              <a:rect l="l" t="t" r="r" b="b"/>
              <a:pathLst>
                <a:path w="309" h="698" extrusionOk="0">
                  <a:moveTo>
                    <a:pt x="0" y="1"/>
                  </a:moveTo>
                  <a:lnTo>
                    <a:pt x="206" y="660"/>
                  </a:lnTo>
                  <a:lnTo>
                    <a:pt x="309" y="698"/>
                  </a:lnTo>
                  <a:lnTo>
                    <a:pt x="80" y="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9" name="Google Shape;4559;p83"/>
            <p:cNvSpPr/>
            <p:nvPr/>
          </p:nvSpPr>
          <p:spPr>
            <a:xfrm>
              <a:off x="7432952" y="2316454"/>
              <a:ext cx="68649" cy="154570"/>
            </a:xfrm>
            <a:custGeom>
              <a:avLst/>
              <a:gdLst/>
              <a:ahLst/>
              <a:cxnLst/>
              <a:rect l="l" t="t" r="r" b="b"/>
              <a:pathLst>
                <a:path w="310" h="698" extrusionOk="0">
                  <a:moveTo>
                    <a:pt x="1" y="1"/>
                  </a:moveTo>
                  <a:lnTo>
                    <a:pt x="206" y="665"/>
                  </a:lnTo>
                  <a:lnTo>
                    <a:pt x="309" y="698"/>
                  </a:lnTo>
                  <a:lnTo>
                    <a:pt x="85" y="2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0" name="Google Shape;4560;p83"/>
            <p:cNvSpPr/>
            <p:nvPr/>
          </p:nvSpPr>
          <p:spPr>
            <a:xfrm>
              <a:off x="7485878" y="2334170"/>
              <a:ext cx="69535" cy="153463"/>
            </a:xfrm>
            <a:custGeom>
              <a:avLst/>
              <a:gdLst/>
              <a:ahLst/>
              <a:cxnLst/>
              <a:rect l="l" t="t" r="r" b="b"/>
              <a:pathLst>
                <a:path w="314" h="693" extrusionOk="0">
                  <a:moveTo>
                    <a:pt x="0" y="0"/>
                  </a:moveTo>
                  <a:lnTo>
                    <a:pt x="206" y="660"/>
                  </a:lnTo>
                  <a:lnTo>
                    <a:pt x="314" y="693"/>
                  </a:lnTo>
                  <a:lnTo>
                    <a:pt x="84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4561;p83"/>
            <p:cNvSpPr/>
            <p:nvPr/>
          </p:nvSpPr>
          <p:spPr>
            <a:xfrm>
              <a:off x="7539689" y="2350778"/>
              <a:ext cx="68649" cy="153463"/>
            </a:xfrm>
            <a:custGeom>
              <a:avLst/>
              <a:gdLst/>
              <a:ahLst/>
              <a:cxnLst/>
              <a:rect l="l" t="t" r="r" b="b"/>
              <a:pathLst>
                <a:path w="310" h="693" extrusionOk="0">
                  <a:moveTo>
                    <a:pt x="0" y="0"/>
                  </a:moveTo>
                  <a:lnTo>
                    <a:pt x="202" y="660"/>
                  </a:lnTo>
                  <a:lnTo>
                    <a:pt x="309" y="692"/>
                  </a:lnTo>
                  <a:lnTo>
                    <a:pt x="8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2" name="Google Shape;4562;p83"/>
            <p:cNvSpPr/>
            <p:nvPr/>
          </p:nvSpPr>
          <p:spPr>
            <a:xfrm>
              <a:off x="7518873" y="2109623"/>
              <a:ext cx="117367" cy="53369"/>
            </a:xfrm>
            <a:custGeom>
              <a:avLst/>
              <a:gdLst/>
              <a:ahLst/>
              <a:cxnLst/>
              <a:rect l="l" t="t" r="r" b="b"/>
              <a:pathLst>
                <a:path w="530" h="241" extrusionOk="0">
                  <a:moveTo>
                    <a:pt x="116" y="1"/>
                  </a:moveTo>
                  <a:cubicBezTo>
                    <a:pt x="58" y="1"/>
                    <a:pt x="18" y="14"/>
                    <a:pt x="10" y="41"/>
                  </a:cubicBezTo>
                  <a:cubicBezTo>
                    <a:pt x="1" y="93"/>
                    <a:pt x="94" y="172"/>
                    <a:pt x="235" y="210"/>
                  </a:cubicBezTo>
                  <a:cubicBezTo>
                    <a:pt x="301" y="230"/>
                    <a:pt x="364" y="240"/>
                    <a:pt x="413" y="240"/>
                  </a:cubicBezTo>
                  <a:cubicBezTo>
                    <a:pt x="467" y="240"/>
                    <a:pt x="506" y="227"/>
                    <a:pt x="515" y="200"/>
                  </a:cubicBezTo>
                  <a:cubicBezTo>
                    <a:pt x="529" y="144"/>
                    <a:pt x="431" y="69"/>
                    <a:pt x="291" y="27"/>
                  </a:cubicBezTo>
                  <a:cubicBezTo>
                    <a:pt x="226" y="10"/>
                    <a:pt x="165" y="1"/>
                    <a:pt x="11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3" name="Google Shape;4563;p83"/>
            <p:cNvSpPr/>
            <p:nvPr/>
          </p:nvSpPr>
          <p:spPr>
            <a:xfrm>
              <a:off x="6567979" y="2391746"/>
              <a:ext cx="2254114" cy="1005150"/>
            </a:xfrm>
            <a:custGeom>
              <a:avLst/>
              <a:gdLst/>
              <a:ahLst/>
              <a:cxnLst/>
              <a:rect l="l" t="t" r="r" b="b"/>
              <a:pathLst>
                <a:path w="10179" h="4539" extrusionOk="0">
                  <a:moveTo>
                    <a:pt x="2705" y="0"/>
                  </a:moveTo>
                  <a:cubicBezTo>
                    <a:pt x="2317" y="0"/>
                    <a:pt x="1972" y="101"/>
                    <a:pt x="1736" y="358"/>
                  </a:cubicBezTo>
                  <a:cubicBezTo>
                    <a:pt x="1736" y="358"/>
                    <a:pt x="1" y="1962"/>
                    <a:pt x="118" y="2842"/>
                  </a:cubicBezTo>
                  <a:cubicBezTo>
                    <a:pt x="211" y="3549"/>
                    <a:pt x="2819" y="4538"/>
                    <a:pt x="4144" y="4538"/>
                  </a:cubicBezTo>
                  <a:cubicBezTo>
                    <a:pt x="4475" y="4538"/>
                    <a:pt x="4725" y="4477"/>
                    <a:pt x="4838" y="4334"/>
                  </a:cubicBezTo>
                  <a:cubicBezTo>
                    <a:pt x="5081" y="4025"/>
                    <a:pt x="5329" y="3450"/>
                    <a:pt x="5506" y="2879"/>
                  </a:cubicBezTo>
                  <a:cubicBezTo>
                    <a:pt x="5664" y="2915"/>
                    <a:pt x="5944" y="2965"/>
                    <a:pt x="6160" y="2965"/>
                  </a:cubicBezTo>
                  <a:cubicBezTo>
                    <a:pt x="6226" y="2965"/>
                    <a:pt x="6285" y="2960"/>
                    <a:pt x="6334" y="2949"/>
                  </a:cubicBezTo>
                  <a:cubicBezTo>
                    <a:pt x="6620" y="2879"/>
                    <a:pt x="7088" y="2547"/>
                    <a:pt x="7088" y="2547"/>
                  </a:cubicBezTo>
                  <a:cubicBezTo>
                    <a:pt x="7088" y="2547"/>
                    <a:pt x="8436" y="2687"/>
                    <a:pt x="8966" y="2687"/>
                  </a:cubicBezTo>
                  <a:cubicBezTo>
                    <a:pt x="9056" y="2687"/>
                    <a:pt x="9123" y="2683"/>
                    <a:pt x="9155" y="2673"/>
                  </a:cubicBezTo>
                  <a:cubicBezTo>
                    <a:pt x="9380" y="2612"/>
                    <a:pt x="9950" y="1172"/>
                    <a:pt x="10133" y="849"/>
                  </a:cubicBezTo>
                  <a:cubicBezTo>
                    <a:pt x="10178" y="758"/>
                    <a:pt x="9878" y="695"/>
                    <a:pt x="9585" y="695"/>
                  </a:cubicBezTo>
                  <a:cubicBezTo>
                    <a:pt x="9366" y="695"/>
                    <a:pt x="9152" y="730"/>
                    <a:pt x="9090" y="816"/>
                  </a:cubicBezTo>
                  <a:cubicBezTo>
                    <a:pt x="8935" y="1013"/>
                    <a:pt x="8187" y="1803"/>
                    <a:pt x="8187" y="1803"/>
                  </a:cubicBezTo>
                  <a:lnTo>
                    <a:pt x="5226" y="840"/>
                  </a:lnTo>
                  <a:cubicBezTo>
                    <a:pt x="4602" y="471"/>
                    <a:pt x="3548" y="0"/>
                    <a:pt x="2705" y="0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4" name="Google Shape;4564;p83"/>
            <p:cNvSpPr/>
            <p:nvPr/>
          </p:nvSpPr>
          <p:spPr>
            <a:xfrm>
              <a:off x="6998915" y="2465709"/>
              <a:ext cx="221" cy="22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5" name="Google Shape;4565;p83"/>
            <p:cNvSpPr/>
            <p:nvPr/>
          </p:nvSpPr>
          <p:spPr>
            <a:xfrm>
              <a:off x="6615590" y="2862099"/>
              <a:ext cx="399048" cy="338593"/>
            </a:xfrm>
            <a:custGeom>
              <a:avLst/>
              <a:gdLst/>
              <a:ahLst/>
              <a:cxnLst/>
              <a:rect l="l" t="t" r="r" b="b"/>
              <a:pathLst>
                <a:path w="1802" h="1529" extrusionOk="0">
                  <a:moveTo>
                    <a:pt x="410" y="0"/>
                  </a:moveTo>
                  <a:cubicBezTo>
                    <a:pt x="326" y="0"/>
                    <a:pt x="246" y="44"/>
                    <a:pt x="202" y="124"/>
                  </a:cubicBezTo>
                  <a:cubicBezTo>
                    <a:pt x="108" y="283"/>
                    <a:pt x="1" y="526"/>
                    <a:pt x="66" y="713"/>
                  </a:cubicBezTo>
                  <a:cubicBezTo>
                    <a:pt x="151" y="947"/>
                    <a:pt x="834" y="1307"/>
                    <a:pt x="1212" y="1503"/>
                  </a:cubicBezTo>
                  <a:cubicBezTo>
                    <a:pt x="1248" y="1521"/>
                    <a:pt x="1286" y="1529"/>
                    <a:pt x="1323" y="1529"/>
                  </a:cubicBezTo>
                  <a:cubicBezTo>
                    <a:pt x="1424" y="1529"/>
                    <a:pt x="1517" y="1466"/>
                    <a:pt x="1545" y="1363"/>
                  </a:cubicBezTo>
                  <a:lnTo>
                    <a:pt x="1764" y="680"/>
                  </a:lnTo>
                  <a:cubicBezTo>
                    <a:pt x="1802" y="549"/>
                    <a:pt x="1732" y="414"/>
                    <a:pt x="1605" y="376"/>
                  </a:cubicBezTo>
                  <a:lnTo>
                    <a:pt x="483" y="11"/>
                  </a:lnTo>
                  <a:cubicBezTo>
                    <a:pt x="459" y="4"/>
                    <a:pt x="434" y="0"/>
                    <a:pt x="410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6" name="Google Shape;4566;p83"/>
            <p:cNvSpPr/>
            <p:nvPr/>
          </p:nvSpPr>
          <p:spPr>
            <a:xfrm>
              <a:off x="6718341" y="2467259"/>
              <a:ext cx="444445" cy="445331"/>
            </a:xfrm>
            <a:custGeom>
              <a:avLst/>
              <a:gdLst/>
              <a:ahLst/>
              <a:cxnLst/>
              <a:rect l="l" t="t" r="r" b="b"/>
              <a:pathLst>
                <a:path w="2007" h="2011" extrusionOk="0">
                  <a:moveTo>
                    <a:pt x="1409" y="1"/>
                  </a:moveTo>
                  <a:cubicBezTo>
                    <a:pt x="1377" y="1"/>
                    <a:pt x="1351" y="6"/>
                    <a:pt x="1333" y="17"/>
                  </a:cubicBezTo>
                  <a:cubicBezTo>
                    <a:pt x="1333" y="17"/>
                    <a:pt x="795" y="377"/>
                    <a:pt x="94" y="1322"/>
                  </a:cubicBezTo>
                  <a:cubicBezTo>
                    <a:pt x="0" y="1448"/>
                    <a:pt x="56" y="1631"/>
                    <a:pt x="211" y="1682"/>
                  </a:cubicBezTo>
                  <a:lnTo>
                    <a:pt x="1212" y="2000"/>
                  </a:lnTo>
                  <a:cubicBezTo>
                    <a:pt x="1235" y="2007"/>
                    <a:pt x="1258" y="2011"/>
                    <a:pt x="1280" y="2011"/>
                  </a:cubicBezTo>
                  <a:cubicBezTo>
                    <a:pt x="1378" y="2011"/>
                    <a:pt x="1467" y="1948"/>
                    <a:pt x="1502" y="1846"/>
                  </a:cubicBezTo>
                  <a:lnTo>
                    <a:pt x="1965" y="391"/>
                  </a:lnTo>
                  <a:cubicBezTo>
                    <a:pt x="2007" y="269"/>
                    <a:pt x="1937" y="138"/>
                    <a:pt x="1820" y="101"/>
                  </a:cubicBezTo>
                  <a:cubicBezTo>
                    <a:pt x="1680" y="51"/>
                    <a:pt x="1514" y="1"/>
                    <a:pt x="1409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7" name="Google Shape;4567;p83"/>
            <p:cNvSpPr/>
            <p:nvPr/>
          </p:nvSpPr>
          <p:spPr>
            <a:xfrm>
              <a:off x="7004230" y="2537236"/>
              <a:ext cx="708632" cy="812269"/>
            </a:xfrm>
            <a:custGeom>
              <a:avLst/>
              <a:gdLst/>
              <a:ahLst/>
              <a:cxnLst/>
              <a:rect l="l" t="t" r="r" b="b"/>
              <a:pathLst>
                <a:path w="3200" h="3668" extrusionOk="0">
                  <a:moveTo>
                    <a:pt x="1151" y="0"/>
                  </a:moveTo>
                  <a:cubicBezTo>
                    <a:pt x="1021" y="0"/>
                    <a:pt x="902" y="87"/>
                    <a:pt x="861" y="220"/>
                  </a:cubicBezTo>
                  <a:lnTo>
                    <a:pt x="56" y="2872"/>
                  </a:lnTo>
                  <a:cubicBezTo>
                    <a:pt x="0" y="3036"/>
                    <a:pt x="94" y="3209"/>
                    <a:pt x="257" y="3260"/>
                  </a:cubicBezTo>
                  <a:cubicBezTo>
                    <a:pt x="697" y="3401"/>
                    <a:pt x="1516" y="3644"/>
                    <a:pt x="2049" y="3667"/>
                  </a:cubicBezTo>
                  <a:cubicBezTo>
                    <a:pt x="2052" y="3668"/>
                    <a:pt x="2056" y="3668"/>
                    <a:pt x="2059" y="3668"/>
                  </a:cubicBezTo>
                  <a:cubicBezTo>
                    <a:pt x="2195" y="3668"/>
                    <a:pt x="2317" y="3575"/>
                    <a:pt x="2358" y="3443"/>
                  </a:cubicBezTo>
                  <a:lnTo>
                    <a:pt x="3148" y="945"/>
                  </a:lnTo>
                  <a:cubicBezTo>
                    <a:pt x="3200" y="777"/>
                    <a:pt x="3106" y="604"/>
                    <a:pt x="2942" y="547"/>
                  </a:cubicBezTo>
                  <a:lnTo>
                    <a:pt x="1254" y="19"/>
                  </a:lnTo>
                  <a:cubicBezTo>
                    <a:pt x="1220" y="6"/>
                    <a:pt x="1185" y="0"/>
                    <a:pt x="115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8" name="Google Shape;4568;p83"/>
            <p:cNvSpPr/>
            <p:nvPr/>
          </p:nvSpPr>
          <p:spPr>
            <a:xfrm>
              <a:off x="7125362" y="2576433"/>
              <a:ext cx="551183" cy="499143"/>
            </a:xfrm>
            <a:custGeom>
              <a:avLst/>
              <a:gdLst/>
              <a:ahLst/>
              <a:cxnLst/>
              <a:rect l="l" t="t" r="r" b="b"/>
              <a:pathLst>
                <a:path w="2489" h="2254" extrusionOk="0">
                  <a:moveTo>
                    <a:pt x="685" y="0"/>
                  </a:moveTo>
                  <a:cubicBezTo>
                    <a:pt x="574" y="0"/>
                    <a:pt x="470" y="67"/>
                    <a:pt x="435" y="179"/>
                  </a:cubicBezTo>
                  <a:lnTo>
                    <a:pt x="38" y="1442"/>
                  </a:lnTo>
                  <a:cubicBezTo>
                    <a:pt x="0" y="1577"/>
                    <a:pt x="71" y="1722"/>
                    <a:pt x="211" y="1764"/>
                  </a:cubicBezTo>
                  <a:lnTo>
                    <a:pt x="1731" y="2241"/>
                  </a:lnTo>
                  <a:cubicBezTo>
                    <a:pt x="1757" y="2250"/>
                    <a:pt x="1783" y="2254"/>
                    <a:pt x="1808" y="2254"/>
                  </a:cubicBezTo>
                  <a:cubicBezTo>
                    <a:pt x="1915" y="2254"/>
                    <a:pt x="2015" y="2186"/>
                    <a:pt x="2049" y="2073"/>
                  </a:cubicBezTo>
                  <a:lnTo>
                    <a:pt x="2447" y="810"/>
                  </a:lnTo>
                  <a:cubicBezTo>
                    <a:pt x="2489" y="674"/>
                    <a:pt x="2419" y="529"/>
                    <a:pt x="2278" y="487"/>
                  </a:cubicBezTo>
                  <a:lnTo>
                    <a:pt x="758" y="10"/>
                  </a:lnTo>
                  <a:cubicBezTo>
                    <a:pt x="734" y="3"/>
                    <a:pt x="709" y="0"/>
                    <a:pt x="685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9" name="Google Shape;4569;p83"/>
            <p:cNvSpPr/>
            <p:nvPr/>
          </p:nvSpPr>
          <p:spPr>
            <a:xfrm>
              <a:off x="7095245" y="2986774"/>
              <a:ext cx="92565" cy="44732"/>
            </a:xfrm>
            <a:custGeom>
              <a:avLst/>
              <a:gdLst/>
              <a:ahLst/>
              <a:cxnLst/>
              <a:rect l="l" t="t" r="r" b="b"/>
              <a:pathLst>
                <a:path w="418" h="202" extrusionOk="0">
                  <a:moveTo>
                    <a:pt x="38" y="0"/>
                  </a:moveTo>
                  <a:lnTo>
                    <a:pt x="1" y="127"/>
                  </a:lnTo>
                  <a:lnTo>
                    <a:pt x="66" y="145"/>
                  </a:lnTo>
                  <a:lnTo>
                    <a:pt x="127" y="122"/>
                  </a:lnTo>
                  <a:lnTo>
                    <a:pt x="384" y="201"/>
                  </a:lnTo>
                  <a:lnTo>
                    <a:pt x="417" y="117"/>
                  </a:lnTo>
                  <a:lnTo>
                    <a:pt x="104" y="1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0" name="Google Shape;4570;p83"/>
            <p:cNvSpPr/>
            <p:nvPr/>
          </p:nvSpPr>
          <p:spPr>
            <a:xfrm>
              <a:off x="8431679" y="2676969"/>
              <a:ext cx="209268" cy="247357"/>
            </a:xfrm>
            <a:custGeom>
              <a:avLst/>
              <a:gdLst/>
              <a:ahLst/>
              <a:cxnLst/>
              <a:rect l="l" t="t" r="r" b="b"/>
              <a:pathLst>
                <a:path w="945" h="1117" extrusionOk="0">
                  <a:moveTo>
                    <a:pt x="870" y="1"/>
                  </a:moveTo>
                  <a:cubicBezTo>
                    <a:pt x="870" y="1"/>
                    <a:pt x="122" y="698"/>
                    <a:pt x="75" y="754"/>
                  </a:cubicBezTo>
                  <a:cubicBezTo>
                    <a:pt x="28" y="815"/>
                    <a:pt x="0" y="917"/>
                    <a:pt x="239" y="1100"/>
                  </a:cubicBezTo>
                  <a:cubicBezTo>
                    <a:pt x="254" y="1111"/>
                    <a:pt x="271" y="1117"/>
                    <a:pt x="289" y="1117"/>
                  </a:cubicBezTo>
                  <a:cubicBezTo>
                    <a:pt x="537" y="1117"/>
                    <a:pt x="945" y="52"/>
                    <a:pt x="945" y="52"/>
                  </a:cubicBezTo>
                  <a:lnTo>
                    <a:pt x="870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1" name="Google Shape;4571;p83"/>
            <p:cNvSpPr/>
            <p:nvPr/>
          </p:nvSpPr>
          <p:spPr>
            <a:xfrm>
              <a:off x="8467775" y="2810723"/>
              <a:ext cx="89465" cy="73742"/>
            </a:xfrm>
            <a:custGeom>
              <a:avLst/>
              <a:gdLst/>
              <a:ahLst/>
              <a:cxnLst/>
              <a:rect l="l" t="t" r="r" b="b"/>
              <a:pathLst>
                <a:path w="404" h="333" extrusionOk="0">
                  <a:moveTo>
                    <a:pt x="71" y="0"/>
                  </a:moveTo>
                  <a:cubicBezTo>
                    <a:pt x="43" y="23"/>
                    <a:pt x="19" y="47"/>
                    <a:pt x="1" y="70"/>
                  </a:cubicBezTo>
                  <a:lnTo>
                    <a:pt x="352" y="332"/>
                  </a:lnTo>
                  <a:cubicBezTo>
                    <a:pt x="366" y="309"/>
                    <a:pt x="384" y="281"/>
                    <a:pt x="403" y="248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2" name="Google Shape;4572;p83"/>
            <p:cNvSpPr/>
            <p:nvPr/>
          </p:nvSpPr>
          <p:spPr>
            <a:xfrm>
              <a:off x="8441866" y="2836411"/>
              <a:ext cx="94558" cy="75956"/>
            </a:xfrm>
            <a:custGeom>
              <a:avLst/>
              <a:gdLst/>
              <a:ahLst/>
              <a:cxnLst/>
              <a:rect l="l" t="t" r="r" b="b"/>
              <a:pathLst>
                <a:path w="427" h="343" extrusionOk="0">
                  <a:moveTo>
                    <a:pt x="66" y="1"/>
                  </a:moveTo>
                  <a:lnTo>
                    <a:pt x="24" y="38"/>
                  </a:lnTo>
                  <a:cubicBezTo>
                    <a:pt x="15" y="52"/>
                    <a:pt x="5" y="62"/>
                    <a:pt x="1" y="80"/>
                  </a:cubicBezTo>
                  <a:lnTo>
                    <a:pt x="352" y="342"/>
                  </a:lnTo>
                  <a:cubicBezTo>
                    <a:pt x="384" y="319"/>
                    <a:pt x="408" y="291"/>
                    <a:pt x="426" y="268"/>
                  </a:cubicBezTo>
                  <a:lnTo>
                    <a:pt x="66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4573;p83"/>
            <p:cNvSpPr/>
            <p:nvPr/>
          </p:nvSpPr>
          <p:spPr>
            <a:xfrm>
              <a:off x="8629432" y="2688485"/>
              <a:ext cx="283010" cy="199967"/>
            </a:xfrm>
            <a:custGeom>
              <a:avLst/>
              <a:gdLst/>
              <a:ahLst/>
              <a:cxnLst/>
              <a:rect l="l" t="t" r="r" b="b"/>
              <a:pathLst>
                <a:path w="1278" h="903" extrusionOk="0">
                  <a:moveTo>
                    <a:pt x="52" y="0"/>
                  </a:moveTo>
                  <a:lnTo>
                    <a:pt x="0" y="75"/>
                  </a:lnTo>
                  <a:cubicBezTo>
                    <a:pt x="0" y="75"/>
                    <a:pt x="697" y="833"/>
                    <a:pt x="754" y="870"/>
                  </a:cubicBezTo>
                  <a:cubicBezTo>
                    <a:pt x="776" y="888"/>
                    <a:pt x="806" y="903"/>
                    <a:pt x="843" y="903"/>
                  </a:cubicBezTo>
                  <a:cubicBezTo>
                    <a:pt x="906" y="903"/>
                    <a:pt x="991" y="859"/>
                    <a:pt x="1100" y="706"/>
                  </a:cubicBezTo>
                  <a:cubicBezTo>
                    <a:pt x="1277" y="468"/>
                    <a:pt x="52" y="0"/>
                    <a:pt x="5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4574;p83"/>
            <p:cNvSpPr/>
            <p:nvPr/>
          </p:nvSpPr>
          <p:spPr>
            <a:xfrm>
              <a:off x="8762079" y="2773299"/>
              <a:ext cx="73742" cy="90351"/>
            </a:xfrm>
            <a:custGeom>
              <a:avLst/>
              <a:gdLst/>
              <a:ahLst/>
              <a:cxnLst/>
              <a:rect l="l" t="t" r="r" b="b"/>
              <a:pathLst>
                <a:path w="333" h="408" extrusionOk="0">
                  <a:moveTo>
                    <a:pt x="248" y="1"/>
                  </a:moveTo>
                  <a:lnTo>
                    <a:pt x="0" y="337"/>
                  </a:lnTo>
                  <a:cubicBezTo>
                    <a:pt x="24" y="365"/>
                    <a:pt x="42" y="389"/>
                    <a:pt x="70" y="408"/>
                  </a:cubicBezTo>
                  <a:lnTo>
                    <a:pt x="332" y="57"/>
                  </a:lnTo>
                  <a:cubicBezTo>
                    <a:pt x="309" y="38"/>
                    <a:pt x="281" y="19"/>
                    <a:pt x="248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4575;p83"/>
            <p:cNvSpPr/>
            <p:nvPr/>
          </p:nvSpPr>
          <p:spPr>
            <a:xfrm>
              <a:off x="8787988" y="2793008"/>
              <a:ext cx="75735" cy="94558"/>
            </a:xfrm>
            <a:custGeom>
              <a:avLst/>
              <a:gdLst/>
              <a:ahLst/>
              <a:cxnLst/>
              <a:rect l="l" t="t" r="r" b="b"/>
              <a:pathLst>
                <a:path w="342" h="427" extrusionOk="0">
                  <a:moveTo>
                    <a:pt x="267" y="1"/>
                  </a:moveTo>
                  <a:lnTo>
                    <a:pt x="0" y="365"/>
                  </a:lnTo>
                  <a:lnTo>
                    <a:pt x="38" y="403"/>
                  </a:lnTo>
                  <a:cubicBezTo>
                    <a:pt x="52" y="412"/>
                    <a:pt x="61" y="422"/>
                    <a:pt x="80" y="426"/>
                  </a:cubicBezTo>
                  <a:lnTo>
                    <a:pt x="342" y="75"/>
                  </a:lnTo>
                  <a:cubicBezTo>
                    <a:pt x="318" y="47"/>
                    <a:pt x="295" y="24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6" name="Google Shape;4576;p83"/>
            <p:cNvSpPr/>
            <p:nvPr/>
          </p:nvSpPr>
          <p:spPr>
            <a:xfrm>
              <a:off x="8640726" y="2452644"/>
              <a:ext cx="210597" cy="247357"/>
            </a:xfrm>
            <a:custGeom>
              <a:avLst/>
              <a:gdLst/>
              <a:ahLst/>
              <a:cxnLst/>
              <a:rect l="l" t="t" r="r" b="b"/>
              <a:pathLst>
                <a:path w="951" h="1117" extrusionOk="0">
                  <a:moveTo>
                    <a:pt x="661" y="0"/>
                  </a:moveTo>
                  <a:cubicBezTo>
                    <a:pt x="409" y="0"/>
                    <a:pt x="1" y="1065"/>
                    <a:pt x="1" y="1065"/>
                  </a:cubicBezTo>
                  <a:lnTo>
                    <a:pt x="80" y="1117"/>
                  </a:lnTo>
                  <a:cubicBezTo>
                    <a:pt x="80" y="1117"/>
                    <a:pt x="834" y="424"/>
                    <a:pt x="876" y="363"/>
                  </a:cubicBezTo>
                  <a:cubicBezTo>
                    <a:pt x="922" y="307"/>
                    <a:pt x="951" y="200"/>
                    <a:pt x="712" y="17"/>
                  </a:cubicBezTo>
                  <a:cubicBezTo>
                    <a:pt x="696" y="6"/>
                    <a:pt x="679" y="0"/>
                    <a:pt x="6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7" name="Google Shape;4577;p83"/>
            <p:cNvSpPr/>
            <p:nvPr/>
          </p:nvSpPr>
          <p:spPr>
            <a:xfrm>
              <a:off x="8725761" y="2494719"/>
              <a:ext cx="89243" cy="73742"/>
            </a:xfrm>
            <a:custGeom>
              <a:avLst/>
              <a:gdLst/>
              <a:ahLst/>
              <a:cxnLst/>
              <a:rect l="l" t="t" r="r" b="b"/>
              <a:pathLst>
                <a:path w="403" h="333" extrusionOk="0">
                  <a:moveTo>
                    <a:pt x="52" y="0"/>
                  </a:moveTo>
                  <a:cubicBezTo>
                    <a:pt x="33" y="24"/>
                    <a:pt x="15" y="52"/>
                    <a:pt x="0" y="80"/>
                  </a:cubicBezTo>
                  <a:lnTo>
                    <a:pt x="333" y="332"/>
                  </a:lnTo>
                  <a:cubicBezTo>
                    <a:pt x="361" y="309"/>
                    <a:pt x="384" y="286"/>
                    <a:pt x="403" y="262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4578;p83"/>
            <p:cNvSpPr/>
            <p:nvPr/>
          </p:nvSpPr>
          <p:spPr>
            <a:xfrm>
              <a:off x="8746577" y="2465709"/>
              <a:ext cx="94337" cy="76842"/>
            </a:xfrm>
            <a:custGeom>
              <a:avLst/>
              <a:gdLst/>
              <a:ahLst/>
              <a:cxnLst/>
              <a:rect l="l" t="t" r="r" b="b"/>
              <a:pathLst>
                <a:path w="426" h="347" extrusionOk="0">
                  <a:moveTo>
                    <a:pt x="75" y="0"/>
                  </a:moveTo>
                  <a:cubicBezTo>
                    <a:pt x="47" y="24"/>
                    <a:pt x="23" y="47"/>
                    <a:pt x="0" y="75"/>
                  </a:cubicBezTo>
                  <a:lnTo>
                    <a:pt x="360" y="346"/>
                  </a:lnTo>
                  <a:lnTo>
                    <a:pt x="402" y="304"/>
                  </a:lnTo>
                  <a:cubicBezTo>
                    <a:pt x="407" y="295"/>
                    <a:pt x="421" y="281"/>
                    <a:pt x="426" y="262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4579;p83"/>
            <p:cNvSpPr/>
            <p:nvPr/>
          </p:nvSpPr>
          <p:spPr>
            <a:xfrm>
              <a:off x="8370560" y="2488740"/>
              <a:ext cx="283010" cy="199967"/>
            </a:xfrm>
            <a:custGeom>
              <a:avLst/>
              <a:gdLst/>
              <a:ahLst/>
              <a:cxnLst/>
              <a:rect l="l" t="t" r="r" b="b"/>
              <a:pathLst>
                <a:path w="1278" h="903" extrusionOk="0">
                  <a:moveTo>
                    <a:pt x="436" y="0"/>
                  </a:moveTo>
                  <a:cubicBezTo>
                    <a:pt x="375" y="0"/>
                    <a:pt x="291" y="44"/>
                    <a:pt x="178" y="196"/>
                  </a:cubicBezTo>
                  <a:cubicBezTo>
                    <a:pt x="0" y="434"/>
                    <a:pt x="1221" y="902"/>
                    <a:pt x="1221" y="902"/>
                  </a:cubicBezTo>
                  <a:lnTo>
                    <a:pt x="1277" y="827"/>
                  </a:lnTo>
                  <a:cubicBezTo>
                    <a:pt x="1277" y="827"/>
                    <a:pt x="580" y="69"/>
                    <a:pt x="519" y="32"/>
                  </a:cubicBezTo>
                  <a:cubicBezTo>
                    <a:pt x="499" y="15"/>
                    <a:pt x="471" y="0"/>
                    <a:pt x="436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4580;p83"/>
            <p:cNvSpPr/>
            <p:nvPr/>
          </p:nvSpPr>
          <p:spPr>
            <a:xfrm>
              <a:off x="8447181" y="2515313"/>
              <a:ext cx="73742" cy="89465"/>
            </a:xfrm>
            <a:custGeom>
              <a:avLst/>
              <a:gdLst/>
              <a:ahLst/>
              <a:cxnLst/>
              <a:rect l="l" t="t" r="r" b="b"/>
              <a:pathLst>
                <a:path w="333" h="404" extrusionOk="0">
                  <a:moveTo>
                    <a:pt x="262" y="1"/>
                  </a:moveTo>
                  <a:lnTo>
                    <a:pt x="0" y="352"/>
                  </a:lnTo>
                  <a:cubicBezTo>
                    <a:pt x="24" y="366"/>
                    <a:pt x="52" y="384"/>
                    <a:pt x="80" y="403"/>
                  </a:cubicBezTo>
                  <a:lnTo>
                    <a:pt x="332" y="66"/>
                  </a:lnTo>
                  <a:cubicBezTo>
                    <a:pt x="309" y="38"/>
                    <a:pt x="286" y="15"/>
                    <a:pt x="262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4581;p83"/>
            <p:cNvSpPr/>
            <p:nvPr/>
          </p:nvSpPr>
          <p:spPr>
            <a:xfrm>
              <a:off x="8418171" y="2490511"/>
              <a:ext cx="76842" cy="94558"/>
            </a:xfrm>
            <a:custGeom>
              <a:avLst/>
              <a:gdLst/>
              <a:ahLst/>
              <a:cxnLst/>
              <a:rect l="l" t="t" r="r" b="b"/>
              <a:pathLst>
                <a:path w="347" h="427" extrusionOk="0">
                  <a:moveTo>
                    <a:pt x="267" y="1"/>
                  </a:moveTo>
                  <a:lnTo>
                    <a:pt x="0" y="351"/>
                  </a:lnTo>
                  <a:cubicBezTo>
                    <a:pt x="24" y="380"/>
                    <a:pt x="47" y="403"/>
                    <a:pt x="80" y="426"/>
                  </a:cubicBezTo>
                  <a:lnTo>
                    <a:pt x="346" y="66"/>
                  </a:lnTo>
                  <a:lnTo>
                    <a:pt x="304" y="24"/>
                  </a:lnTo>
                  <a:cubicBezTo>
                    <a:pt x="295" y="19"/>
                    <a:pt x="281" y="5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4582;p83"/>
            <p:cNvSpPr/>
            <p:nvPr/>
          </p:nvSpPr>
          <p:spPr>
            <a:xfrm>
              <a:off x="8431679" y="2676969"/>
              <a:ext cx="209268" cy="281903"/>
            </a:xfrm>
            <a:custGeom>
              <a:avLst/>
              <a:gdLst/>
              <a:ahLst/>
              <a:cxnLst/>
              <a:rect l="l" t="t" r="r" b="b"/>
              <a:pathLst>
                <a:path w="945" h="1273" fill="none" extrusionOk="0">
                  <a:moveTo>
                    <a:pt x="945" y="52"/>
                  </a:moveTo>
                  <a:cubicBezTo>
                    <a:pt x="945" y="52"/>
                    <a:pt x="477" y="1273"/>
                    <a:pt x="239" y="1100"/>
                  </a:cubicBezTo>
                  <a:cubicBezTo>
                    <a:pt x="0" y="917"/>
                    <a:pt x="28" y="815"/>
                    <a:pt x="75" y="754"/>
                  </a:cubicBezTo>
                  <a:cubicBezTo>
                    <a:pt x="122" y="698"/>
                    <a:pt x="870" y="1"/>
                    <a:pt x="870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3" name="Google Shape;4583;p83"/>
            <p:cNvSpPr/>
            <p:nvPr/>
          </p:nvSpPr>
          <p:spPr>
            <a:xfrm>
              <a:off x="8629432" y="2688485"/>
              <a:ext cx="283010" cy="210375"/>
            </a:xfrm>
            <a:custGeom>
              <a:avLst/>
              <a:gdLst/>
              <a:ahLst/>
              <a:cxnLst/>
              <a:rect l="l" t="t" r="r" b="b"/>
              <a:pathLst>
                <a:path w="1278" h="950" fill="none" extrusionOk="0">
                  <a:moveTo>
                    <a:pt x="52" y="0"/>
                  </a:moveTo>
                  <a:cubicBezTo>
                    <a:pt x="52" y="0"/>
                    <a:pt x="1277" y="468"/>
                    <a:pt x="1100" y="706"/>
                  </a:cubicBezTo>
                  <a:cubicBezTo>
                    <a:pt x="927" y="950"/>
                    <a:pt x="814" y="917"/>
                    <a:pt x="754" y="870"/>
                  </a:cubicBezTo>
                  <a:cubicBezTo>
                    <a:pt x="697" y="833"/>
                    <a:pt x="0" y="75"/>
                    <a:pt x="0" y="75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4" name="Google Shape;4584;p83"/>
            <p:cNvSpPr/>
            <p:nvPr/>
          </p:nvSpPr>
          <p:spPr>
            <a:xfrm>
              <a:off x="8640726" y="2418098"/>
              <a:ext cx="210597" cy="281903"/>
            </a:xfrm>
            <a:custGeom>
              <a:avLst/>
              <a:gdLst/>
              <a:ahLst/>
              <a:cxnLst/>
              <a:rect l="l" t="t" r="r" b="b"/>
              <a:pathLst>
                <a:path w="951" h="1273" fill="none" extrusionOk="0">
                  <a:moveTo>
                    <a:pt x="1" y="1221"/>
                  </a:moveTo>
                  <a:cubicBezTo>
                    <a:pt x="1" y="1221"/>
                    <a:pt x="469" y="0"/>
                    <a:pt x="712" y="173"/>
                  </a:cubicBezTo>
                  <a:cubicBezTo>
                    <a:pt x="951" y="356"/>
                    <a:pt x="922" y="463"/>
                    <a:pt x="876" y="519"/>
                  </a:cubicBezTo>
                  <a:cubicBezTo>
                    <a:pt x="834" y="580"/>
                    <a:pt x="80" y="1273"/>
                    <a:pt x="80" y="1273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5" name="Google Shape;4585;p83"/>
            <p:cNvSpPr/>
            <p:nvPr/>
          </p:nvSpPr>
          <p:spPr>
            <a:xfrm>
              <a:off x="8370560" y="2479217"/>
              <a:ext cx="283010" cy="209489"/>
            </a:xfrm>
            <a:custGeom>
              <a:avLst/>
              <a:gdLst/>
              <a:ahLst/>
              <a:cxnLst/>
              <a:rect l="l" t="t" r="r" b="b"/>
              <a:pathLst>
                <a:path w="1278" h="946" fill="none" extrusionOk="0">
                  <a:moveTo>
                    <a:pt x="1221" y="945"/>
                  </a:moveTo>
                  <a:cubicBezTo>
                    <a:pt x="1221" y="945"/>
                    <a:pt x="0" y="477"/>
                    <a:pt x="178" y="239"/>
                  </a:cubicBezTo>
                  <a:cubicBezTo>
                    <a:pt x="356" y="0"/>
                    <a:pt x="463" y="28"/>
                    <a:pt x="519" y="75"/>
                  </a:cubicBezTo>
                  <a:cubicBezTo>
                    <a:pt x="580" y="112"/>
                    <a:pt x="1277" y="870"/>
                    <a:pt x="1277" y="87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6" name="Google Shape;4586;p83"/>
            <p:cNvSpPr/>
            <p:nvPr/>
          </p:nvSpPr>
          <p:spPr>
            <a:xfrm>
              <a:off x="8589128" y="2643531"/>
              <a:ext cx="98544" cy="87472"/>
            </a:xfrm>
            <a:custGeom>
              <a:avLst/>
              <a:gdLst/>
              <a:ahLst/>
              <a:cxnLst/>
              <a:rect l="l" t="t" r="r" b="b"/>
              <a:pathLst>
                <a:path w="445" h="395" extrusionOk="0">
                  <a:moveTo>
                    <a:pt x="224" y="0"/>
                  </a:moveTo>
                  <a:cubicBezTo>
                    <a:pt x="164" y="0"/>
                    <a:pt x="105" y="28"/>
                    <a:pt x="66" y="81"/>
                  </a:cubicBezTo>
                  <a:cubicBezTo>
                    <a:pt x="0" y="170"/>
                    <a:pt x="19" y="292"/>
                    <a:pt x="108" y="357"/>
                  </a:cubicBezTo>
                  <a:cubicBezTo>
                    <a:pt x="144" y="382"/>
                    <a:pt x="185" y="394"/>
                    <a:pt x="226" y="394"/>
                  </a:cubicBezTo>
                  <a:cubicBezTo>
                    <a:pt x="286" y="394"/>
                    <a:pt x="345" y="368"/>
                    <a:pt x="384" y="315"/>
                  </a:cubicBezTo>
                  <a:cubicBezTo>
                    <a:pt x="444" y="226"/>
                    <a:pt x="430" y="105"/>
                    <a:pt x="342" y="39"/>
                  </a:cubicBezTo>
                  <a:cubicBezTo>
                    <a:pt x="306" y="13"/>
                    <a:pt x="265" y="0"/>
                    <a:pt x="224" y="0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7" name="Google Shape;4587;p83"/>
            <p:cNvSpPr/>
            <p:nvPr/>
          </p:nvSpPr>
          <p:spPr>
            <a:xfrm>
              <a:off x="8611716" y="2663018"/>
              <a:ext cx="54255" cy="48940"/>
            </a:xfrm>
            <a:custGeom>
              <a:avLst/>
              <a:gdLst/>
              <a:ahLst/>
              <a:cxnLst/>
              <a:rect l="l" t="t" r="r" b="b"/>
              <a:pathLst>
                <a:path w="245" h="221" extrusionOk="0">
                  <a:moveTo>
                    <a:pt x="122" y="1"/>
                  </a:moveTo>
                  <a:cubicBezTo>
                    <a:pt x="89" y="1"/>
                    <a:pt x="56" y="15"/>
                    <a:pt x="34" y="45"/>
                  </a:cubicBezTo>
                  <a:cubicBezTo>
                    <a:pt x="1" y="92"/>
                    <a:pt x="6" y="162"/>
                    <a:pt x="57" y="199"/>
                  </a:cubicBezTo>
                  <a:cubicBezTo>
                    <a:pt x="77" y="213"/>
                    <a:pt x="100" y="220"/>
                    <a:pt x="124" y="220"/>
                  </a:cubicBezTo>
                  <a:cubicBezTo>
                    <a:pt x="157" y="220"/>
                    <a:pt x="190" y="206"/>
                    <a:pt x="211" y="176"/>
                  </a:cubicBezTo>
                  <a:cubicBezTo>
                    <a:pt x="244" y="129"/>
                    <a:pt x="240" y="59"/>
                    <a:pt x="188" y="22"/>
                  </a:cubicBezTo>
                  <a:cubicBezTo>
                    <a:pt x="169" y="8"/>
                    <a:pt x="145" y="1"/>
                    <a:pt x="12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8" name="Google Shape;4588;p83"/>
            <p:cNvSpPr/>
            <p:nvPr/>
          </p:nvSpPr>
          <p:spPr>
            <a:xfrm>
              <a:off x="7579107" y="2924769"/>
              <a:ext cx="683830" cy="834857"/>
            </a:xfrm>
            <a:custGeom>
              <a:avLst/>
              <a:gdLst/>
              <a:ahLst/>
              <a:cxnLst/>
              <a:rect l="l" t="t" r="r" b="b"/>
              <a:pathLst>
                <a:path w="3088" h="3770" extrusionOk="0">
                  <a:moveTo>
                    <a:pt x="681" y="0"/>
                  </a:moveTo>
                  <a:cubicBezTo>
                    <a:pt x="398" y="0"/>
                    <a:pt x="170" y="124"/>
                    <a:pt x="94" y="477"/>
                  </a:cubicBezTo>
                  <a:cubicBezTo>
                    <a:pt x="0" y="912"/>
                    <a:pt x="866" y="1380"/>
                    <a:pt x="1577" y="1917"/>
                  </a:cubicBezTo>
                  <a:cubicBezTo>
                    <a:pt x="949" y="3720"/>
                    <a:pt x="2855" y="3770"/>
                    <a:pt x="3068" y="3770"/>
                  </a:cubicBezTo>
                  <a:cubicBezTo>
                    <a:pt x="3081" y="3770"/>
                    <a:pt x="3088" y="3770"/>
                    <a:pt x="3088" y="3770"/>
                  </a:cubicBezTo>
                  <a:lnTo>
                    <a:pt x="2348" y="706"/>
                  </a:lnTo>
                  <a:cubicBezTo>
                    <a:pt x="2348" y="706"/>
                    <a:pt x="1357" y="0"/>
                    <a:pt x="6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9" name="Google Shape;4589;p83"/>
            <p:cNvSpPr/>
            <p:nvPr/>
          </p:nvSpPr>
          <p:spPr>
            <a:xfrm>
              <a:off x="7579107" y="2765991"/>
              <a:ext cx="683830" cy="1006036"/>
            </a:xfrm>
            <a:custGeom>
              <a:avLst/>
              <a:gdLst/>
              <a:ahLst/>
              <a:cxnLst/>
              <a:rect l="l" t="t" r="r" b="b"/>
              <a:pathLst>
                <a:path w="3088" h="4543" fill="none" extrusionOk="0">
                  <a:moveTo>
                    <a:pt x="3088" y="4487"/>
                  </a:moveTo>
                  <a:cubicBezTo>
                    <a:pt x="3088" y="4487"/>
                    <a:pt x="912" y="4543"/>
                    <a:pt x="1577" y="2634"/>
                  </a:cubicBezTo>
                  <a:cubicBezTo>
                    <a:pt x="866" y="2097"/>
                    <a:pt x="0" y="1629"/>
                    <a:pt x="94" y="1194"/>
                  </a:cubicBezTo>
                  <a:cubicBezTo>
                    <a:pt x="351" y="1"/>
                    <a:pt x="2348" y="1423"/>
                    <a:pt x="2348" y="1423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0" name="Google Shape;4590;p83"/>
            <p:cNvSpPr/>
            <p:nvPr/>
          </p:nvSpPr>
          <p:spPr>
            <a:xfrm>
              <a:off x="8295932" y="3398886"/>
              <a:ext cx="1015337" cy="1366553"/>
            </a:xfrm>
            <a:custGeom>
              <a:avLst/>
              <a:gdLst/>
              <a:ahLst/>
              <a:cxnLst/>
              <a:rect l="l" t="t" r="r" b="b"/>
              <a:pathLst>
                <a:path w="4585" h="6171" fill="none" extrusionOk="0">
                  <a:moveTo>
                    <a:pt x="0" y="3673"/>
                  </a:moveTo>
                  <a:lnTo>
                    <a:pt x="70" y="3519"/>
                  </a:lnTo>
                  <a:lnTo>
                    <a:pt x="1591" y="1"/>
                  </a:lnTo>
                  <a:lnTo>
                    <a:pt x="4584" y="1367"/>
                  </a:lnTo>
                  <a:lnTo>
                    <a:pt x="3976" y="6171"/>
                  </a:ln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1" name="Google Shape;4591;p83"/>
            <p:cNvSpPr/>
            <p:nvPr/>
          </p:nvSpPr>
          <p:spPr>
            <a:xfrm>
              <a:off x="8280431" y="2346571"/>
              <a:ext cx="27017" cy="155678"/>
            </a:xfrm>
            <a:custGeom>
              <a:avLst/>
              <a:gdLst/>
              <a:ahLst/>
              <a:cxnLst/>
              <a:rect l="l" t="t" r="r" b="b"/>
              <a:pathLst>
                <a:path w="122" h="703" extrusionOk="0">
                  <a:moveTo>
                    <a:pt x="0" y="0"/>
                  </a:moveTo>
                  <a:lnTo>
                    <a:pt x="0" y="660"/>
                  </a:lnTo>
                  <a:lnTo>
                    <a:pt x="122" y="702"/>
                  </a:lnTo>
                  <a:lnTo>
                    <a:pt x="11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2" name="Google Shape;4592;p83"/>
            <p:cNvSpPr/>
            <p:nvPr/>
          </p:nvSpPr>
          <p:spPr>
            <a:xfrm>
              <a:off x="8225512" y="2329962"/>
              <a:ext cx="27017" cy="154570"/>
            </a:xfrm>
            <a:custGeom>
              <a:avLst/>
              <a:gdLst/>
              <a:ahLst/>
              <a:cxnLst/>
              <a:rect l="l" t="t" r="r" b="b"/>
              <a:pathLst>
                <a:path w="122" h="698" extrusionOk="0">
                  <a:moveTo>
                    <a:pt x="0" y="1"/>
                  </a:moveTo>
                  <a:lnTo>
                    <a:pt x="0" y="660"/>
                  </a:lnTo>
                  <a:lnTo>
                    <a:pt x="122" y="698"/>
                  </a:lnTo>
                  <a:lnTo>
                    <a:pt x="112" y="3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3" name="Google Shape;4593;p83"/>
            <p:cNvSpPr/>
            <p:nvPr/>
          </p:nvSpPr>
          <p:spPr>
            <a:xfrm>
              <a:off x="6878891" y="1904341"/>
              <a:ext cx="29231" cy="153463"/>
            </a:xfrm>
            <a:custGeom>
              <a:avLst/>
              <a:gdLst/>
              <a:ahLst/>
              <a:cxnLst/>
              <a:rect l="l" t="t" r="r" b="b"/>
              <a:pathLst>
                <a:path w="132" h="693" extrusionOk="0">
                  <a:moveTo>
                    <a:pt x="0" y="0"/>
                  </a:moveTo>
                  <a:lnTo>
                    <a:pt x="5" y="655"/>
                  </a:lnTo>
                  <a:lnTo>
                    <a:pt x="131" y="692"/>
                  </a:lnTo>
                  <a:lnTo>
                    <a:pt x="117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4" name="Google Shape;4594;p83"/>
            <p:cNvSpPr/>
            <p:nvPr/>
          </p:nvSpPr>
          <p:spPr>
            <a:xfrm>
              <a:off x="6824857" y="1885518"/>
              <a:ext cx="28345" cy="155678"/>
            </a:xfrm>
            <a:custGeom>
              <a:avLst/>
              <a:gdLst/>
              <a:ahLst/>
              <a:cxnLst/>
              <a:rect l="l" t="t" r="r" b="b"/>
              <a:pathLst>
                <a:path w="128" h="703" extrusionOk="0">
                  <a:moveTo>
                    <a:pt x="1" y="1"/>
                  </a:moveTo>
                  <a:lnTo>
                    <a:pt x="5" y="660"/>
                  </a:lnTo>
                  <a:lnTo>
                    <a:pt x="127" y="702"/>
                  </a:lnTo>
                  <a:lnTo>
                    <a:pt x="127" y="702"/>
                  </a:lnTo>
                  <a:lnTo>
                    <a:pt x="118" y="4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95" name="Google Shape;4595;p83"/>
          <p:cNvGrpSpPr/>
          <p:nvPr/>
        </p:nvGrpSpPr>
        <p:grpSpPr>
          <a:xfrm rot="520583">
            <a:off x="853530" y="-645021"/>
            <a:ext cx="1398889" cy="2213185"/>
            <a:chOff x="581930" y="-1040900"/>
            <a:chExt cx="1819191" cy="2878146"/>
          </a:xfrm>
        </p:grpSpPr>
        <p:sp>
          <p:nvSpPr>
            <p:cNvPr id="4596" name="Google Shape;4596;p83"/>
            <p:cNvSpPr/>
            <p:nvPr/>
          </p:nvSpPr>
          <p:spPr>
            <a:xfrm>
              <a:off x="949533" y="-1040900"/>
              <a:ext cx="1451588" cy="2259872"/>
            </a:xfrm>
            <a:custGeom>
              <a:avLst/>
              <a:gdLst/>
              <a:ahLst/>
              <a:cxnLst/>
              <a:rect l="l" t="t" r="r" b="b"/>
              <a:pathLst>
                <a:path w="6555" h="10205" extrusionOk="0">
                  <a:moveTo>
                    <a:pt x="6555" y="1"/>
                  </a:moveTo>
                  <a:lnTo>
                    <a:pt x="2850" y="1161"/>
                  </a:lnTo>
                  <a:cubicBezTo>
                    <a:pt x="2850" y="1161"/>
                    <a:pt x="2859" y="2097"/>
                    <a:pt x="2401" y="4576"/>
                  </a:cubicBezTo>
                  <a:cubicBezTo>
                    <a:pt x="1816" y="4828"/>
                    <a:pt x="1526" y="5857"/>
                    <a:pt x="1348" y="6461"/>
                  </a:cubicBezTo>
                  <a:cubicBezTo>
                    <a:pt x="1170" y="7064"/>
                    <a:pt x="1" y="9946"/>
                    <a:pt x="310" y="10072"/>
                  </a:cubicBezTo>
                  <a:cubicBezTo>
                    <a:pt x="408" y="10114"/>
                    <a:pt x="509" y="10204"/>
                    <a:pt x="640" y="10204"/>
                  </a:cubicBezTo>
                  <a:cubicBezTo>
                    <a:pt x="918" y="10204"/>
                    <a:pt x="1335" y="9796"/>
                    <a:pt x="2171" y="7649"/>
                  </a:cubicBezTo>
                  <a:lnTo>
                    <a:pt x="2171" y="7649"/>
                  </a:lnTo>
                  <a:cubicBezTo>
                    <a:pt x="1891" y="8628"/>
                    <a:pt x="2029" y="9577"/>
                    <a:pt x="2353" y="9577"/>
                  </a:cubicBezTo>
                  <a:cubicBezTo>
                    <a:pt x="2544" y="9577"/>
                    <a:pt x="2800" y="9249"/>
                    <a:pt x="3074" y="8406"/>
                  </a:cubicBezTo>
                  <a:lnTo>
                    <a:pt x="3074" y="8406"/>
                  </a:lnTo>
                  <a:cubicBezTo>
                    <a:pt x="2852" y="9410"/>
                    <a:pt x="3049" y="10039"/>
                    <a:pt x="3363" y="10039"/>
                  </a:cubicBezTo>
                  <a:cubicBezTo>
                    <a:pt x="3598" y="10039"/>
                    <a:pt x="3898" y="9686"/>
                    <a:pt x="4137" y="8874"/>
                  </a:cubicBezTo>
                  <a:lnTo>
                    <a:pt x="4137" y="8874"/>
                  </a:lnTo>
                  <a:cubicBezTo>
                    <a:pt x="4067" y="9595"/>
                    <a:pt x="4241" y="10005"/>
                    <a:pt x="4486" y="10005"/>
                  </a:cubicBezTo>
                  <a:cubicBezTo>
                    <a:pt x="4802" y="10005"/>
                    <a:pt x="5235" y="9326"/>
                    <a:pt x="5418" y="7757"/>
                  </a:cubicBezTo>
                  <a:cubicBezTo>
                    <a:pt x="5886" y="6166"/>
                    <a:pt x="5315" y="5086"/>
                    <a:pt x="5315" y="5086"/>
                  </a:cubicBezTo>
                  <a:lnTo>
                    <a:pt x="6555" y="1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7" name="Google Shape;4597;p83"/>
            <p:cNvSpPr/>
            <p:nvPr/>
          </p:nvSpPr>
          <p:spPr>
            <a:xfrm>
              <a:off x="1429188" y="-291967"/>
              <a:ext cx="835300" cy="268616"/>
            </a:xfrm>
            <a:custGeom>
              <a:avLst/>
              <a:gdLst/>
              <a:ahLst/>
              <a:cxnLst/>
              <a:rect l="l" t="t" r="r" b="b"/>
              <a:pathLst>
                <a:path w="3772" h="1213" extrusionOk="0">
                  <a:moveTo>
                    <a:pt x="94" y="1"/>
                  </a:moveTo>
                  <a:lnTo>
                    <a:pt x="1" y="478"/>
                  </a:lnTo>
                  <a:lnTo>
                    <a:pt x="3673" y="1212"/>
                  </a:lnTo>
                  <a:lnTo>
                    <a:pt x="3771" y="735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8" name="Google Shape;4598;p83"/>
            <p:cNvSpPr/>
            <p:nvPr/>
          </p:nvSpPr>
          <p:spPr>
            <a:xfrm>
              <a:off x="1530832" y="-271151"/>
              <a:ext cx="630018" cy="226984"/>
            </a:xfrm>
            <a:custGeom>
              <a:avLst/>
              <a:gdLst/>
              <a:ahLst/>
              <a:cxnLst/>
              <a:rect l="l" t="t" r="r" b="b"/>
              <a:pathLst>
                <a:path w="2845" h="1025" extrusionOk="0">
                  <a:moveTo>
                    <a:pt x="94" y="0"/>
                  </a:moveTo>
                  <a:lnTo>
                    <a:pt x="0" y="478"/>
                  </a:lnTo>
                  <a:lnTo>
                    <a:pt x="2751" y="1025"/>
                  </a:lnTo>
                  <a:lnTo>
                    <a:pt x="2844" y="548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9" name="Google Shape;4599;p83"/>
            <p:cNvSpPr/>
            <p:nvPr/>
          </p:nvSpPr>
          <p:spPr>
            <a:xfrm>
              <a:off x="1633362" y="-250335"/>
              <a:ext cx="424958" cy="185573"/>
            </a:xfrm>
            <a:custGeom>
              <a:avLst/>
              <a:gdLst/>
              <a:ahLst/>
              <a:cxnLst/>
              <a:rect l="l" t="t" r="r" b="b"/>
              <a:pathLst>
                <a:path w="1919" h="838" extrusionOk="0">
                  <a:moveTo>
                    <a:pt x="94" y="0"/>
                  </a:moveTo>
                  <a:lnTo>
                    <a:pt x="0" y="472"/>
                  </a:lnTo>
                  <a:lnTo>
                    <a:pt x="1825" y="837"/>
                  </a:lnTo>
                  <a:lnTo>
                    <a:pt x="1918" y="36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0" name="Google Shape;4600;p83"/>
            <p:cNvSpPr/>
            <p:nvPr/>
          </p:nvSpPr>
          <p:spPr>
            <a:xfrm>
              <a:off x="1756487" y="-226640"/>
              <a:ext cx="178487" cy="137076"/>
            </a:xfrm>
            <a:custGeom>
              <a:avLst/>
              <a:gdLst/>
              <a:ahLst/>
              <a:cxnLst/>
              <a:rect l="l" t="t" r="r" b="b"/>
              <a:pathLst>
                <a:path w="806" h="619" extrusionOk="0">
                  <a:moveTo>
                    <a:pt x="94" y="1"/>
                  </a:moveTo>
                  <a:lnTo>
                    <a:pt x="1" y="478"/>
                  </a:lnTo>
                  <a:lnTo>
                    <a:pt x="712" y="618"/>
                  </a:lnTo>
                  <a:lnTo>
                    <a:pt x="806" y="146"/>
                  </a:lnTo>
                  <a:lnTo>
                    <a:pt x="94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83"/>
            <p:cNvSpPr/>
            <p:nvPr/>
          </p:nvSpPr>
          <p:spPr>
            <a:xfrm>
              <a:off x="1488314" y="-406898"/>
              <a:ext cx="829985" cy="108066"/>
            </a:xfrm>
            <a:custGeom>
              <a:avLst/>
              <a:gdLst/>
              <a:ahLst/>
              <a:cxnLst/>
              <a:rect l="l" t="t" r="r" b="b"/>
              <a:pathLst>
                <a:path w="3748" h="488" extrusionOk="0">
                  <a:moveTo>
                    <a:pt x="0" y="1"/>
                  </a:moveTo>
                  <a:lnTo>
                    <a:pt x="0" y="487"/>
                  </a:lnTo>
                  <a:lnTo>
                    <a:pt x="3747" y="487"/>
                  </a:lnTo>
                  <a:lnTo>
                    <a:pt x="3747" y="1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83"/>
            <p:cNvSpPr/>
            <p:nvPr/>
          </p:nvSpPr>
          <p:spPr>
            <a:xfrm>
              <a:off x="1429188" y="-291967"/>
              <a:ext cx="835300" cy="268616"/>
            </a:xfrm>
            <a:custGeom>
              <a:avLst/>
              <a:gdLst/>
              <a:ahLst/>
              <a:cxnLst/>
              <a:rect l="l" t="t" r="r" b="b"/>
              <a:pathLst>
                <a:path w="3772" h="1213" fill="none" extrusionOk="0">
                  <a:moveTo>
                    <a:pt x="94" y="1"/>
                  </a:moveTo>
                  <a:lnTo>
                    <a:pt x="3771" y="735"/>
                  </a:lnTo>
                  <a:lnTo>
                    <a:pt x="3673" y="1212"/>
                  </a:lnTo>
                  <a:lnTo>
                    <a:pt x="1" y="478"/>
                  </a:ln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83"/>
            <p:cNvSpPr/>
            <p:nvPr/>
          </p:nvSpPr>
          <p:spPr>
            <a:xfrm>
              <a:off x="1102996" y="1224280"/>
              <a:ext cx="1067156" cy="392184"/>
            </a:xfrm>
            <a:custGeom>
              <a:avLst/>
              <a:gdLst/>
              <a:ahLst/>
              <a:cxnLst/>
              <a:rect l="l" t="t" r="r" b="b"/>
              <a:pathLst>
                <a:path w="4819" h="1771" extrusionOk="0">
                  <a:moveTo>
                    <a:pt x="4505" y="1"/>
                  </a:moveTo>
                  <a:cubicBezTo>
                    <a:pt x="4488" y="1"/>
                    <a:pt x="4471" y="3"/>
                    <a:pt x="4454" y="7"/>
                  </a:cubicBezTo>
                  <a:lnTo>
                    <a:pt x="0" y="1078"/>
                  </a:lnTo>
                  <a:lnTo>
                    <a:pt x="159" y="1770"/>
                  </a:lnTo>
                  <a:lnTo>
                    <a:pt x="4617" y="699"/>
                  </a:lnTo>
                  <a:cubicBezTo>
                    <a:pt x="4739" y="671"/>
                    <a:pt x="4818" y="545"/>
                    <a:pt x="4786" y="423"/>
                  </a:cubicBezTo>
                  <a:lnTo>
                    <a:pt x="4729" y="180"/>
                  </a:lnTo>
                  <a:cubicBezTo>
                    <a:pt x="4705" y="71"/>
                    <a:pt x="4609" y="1"/>
                    <a:pt x="4505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83"/>
            <p:cNvSpPr/>
            <p:nvPr/>
          </p:nvSpPr>
          <p:spPr>
            <a:xfrm>
              <a:off x="732072" y="540009"/>
              <a:ext cx="1334443" cy="898191"/>
            </a:xfrm>
            <a:custGeom>
              <a:avLst/>
              <a:gdLst/>
              <a:ahLst/>
              <a:cxnLst/>
              <a:rect l="l" t="t" r="r" b="b"/>
              <a:pathLst>
                <a:path w="6026" h="4056" extrusionOk="0">
                  <a:moveTo>
                    <a:pt x="1657" y="0"/>
                  </a:moveTo>
                  <a:lnTo>
                    <a:pt x="1" y="398"/>
                  </a:lnTo>
                  <a:lnTo>
                    <a:pt x="52" y="636"/>
                  </a:lnTo>
                  <a:lnTo>
                    <a:pt x="1259" y="351"/>
                  </a:lnTo>
                  <a:lnTo>
                    <a:pt x="2148" y="4056"/>
                  </a:lnTo>
                  <a:lnTo>
                    <a:pt x="6026" y="3130"/>
                  </a:lnTo>
                  <a:lnTo>
                    <a:pt x="5745" y="225"/>
                  </a:lnTo>
                  <a:lnTo>
                    <a:pt x="5941" y="183"/>
                  </a:lnTo>
                  <a:lnTo>
                    <a:pt x="5899" y="24"/>
                  </a:lnTo>
                  <a:lnTo>
                    <a:pt x="2859" y="749"/>
                  </a:lnTo>
                  <a:lnTo>
                    <a:pt x="1657" y="0"/>
                  </a:ln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83"/>
            <p:cNvSpPr/>
            <p:nvPr/>
          </p:nvSpPr>
          <p:spPr>
            <a:xfrm>
              <a:off x="1066679" y="604229"/>
              <a:ext cx="395948" cy="744949"/>
            </a:xfrm>
            <a:custGeom>
              <a:avLst/>
              <a:gdLst/>
              <a:ahLst/>
              <a:cxnLst/>
              <a:rect l="l" t="t" r="r" b="b"/>
              <a:pathLst>
                <a:path w="1788" h="3364" extrusionOk="0">
                  <a:moveTo>
                    <a:pt x="1" y="0"/>
                  </a:moveTo>
                  <a:lnTo>
                    <a:pt x="805" y="3363"/>
                  </a:lnTo>
                  <a:lnTo>
                    <a:pt x="1787" y="3130"/>
                  </a:lnTo>
                  <a:lnTo>
                    <a:pt x="1226" y="79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83"/>
            <p:cNvSpPr/>
            <p:nvPr/>
          </p:nvSpPr>
          <p:spPr>
            <a:xfrm>
              <a:off x="1388884" y="717166"/>
              <a:ext cx="341915" cy="568899"/>
            </a:xfrm>
            <a:custGeom>
              <a:avLst/>
              <a:gdLst/>
              <a:ahLst/>
              <a:cxnLst/>
              <a:rect l="l" t="t" r="r" b="b"/>
              <a:pathLst>
                <a:path w="1544" h="2569" extrusionOk="0">
                  <a:moveTo>
                    <a:pt x="987" y="0"/>
                  </a:moveTo>
                  <a:lnTo>
                    <a:pt x="0" y="234"/>
                  </a:lnTo>
                  <a:lnTo>
                    <a:pt x="562" y="2568"/>
                  </a:lnTo>
                  <a:lnTo>
                    <a:pt x="1544" y="2330"/>
                  </a:lnTo>
                  <a:lnTo>
                    <a:pt x="987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83"/>
            <p:cNvSpPr/>
            <p:nvPr/>
          </p:nvSpPr>
          <p:spPr>
            <a:xfrm>
              <a:off x="1656171" y="637224"/>
              <a:ext cx="343022" cy="583514"/>
            </a:xfrm>
            <a:custGeom>
              <a:avLst/>
              <a:gdLst/>
              <a:ahLst/>
              <a:cxnLst/>
              <a:rect l="l" t="t" r="r" b="b"/>
              <a:pathLst>
                <a:path w="1549" h="2635" extrusionOk="0">
                  <a:moveTo>
                    <a:pt x="1259" y="1"/>
                  </a:moveTo>
                  <a:lnTo>
                    <a:pt x="0" y="305"/>
                  </a:lnTo>
                  <a:lnTo>
                    <a:pt x="566" y="2634"/>
                  </a:lnTo>
                  <a:lnTo>
                    <a:pt x="1549" y="2401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83"/>
            <p:cNvSpPr/>
            <p:nvPr/>
          </p:nvSpPr>
          <p:spPr>
            <a:xfrm>
              <a:off x="1593945" y="1276320"/>
              <a:ext cx="423851" cy="383326"/>
            </a:xfrm>
            <a:custGeom>
              <a:avLst/>
              <a:gdLst/>
              <a:ahLst/>
              <a:cxnLst/>
              <a:rect l="l" t="t" r="r" b="b"/>
              <a:pathLst>
                <a:path w="1914" h="1731" extrusionOk="0">
                  <a:moveTo>
                    <a:pt x="961" y="1"/>
                  </a:moveTo>
                  <a:cubicBezTo>
                    <a:pt x="889" y="1"/>
                    <a:pt x="817" y="10"/>
                    <a:pt x="744" y="29"/>
                  </a:cubicBezTo>
                  <a:cubicBezTo>
                    <a:pt x="281" y="146"/>
                    <a:pt x="1" y="618"/>
                    <a:pt x="122" y="1082"/>
                  </a:cubicBezTo>
                  <a:cubicBezTo>
                    <a:pt x="221" y="1473"/>
                    <a:pt x="574" y="1731"/>
                    <a:pt x="960" y="1731"/>
                  </a:cubicBezTo>
                  <a:cubicBezTo>
                    <a:pt x="1031" y="1731"/>
                    <a:pt x="1103" y="1722"/>
                    <a:pt x="1175" y="1704"/>
                  </a:cubicBezTo>
                  <a:cubicBezTo>
                    <a:pt x="1638" y="1582"/>
                    <a:pt x="1914" y="1110"/>
                    <a:pt x="1797" y="651"/>
                  </a:cubicBezTo>
                  <a:cubicBezTo>
                    <a:pt x="1694" y="261"/>
                    <a:pt x="1343" y="1"/>
                    <a:pt x="961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83"/>
            <p:cNvSpPr/>
            <p:nvPr/>
          </p:nvSpPr>
          <p:spPr>
            <a:xfrm>
              <a:off x="1689167" y="1359584"/>
              <a:ext cx="237613" cy="215247"/>
            </a:xfrm>
            <a:custGeom>
              <a:avLst/>
              <a:gdLst/>
              <a:ahLst/>
              <a:cxnLst/>
              <a:rect l="l" t="t" r="r" b="b"/>
              <a:pathLst>
                <a:path w="1073" h="972" extrusionOk="0">
                  <a:moveTo>
                    <a:pt x="533" y="0"/>
                  </a:moveTo>
                  <a:cubicBezTo>
                    <a:pt x="496" y="0"/>
                    <a:pt x="459" y="5"/>
                    <a:pt x="422" y="13"/>
                  </a:cubicBezTo>
                  <a:cubicBezTo>
                    <a:pt x="160" y="74"/>
                    <a:pt x="1" y="341"/>
                    <a:pt x="57" y="598"/>
                  </a:cubicBezTo>
                  <a:cubicBezTo>
                    <a:pt x="113" y="822"/>
                    <a:pt x="313" y="971"/>
                    <a:pt x="531" y="971"/>
                  </a:cubicBezTo>
                  <a:cubicBezTo>
                    <a:pt x="568" y="971"/>
                    <a:pt x="605" y="967"/>
                    <a:pt x="642" y="958"/>
                  </a:cubicBezTo>
                  <a:cubicBezTo>
                    <a:pt x="908" y="902"/>
                    <a:pt x="1072" y="635"/>
                    <a:pt x="1007" y="373"/>
                  </a:cubicBezTo>
                  <a:cubicBezTo>
                    <a:pt x="951" y="149"/>
                    <a:pt x="750" y="0"/>
                    <a:pt x="533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83"/>
            <p:cNvSpPr/>
            <p:nvPr/>
          </p:nvSpPr>
          <p:spPr>
            <a:xfrm>
              <a:off x="581930" y="683507"/>
              <a:ext cx="642419" cy="1044789"/>
            </a:xfrm>
            <a:custGeom>
              <a:avLst/>
              <a:gdLst/>
              <a:ahLst/>
              <a:cxnLst/>
              <a:rect l="l" t="t" r="r" b="b"/>
              <a:pathLst>
                <a:path w="2901" h="4718" extrusionOk="0">
                  <a:moveTo>
                    <a:pt x="1609" y="0"/>
                  </a:moveTo>
                  <a:cubicBezTo>
                    <a:pt x="1578" y="0"/>
                    <a:pt x="1547" y="4"/>
                    <a:pt x="1516" y="12"/>
                  </a:cubicBezTo>
                  <a:lnTo>
                    <a:pt x="655" y="218"/>
                  </a:lnTo>
                  <a:cubicBezTo>
                    <a:pt x="431" y="264"/>
                    <a:pt x="272" y="447"/>
                    <a:pt x="248" y="671"/>
                  </a:cubicBezTo>
                  <a:lnTo>
                    <a:pt x="5" y="2809"/>
                  </a:lnTo>
                  <a:cubicBezTo>
                    <a:pt x="0" y="2870"/>
                    <a:pt x="0" y="2931"/>
                    <a:pt x="19" y="2996"/>
                  </a:cubicBezTo>
                  <a:lnTo>
                    <a:pt x="435" y="4718"/>
                  </a:lnTo>
                  <a:lnTo>
                    <a:pt x="2901" y="4128"/>
                  </a:lnTo>
                  <a:lnTo>
                    <a:pt x="1984" y="297"/>
                  </a:lnTo>
                  <a:cubicBezTo>
                    <a:pt x="1940" y="118"/>
                    <a:pt x="1782" y="0"/>
                    <a:pt x="1609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83"/>
            <p:cNvSpPr/>
            <p:nvPr/>
          </p:nvSpPr>
          <p:spPr>
            <a:xfrm>
              <a:off x="583923" y="1561322"/>
              <a:ext cx="206389" cy="154570"/>
            </a:xfrm>
            <a:custGeom>
              <a:avLst/>
              <a:gdLst/>
              <a:ahLst/>
              <a:cxnLst/>
              <a:rect l="l" t="t" r="r" b="b"/>
              <a:pathLst>
                <a:path w="932" h="698" extrusionOk="0">
                  <a:moveTo>
                    <a:pt x="805" y="0"/>
                  </a:moveTo>
                  <a:lnTo>
                    <a:pt x="146" y="159"/>
                  </a:lnTo>
                  <a:cubicBezTo>
                    <a:pt x="62" y="173"/>
                    <a:pt x="1" y="262"/>
                    <a:pt x="29" y="351"/>
                  </a:cubicBezTo>
                  <a:lnTo>
                    <a:pt x="80" y="576"/>
                  </a:lnTo>
                  <a:cubicBezTo>
                    <a:pt x="96" y="644"/>
                    <a:pt x="160" y="698"/>
                    <a:pt x="233" y="698"/>
                  </a:cubicBezTo>
                  <a:cubicBezTo>
                    <a:pt x="246" y="698"/>
                    <a:pt x="259" y="696"/>
                    <a:pt x="272" y="693"/>
                  </a:cubicBezTo>
                  <a:lnTo>
                    <a:pt x="932" y="534"/>
                  </a:lnTo>
                  <a:lnTo>
                    <a:pt x="805" y="0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83"/>
            <p:cNvSpPr/>
            <p:nvPr/>
          </p:nvSpPr>
          <p:spPr>
            <a:xfrm>
              <a:off x="802492" y="1455470"/>
              <a:ext cx="420750" cy="381775"/>
            </a:xfrm>
            <a:custGeom>
              <a:avLst/>
              <a:gdLst/>
              <a:ahLst/>
              <a:cxnLst/>
              <a:rect l="l" t="t" r="r" b="b"/>
              <a:pathLst>
                <a:path w="1900" h="1724" extrusionOk="0">
                  <a:moveTo>
                    <a:pt x="951" y="0"/>
                  </a:moveTo>
                  <a:cubicBezTo>
                    <a:pt x="884" y="0"/>
                    <a:pt x="817" y="8"/>
                    <a:pt x="749" y="25"/>
                  </a:cubicBezTo>
                  <a:cubicBezTo>
                    <a:pt x="286" y="132"/>
                    <a:pt x="1" y="600"/>
                    <a:pt x="108" y="1063"/>
                  </a:cubicBezTo>
                  <a:cubicBezTo>
                    <a:pt x="204" y="1458"/>
                    <a:pt x="558" y="1724"/>
                    <a:pt x="948" y="1724"/>
                  </a:cubicBezTo>
                  <a:cubicBezTo>
                    <a:pt x="1015" y="1724"/>
                    <a:pt x="1083" y="1716"/>
                    <a:pt x="1151" y="1699"/>
                  </a:cubicBezTo>
                  <a:cubicBezTo>
                    <a:pt x="1615" y="1596"/>
                    <a:pt x="1900" y="1129"/>
                    <a:pt x="1788" y="661"/>
                  </a:cubicBezTo>
                  <a:cubicBezTo>
                    <a:pt x="1692" y="266"/>
                    <a:pt x="1338" y="0"/>
                    <a:pt x="951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4613;p83"/>
            <p:cNvSpPr/>
            <p:nvPr/>
          </p:nvSpPr>
          <p:spPr>
            <a:xfrm>
              <a:off x="893728" y="1538070"/>
              <a:ext cx="237392" cy="215468"/>
            </a:xfrm>
            <a:custGeom>
              <a:avLst/>
              <a:gdLst/>
              <a:ahLst/>
              <a:cxnLst/>
              <a:rect l="l" t="t" r="r" b="b"/>
              <a:pathLst>
                <a:path w="1072" h="973" extrusionOk="0">
                  <a:moveTo>
                    <a:pt x="528" y="0"/>
                  </a:moveTo>
                  <a:cubicBezTo>
                    <a:pt x="492" y="0"/>
                    <a:pt x="457" y="4"/>
                    <a:pt x="421" y="12"/>
                  </a:cubicBezTo>
                  <a:cubicBezTo>
                    <a:pt x="159" y="77"/>
                    <a:pt x="0" y="339"/>
                    <a:pt x="61" y="597"/>
                  </a:cubicBezTo>
                  <a:cubicBezTo>
                    <a:pt x="118" y="823"/>
                    <a:pt x="321" y="973"/>
                    <a:pt x="542" y="973"/>
                  </a:cubicBezTo>
                  <a:cubicBezTo>
                    <a:pt x="576" y="973"/>
                    <a:pt x="611" y="969"/>
                    <a:pt x="646" y="961"/>
                  </a:cubicBezTo>
                  <a:cubicBezTo>
                    <a:pt x="908" y="901"/>
                    <a:pt x="1072" y="639"/>
                    <a:pt x="1006" y="377"/>
                  </a:cubicBezTo>
                  <a:cubicBezTo>
                    <a:pt x="954" y="147"/>
                    <a:pt x="748" y="0"/>
                    <a:pt x="528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4614;p83"/>
            <p:cNvSpPr/>
            <p:nvPr/>
          </p:nvSpPr>
          <p:spPr>
            <a:xfrm>
              <a:off x="595439" y="1376857"/>
              <a:ext cx="78835" cy="146377"/>
            </a:xfrm>
            <a:custGeom>
              <a:avLst/>
              <a:gdLst/>
              <a:ahLst/>
              <a:cxnLst/>
              <a:rect l="l" t="t" r="r" b="b"/>
              <a:pathLst>
                <a:path w="356" h="661" extrusionOk="0">
                  <a:moveTo>
                    <a:pt x="121" y="1"/>
                  </a:moveTo>
                  <a:cubicBezTo>
                    <a:pt x="109" y="1"/>
                    <a:pt x="96" y="2"/>
                    <a:pt x="84" y="5"/>
                  </a:cubicBezTo>
                  <a:lnTo>
                    <a:pt x="0" y="19"/>
                  </a:lnTo>
                  <a:lnTo>
                    <a:pt x="150" y="660"/>
                  </a:lnTo>
                  <a:lnTo>
                    <a:pt x="239" y="637"/>
                  </a:lnTo>
                  <a:cubicBezTo>
                    <a:pt x="314" y="618"/>
                    <a:pt x="356" y="543"/>
                    <a:pt x="337" y="473"/>
                  </a:cubicBezTo>
                  <a:lnTo>
                    <a:pt x="248" y="104"/>
                  </a:lnTo>
                  <a:cubicBezTo>
                    <a:pt x="236" y="38"/>
                    <a:pt x="180" y="1"/>
                    <a:pt x="121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4615;p83"/>
            <p:cNvSpPr/>
            <p:nvPr/>
          </p:nvSpPr>
          <p:spPr>
            <a:xfrm>
              <a:off x="649915" y="756584"/>
              <a:ext cx="408792" cy="536567"/>
            </a:xfrm>
            <a:custGeom>
              <a:avLst/>
              <a:gdLst/>
              <a:ahLst/>
              <a:cxnLst/>
              <a:rect l="l" t="t" r="r" b="b"/>
              <a:pathLst>
                <a:path w="1846" h="2423" extrusionOk="0">
                  <a:moveTo>
                    <a:pt x="1093" y="0"/>
                  </a:moveTo>
                  <a:cubicBezTo>
                    <a:pt x="1068" y="0"/>
                    <a:pt x="1043" y="3"/>
                    <a:pt x="1017" y="9"/>
                  </a:cubicBezTo>
                  <a:lnTo>
                    <a:pt x="446" y="149"/>
                  </a:lnTo>
                  <a:cubicBezTo>
                    <a:pt x="316" y="178"/>
                    <a:pt x="213" y="294"/>
                    <a:pt x="199" y="435"/>
                  </a:cubicBezTo>
                  <a:lnTo>
                    <a:pt x="21" y="2053"/>
                  </a:lnTo>
                  <a:cubicBezTo>
                    <a:pt x="0" y="2256"/>
                    <a:pt x="162" y="2422"/>
                    <a:pt x="356" y="2422"/>
                  </a:cubicBezTo>
                  <a:cubicBezTo>
                    <a:pt x="381" y="2422"/>
                    <a:pt x="407" y="2419"/>
                    <a:pt x="432" y="2414"/>
                  </a:cubicBezTo>
                  <a:lnTo>
                    <a:pt x="1555" y="2142"/>
                  </a:lnTo>
                  <a:cubicBezTo>
                    <a:pt x="1733" y="2105"/>
                    <a:pt x="1845" y="1913"/>
                    <a:pt x="1798" y="1740"/>
                  </a:cubicBezTo>
                  <a:lnTo>
                    <a:pt x="1415" y="248"/>
                  </a:lnTo>
                  <a:cubicBezTo>
                    <a:pt x="1375" y="100"/>
                    <a:pt x="1240" y="0"/>
                    <a:pt x="109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4616;p83"/>
            <p:cNvSpPr/>
            <p:nvPr/>
          </p:nvSpPr>
          <p:spPr>
            <a:xfrm>
              <a:off x="995151" y="1255725"/>
              <a:ext cx="85257" cy="38532"/>
            </a:xfrm>
            <a:custGeom>
              <a:avLst/>
              <a:gdLst/>
              <a:ahLst/>
              <a:cxnLst/>
              <a:rect l="l" t="t" r="r" b="b"/>
              <a:pathLst>
                <a:path w="385" h="174" extrusionOk="0">
                  <a:moveTo>
                    <a:pt x="361" y="0"/>
                  </a:moveTo>
                  <a:lnTo>
                    <a:pt x="1" y="89"/>
                  </a:lnTo>
                  <a:lnTo>
                    <a:pt x="20" y="174"/>
                  </a:lnTo>
                  <a:lnTo>
                    <a:pt x="384" y="89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4617;p83"/>
            <p:cNvSpPr/>
            <p:nvPr/>
          </p:nvSpPr>
          <p:spPr>
            <a:xfrm>
              <a:off x="1083287" y="1042251"/>
              <a:ext cx="190888" cy="531695"/>
            </a:xfrm>
            <a:custGeom>
              <a:avLst/>
              <a:gdLst/>
              <a:ahLst/>
              <a:cxnLst/>
              <a:rect l="l" t="t" r="r" b="b"/>
              <a:pathLst>
                <a:path w="862" h="2401" extrusionOk="0">
                  <a:moveTo>
                    <a:pt x="159" y="1"/>
                  </a:moveTo>
                  <a:lnTo>
                    <a:pt x="0" y="43"/>
                  </a:lnTo>
                  <a:lnTo>
                    <a:pt x="538" y="2298"/>
                  </a:lnTo>
                  <a:cubicBezTo>
                    <a:pt x="554" y="2361"/>
                    <a:pt x="609" y="2400"/>
                    <a:pt x="668" y="2400"/>
                  </a:cubicBezTo>
                  <a:cubicBezTo>
                    <a:pt x="680" y="2400"/>
                    <a:pt x="691" y="2399"/>
                    <a:pt x="702" y="2396"/>
                  </a:cubicBezTo>
                  <a:lnTo>
                    <a:pt x="861" y="2358"/>
                  </a:lnTo>
                  <a:lnTo>
                    <a:pt x="828" y="2209"/>
                  </a:lnTo>
                  <a:cubicBezTo>
                    <a:pt x="817" y="2212"/>
                    <a:pt x="806" y="2213"/>
                    <a:pt x="795" y="2213"/>
                  </a:cubicBezTo>
                  <a:cubicBezTo>
                    <a:pt x="734" y="2213"/>
                    <a:pt x="681" y="2170"/>
                    <a:pt x="665" y="2111"/>
                  </a:cubicBezTo>
                  <a:lnTo>
                    <a:pt x="159" y="1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4618;p83"/>
            <p:cNvSpPr/>
            <p:nvPr/>
          </p:nvSpPr>
          <p:spPr>
            <a:xfrm>
              <a:off x="992051" y="635231"/>
              <a:ext cx="158778" cy="544982"/>
            </a:xfrm>
            <a:custGeom>
              <a:avLst/>
              <a:gdLst/>
              <a:ahLst/>
              <a:cxnLst/>
              <a:rect l="l" t="t" r="r" b="b"/>
              <a:pathLst>
                <a:path w="717" h="2461" extrusionOk="0">
                  <a:moveTo>
                    <a:pt x="277" y="0"/>
                  </a:moveTo>
                  <a:lnTo>
                    <a:pt x="118" y="43"/>
                  </a:lnTo>
                  <a:cubicBezTo>
                    <a:pt x="48" y="61"/>
                    <a:pt x="1" y="131"/>
                    <a:pt x="19" y="206"/>
                  </a:cubicBezTo>
                  <a:lnTo>
                    <a:pt x="557" y="2461"/>
                  </a:lnTo>
                  <a:lnTo>
                    <a:pt x="716" y="2424"/>
                  </a:lnTo>
                  <a:lnTo>
                    <a:pt x="207" y="314"/>
                  </a:lnTo>
                  <a:cubicBezTo>
                    <a:pt x="188" y="239"/>
                    <a:pt x="230" y="164"/>
                    <a:pt x="305" y="146"/>
                  </a:cubicBezTo>
                  <a:lnTo>
                    <a:pt x="277" y="0"/>
                  </a:ln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4619;p83"/>
            <p:cNvSpPr/>
            <p:nvPr/>
          </p:nvSpPr>
          <p:spPr>
            <a:xfrm>
              <a:off x="1007552" y="824790"/>
              <a:ext cx="171179" cy="359631"/>
            </a:xfrm>
            <a:custGeom>
              <a:avLst/>
              <a:gdLst/>
              <a:ahLst/>
              <a:cxnLst/>
              <a:rect l="l" t="t" r="r" b="b"/>
              <a:pathLst>
                <a:path w="773" h="1624" extrusionOk="0">
                  <a:moveTo>
                    <a:pt x="408" y="1"/>
                  </a:moveTo>
                  <a:lnTo>
                    <a:pt x="1" y="94"/>
                  </a:lnTo>
                  <a:lnTo>
                    <a:pt x="408" y="1624"/>
                  </a:lnTo>
                  <a:lnTo>
                    <a:pt x="773" y="1539"/>
                  </a:lnTo>
                  <a:lnTo>
                    <a:pt x="408" y="1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4620;p83"/>
            <p:cNvSpPr/>
            <p:nvPr/>
          </p:nvSpPr>
          <p:spPr>
            <a:xfrm>
              <a:off x="1240736" y="1404759"/>
              <a:ext cx="315120" cy="244921"/>
            </a:xfrm>
            <a:custGeom>
              <a:avLst/>
              <a:gdLst/>
              <a:ahLst/>
              <a:cxnLst/>
              <a:rect l="l" t="t" r="r" b="b"/>
              <a:pathLst>
                <a:path w="1423" h="1106" extrusionOk="0">
                  <a:moveTo>
                    <a:pt x="1157" y="0"/>
                  </a:moveTo>
                  <a:cubicBezTo>
                    <a:pt x="1154" y="0"/>
                    <a:pt x="1150" y="0"/>
                    <a:pt x="1146" y="1"/>
                  </a:cubicBezTo>
                  <a:lnTo>
                    <a:pt x="52" y="244"/>
                  </a:lnTo>
                  <a:cubicBezTo>
                    <a:pt x="24" y="258"/>
                    <a:pt x="0" y="286"/>
                    <a:pt x="14" y="314"/>
                  </a:cubicBezTo>
                  <a:lnTo>
                    <a:pt x="197" y="1063"/>
                  </a:lnTo>
                  <a:cubicBezTo>
                    <a:pt x="201" y="1092"/>
                    <a:pt x="223" y="1106"/>
                    <a:pt x="247" y="1106"/>
                  </a:cubicBezTo>
                  <a:cubicBezTo>
                    <a:pt x="251" y="1106"/>
                    <a:pt x="254" y="1106"/>
                    <a:pt x="258" y="1105"/>
                  </a:cubicBezTo>
                  <a:lnTo>
                    <a:pt x="1376" y="838"/>
                  </a:lnTo>
                  <a:cubicBezTo>
                    <a:pt x="1404" y="829"/>
                    <a:pt x="1422" y="801"/>
                    <a:pt x="1418" y="768"/>
                  </a:cubicBezTo>
                  <a:lnTo>
                    <a:pt x="1212" y="43"/>
                  </a:lnTo>
                  <a:cubicBezTo>
                    <a:pt x="1208" y="15"/>
                    <a:pt x="1182" y="0"/>
                    <a:pt x="1157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4621;p83"/>
            <p:cNvSpPr/>
            <p:nvPr/>
          </p:nvSpPr>
          <p:spPr>
            <a:xfrm>
              <a:off x="1275946" y="1466764"/>
              <a:ext cx="26131" cy="23473"/>
            </a:xfrm>
            <a:custGeom>
              <a:avLst/>
              <a:gdLst/>
              <a:ahLst/>
              <a:cxnLst/>
              <a:rect l="l" t="t" r="r" b="b"/>
              <a:pathLst>
                <a:path w="118" h="106" extrusionOk="0">
                  <a:moveTo>
                    <a:pt x="58" y="1"/>
                  </a:moveTo>
                  <a:cubicBezTo>
                    <a:pt x="54" y="1"/>
                    <a:pt x="51" y="1"/>
                    <a:pt x="47" y="2"/>
                  </a:cubicBezTo>
                  <a:cubicBezTo>
                    <a:pt x="19" y="6"/>
                    <a:pt x="0" y="34"/>
                    <a:pt x="5" y="67"/>
                  </a:cubicBezTo>
                  <a:cubicBezTo>
                    <a:pt x="13" y="92"/>
                    <a:pt x="36" y="106"/>
                    <a:pt x="60" y="106"/>
                  </a:cubicBezTo>
                  <a:cubicBezTo>
                    <a:pt x="64" y="106"/>
                    <a:pt x="67" y="105"/>
                    <a:pt x="71" y="105"/>
                  </a:cubicBezTo>
                  <a:cubicBezTo>
                    <a:pt x="99" y="100"/>
                    <a:pt x="117" y="72"/>
                    <a:pt x="113" y="44"/>
                  </a:cubicBezTo>
                  <a:cubicBezTo>
                    <a:pt x="109" y="15"/>
                    <a:pt x="8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83"/>
            <p:cNvSpPr/>
            <p:nvPr/>
          </p:nvSpPr>
          <p:spPr>
            <a:xfrm>
              <a:off x="1287240" y="1512161"/>
              <a:ext cx="26131" cy="23695"/>
            </a:xfrm>
            <a:custGeom>
              <a:avLst/>
              <a:gdLst/>
              <a:ahLst/>
              <a:cxnLst/>
              <a:rect l="l" t="t" r="r" b="b"/>
              <a:pathLst>
                <a:path w="118" h="107" extrusionOk="0">
                  <a:moveTo>
                    <a:pt x="65" y="0"/>
                  </a:moveTo>
                  <a:cubicBezTo>
                    <a:pt x="59" y="0"/>
                    <a:pt x="53" y="1"/>
                    <a:pt x="48" y="3"/>
                  </a:cubicBezTo>
                  <a:cubicBezTo>
                    <a:pt x="20" y="7"/>
                    <a:pt x="1" y="35"/>
                    <a:pt x="10" y="63"/>
                  </a:cubicBezTo>
                  <a:cubicBezTo>
                    <a:pt x="14" y="92"/>
                    <a:pt x="36" y="106"/>
                    <a:pt x="61" y="106"/>
                  </a:cubicBezTo>
                  <a:cubicBezTo>
                    <a:pt x="64" y="106"/>
                    <a:pt x="68" y="106"/>
                    <a:pt x="71" y="105"/>
                  </a:cubicBezTo>
                  <a:cubicBezTo>
                    <a:pt x="104" y="101"/>
                    <a:pt x="118" y="73"/>
                    <a:pt x="113" y="40"/>
                  </a:cubicBezTo>
                  <a:cubicBezTo>
                    <a:pt x="109" y="17"/>
                    <a:pt x="90" y="0"/>
                    <a:pt x="65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83"/>
            <p:cNvSpPr/>
            <p:nvPr/>
          </p:nvSpPr>
          <p:spPr>
            <a:xfrm>
              <a:off x="1297648" y="1556893"/>
              <a:ext cx="26131" cy="24359"/>
            </a:xfrm>
            <a:custGeom>
              <a:avLst/>
              <a:gdLst/>
              <a:ahLst/>
              <a:cxnLst/>
              <a:rect l="l" t="t" r="r" b="b"/>
              <a:pathLst>
                <a:path w="118" h="110" extrusionOk="0">
                  <a:moveTo>
                    <a:pt x="57" y="1"/>
                  </a:moveTo>
                  <a:cubicBezTo>
                    <a:pt x="54" y="1"/>
                    <a:pt x="51" y="1"/>
                    <a:pt x="47" y="2"/>
                  </a:cubicBezTo>
                  <a:cubicBezTo>
                    <a:pt x="19" y="11"/>
                    <a:pt x="1" y="39"/>
                    <a:pt x="10" y="67"/>
                  </a:cubicBezTo>
                  <a:cubicBezTo>
                    <a:pt x="14" y="92"/>
                    <a:pt x="37" y="110"/>
                    <a:pt x="62" y="110"/>
                  </a:cubicBezTo>
                  <a:cubicBezTo>
                    <a:pt x="65" y="110"/>
                    <a:pt x="68" y="110"/>
                    <a:pt x="71" y="109"/>
                  </a:cubicBezTo>
                  <a:cubicBezTo>
                    <a:pt x="104" y="105"/>
                    <a:pt x="118" y="72"/>
                    <a:pt x="113" y="44"/>
                  </a:cubicBezTo>
                  <a:cubicBezTo>
                    <a:pt x="109" y="19"/>
                    <a:pt x="86" y="1"/>
                    <a:pt x="5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4624;p83"/>
            <p:cNvSpPr/>
            <p:nvPr/>
          </p:nvSpPr>
          <p:spPr>
            <a:xfrm>
              <a:off x="1308056" y="1601625"/>
              <a:ext cx="26131" cy="23252"/>
            </a:xfrm>
            <a:custGeom>
              <a:avLst/>
              <a:gdLst/>
              <a:ahLst/>
              <a:cxnLst/>
              <a:rect l="l" t="t" r="r" b="b"/>
              <a:pathLst>
                <a:path w="118" h="105" extrusionOk="0">
                  <a:moveTo>
                    <a:pt x="47" y="1"/>
                  </a:moveTo>
                  <a:cubicBezTo>
                    <a:pt x="19" y="6"/>
                    <a:pt x="0" y="34"/>
                    <a:pt x="10" y="66"/>
                  </a:cubicBezTo>
                  <a:cubicBezTo>
                    <a:pt x="14" y="91"/>
                    <a:pt x="36" y="105"/>
                    <a:pt x="60" y="105"/>
                  </a:cubicBezTo>
                  <a:cubicBezTo>
                    <a:pt x="64" y="105"/>
                    <a:pt x="67" y="104"/>
                    <a:pt x="71" y="104"/>
                  </a:cubicBezTo>
                  <a:cubicBezTo>
                    <a:pt x="103" y="99"/>
                    <a:pt x="117" y="71"/>
                    <a:pt x="113" y="43"/>
                  </a:cubicBezTo>
                  <a:cubicBezTo>
                    <a:pt x="108" y="20"/>
                    <a:pt x="80" y="1"/>
                    <a:pt x="4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4625;p83"/>
            <p:cNvSpPr/>
            <p:nvPr/>
          </p:nvSpPr>
          <p:spPr>
            <a:xfrm>
              <a:off x="1461298" y="1422253"/>
              <a:ext cx="26131" cy="24359"/>
            </a:xfrm>
            <a:custGeom>
              <a:avLst/>
              <a:gdLst/>
              <a:ahLst/>
              <a:cxnLst/>
              <a:rect l="l" t="t" r="r" b="b"/>
              <a:pathLst>
                <a:path w="118" h="110" extrusionOk="0">
                  <a:moveTo>
                    <a:pt x="56" y="1"/>
                  </a:moveTo>
                  <a:cubicBezTo>
                    <a:pt x="53" y="1"/>
                    <a:pt x="50" y="1"/>
                    <a:pt x="48" y="2"/>
                  </a:cubicBezTo>
                  <a:cubicBezTo>
                    <a:pt x="19" y="11"/>
                    <a:pt x="1" y="39"/>
                    <a:pt x="5" y="67"/>
                  </a:cubicBezTo>
                  <a:cubicBezTo>
                    <a:pt x="10" y="92"/>
                    <a:pt x="36" y="110"/>
                    <a:pt x="62" y="110"/>
                  </a:cubicBezTo>
                  <a:cubicBezTo>
                    <a:pt x="65" y="110"/>
                    <a:pt x="68" y="110"/>
                    <a:pt x="71" y="109"/>
                  </a:cubicBezTo>
                  <a:cubicBezTo>
                    <a:pt x="99" y="100"/>
                    <a:pt x="118" y="72"/>
                    <a:pt x="113" y="44"/>
                  </a:cubicBezTo>
                  <a:cubicBezTo>
                    <a:pt x="105" y="19"/>
                    <a:pt x="81" y="1"/>
                    <a:pt x="5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4626;p83"/>
            <p:cNvSpPr/>
            <p:nvPr/>
          </p:nvSpPr>
          <p:spPr>
            <a:xfrm>
              <a:off x="1472813" y="1467871"/>
              <a:ext cx="26131" cy="23695"/>
            </a:xfrm>
            <a:custGeom>
              <a:avLst/>
              <a:gdLst/>
              <a:ahLst/>
              <a:cxnLst/>
              <a:rect l="l" t="t" r="r" b="b"/>
              <a:pathLst>
                <a:path w="118" h="107" extrusionOk="0">
                  <a:moveTo>
                    <a:pt x="57" y="1"/>
                  </a:moveTo>
                  <a:cubicBezTo>
                    <a:pt x="54" y="1"/>
                    <a:pt x="51" y="1"/>
                    <a:pt x="47" y="1"/>
                  </a:cubicBezTo>
                  <a:cubicBezTo>
                    <a:pt x="19" y="6"/>
                    <a:pt x="0" y="39"/>
                    <a:pt x="5" y="67"/>
                  </a:cubicBezTo>
                  <a:cubicBezTo>
                    <a:pt x="13" y="90"/>
                    <a:pt x="33" y="107"/>
                    <a:pt x="56" y="107"/>
                  </a:cubicBezTo>
                  <a:cubicBezTo>
                    <a:pt x="60" y="107"/>
                    <a:pt x="65" y="106"/>
                    <a:pt x="70" y="104"/>
                  </a:cubicBezTo>
                  <a:cubicBezTo>
                    <a:pt x="98" y="100"/>
                    <a:pt x="117" y="72"/>
                    <a:pt x="113" y="43"/>
                  </a:cubicBezTo>
                  <a:cubicBezTo>
                    <a:pt x="100" y="15"/>
                    <a:pt x="81" y="1"/>
                    <a:pt x="5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4627;p83"/>
            <p:cNvSpPr/>
            <p:nvPr/>
          </p:nvSpPr>
          <p:spPr>
            <a:xfrm>
              <a:off x="1483221" y="1512604"/>
              <a:ext cx="25909" cy="23252"/>
            </a:xfrm>
            <a:custGeom>
              <a:avLst/>
              <a:gdLst/>
              <a:ahLst/>
              <a:cxnLst/>
              <a:rect l="l" t="t" r="r" b="b"/>
              <a:pathLst>
                <a:path w="117" h="105" extrusionOk="0">
                  <a:moveTo>
                    <a:pt x="47" y="1"/>
                  </a:moveTo>
                  <a:cubicBezTo>
                    <a:pt x="19" y="5"/>
                    <a:pt x="0" y="33"/>
                    <a:pt x="5" y="61"/>
                  </a:cubicBezTo>
                  <a:cubicBezTo>
                    <a:pt x="13" y="90"/>
                    <a:pt x="35" y="104"/>
                    <a:pt x="60" y="104"/>
                  </a:cubicBezTo>
                  <a:cubicBezTo>
                    <a:pt x="63" y="104"/>
                    <a:pt x="67" y="104"/>
                    <a:pt x="70" y="103"/>
                  </a:cubicBezTo>
                  <a:cubicBezTo>
                    <a:pt x="98" y="99"/>
                    <a:pt x="117" y="71"/>
                    <a:pt x="112" y="38"/>
                  </a:cubicBezTo>
                  <a:cubicBezTo>
                    <a:pt x="108" y="15"/>
                    <a:pt x="75" y="1"/>
                    <a:pt x="4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4628;p83"/>
            <p:cNvSpPr/>
            <p:nvPr/>
          </p:nvSpPr>
          <p:spPr>
            <a:xfrm>
              <a:off x="1493408" y="1556893"/>
              <a:ext cx="26131" cy="24359"/>
            </a:xfrm>
            <a:custGeom>
              <a:avLst/>
              <a:gdLst/>
              <a:ahLst/>
              <a:cxnLst/>
              <a:rect l="l" t="t" r="r" b="b"/>
              <a:pathLst>
                <a:path w="118" h="110" extrusionOk="0">
                  <a:moveTo>
                    <a:pt x="56" y="1"/>
                  </a:moveTo>
                  <a:cubicBezTo>
                    <a:pt x="53" y="1"/>
                    <a:pt x="50" y="1"/>
                    <a:pt x="48" y="2"/>
                  </a:cubicBezTo>
                  <a:cubicBezTo>
                    <a:pt x="20" y="11"/>
                    <a:pt x="1" y="39"/>
                    <a:pt x="5" y="67"/>
                  </a:cubicBezTo>
                  <a:cubicBezTo>
                    <a:pt x="14" y="92"/>
                    <a:pt x="37" y="110"/>
                    <a:pt x="62" y="110"/>
                  </a:cubicBezTo>
                  <a:cubicBezTo>
                    <a:pt x="65" y="110"/>
                    <a:pt x="68" y="110"/>
                    <a:pt x="71" y="109"/>
                  </a:cubicBezTo>
                  <a:cubicBezTo>
                    <a:pt x="99" y="105"/>
                    <a:pt x="118" y="72"/>
                    <a:pt x="113" y="44"/>
                  </a:cubicBezTo>
                  <a:cubicBezTo>
                    <a:pt x="109" y="19"/>
                    <a:pt x="82" y="1"/>
                    <a:pt x="5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4629;p83"/>
            <p:cNvSpPr/>
            <p:nvPr/>
          </p:nvSpPr>
          <p:spPr>
            <a:xfrm>
              <a:off x="1149500" y="73863"/>
              <a:ext cx="897305" cy="871839"/>
            </a:xfrm>
            <a:custGeom>
              <a:avLst/>
              <a:gdLst/>
              <a:ahLst/>
              <a:cxnLst/>
              <a:rect l="l" t="t" r="r" b="b"/>
              <a:pathLst>
                <a:path w="4052" h="3937" extrusionOk="0">
                  <a:moveTo>
                    <a:pt x="3266" y="0"/>
                  </a:moveTo>
                  <a:lnTo>
                    <a:pt x="623" y="1731"/>
                  </a:lnTo>
                  <a:cubicBezTo>
                    <a:pt x="623" y="1731"/>
                    <a:pt x="0" y="3937"/>
                    <a:pt x="1060" y="3937"/>
                  </a:cubicBezTo>
                  <a:cubicBezTo>
                    <a:pt x="1095" y="3937"/>
                    <a:pt x="1132" y="3934"/>
                    <a:pt x="1170" y="3929"/>
                  </a:cubicBezTo>
                  <a:cubicBezTo>
                    <a:pt x="1615" y="3869"/>
                    <a:pt x="1760" y="2900"/>
                    <a:pt x="2026" y="2054"/>
                  </a:cubicBezTo>
                  <a:cubicBezTo>
                    <a:pt x="4052" y="2035"/>
                    <a:pt x="3266" y="0"/>
                    <a:pt x="32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0" name="Google Shape;4630;p83"/>
            <p:cNvSpPr/>
            <p:nvPr/>
          </p:nvSpPr>
          <p:spPr>
            <a:xfrm>
              <a:off x="1140199" y="73863"/>
              <a:ext cx="906606" cy="904392"/>
            </a:xfrm>
            <a:custGeom>
              <a:avLst/>
              <a:gdLst/>
              <a:ahLst/>
              <a:cxnLst/>
              <a:rect l="l" t="t" r="r" b="b"/>
              <a:pathLst>
                <a:path w="4094" h="4084" fill="none" extrusionOk="0">
                  <a:moveTo>
                    <a:pt x="3308" y="0"/>
                  </a:moveTo>
                  <a:cubicBezTo>
                    <a:pt x="3308" y="0"/>
                    <a:pt x="4094" y="2035"/>
                    <a:pt x="2068" y="2054"/>
                  </a:cubicBezTo>
                  <a:cubicBezTo>
                    <a:pt x="1802" y="2900"/>
                    <a:pt x="1657" y="3869"/>
                    <a:pt x="1212" y="3929"/>
                  </a:cubicBezTo>
                  <a:cubicBezTo>
                    <a:pt x="1" y="4084"/>
                    <a:pt x="665" y="1731"/>
                    <a:pt x="665" y="1731"/>
                  </a:cubicBezTo>
                </a:path>
              </a:pathLst>
            </a:custGeom>
            <a:noFill/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31" name="Google Shape;4631;p83"/>
          <p:cNvGrpSpPr/>
          <p:nvPr/>
        </p:nvGrpSpPr>
        <p:grpSpPr>
          <a:xfrm>
            <a:off x="7941151" y="461571"/>
            <a:ext cx="458175" cy="1045230"/>
            <a:chOff x="1725484" y="1698176"/>
            <a:chExt cx="458175" cy="1045230"/>
          </a:xfrm>
        </p:grpSpPr>
        <p:sp>
          <p:nvSpPr>
            <p:cNvPr id="4632" name="Google Shape;4632;p83"/>
            <p:cNvSpPr/>
            <p:nvPr/>
          </p:nvSpPr>
          <p:spPr>
            <a:xfrm>
              <a:off x="1725484" y="2660363"/>
              <a:ext cx="191774" cy="83043"/>
            </a:xfrm>
            <a:custGeom>
              <a:avLst/>
              <a:gdLst/>
              <a:ahLst/>
              <a:cxnLst/>
              <a:rect l="l" t="t" r="r" b="b"/>
              <a:pathLst>
                <a:path w="866" h="375" extrusionOk="0">
                  <a:moveTo>
                    <a:pt x="29" y="0"/>
                  </a:moveTo>
                  <a:lnTo>
                    <a:pt x="1" y="103"/>
                  </a:lnTo>
                  <a:cubicBezTo>
                    <a:pt x="1" y="103"/>
                    <a:pt x="104" y="206"/>
                    <a:pt x="300" y="290"/>
                  </a:cubicBezTo>
                  <a:cubicBezTo>
                    <a:pt x="417" y="337"/>
                    <a:pt x="561" y="375"/>
                    <a:pt x="733" y="375"/>
                  </a:cubicBezTo>
                  <a:cubicBezTo>
                    <a:pt x="767" y="375"/>
                    <a:pt x="802" y="373"/>
                    <a:pt x="838" y="370"/>
                  </a:cubicBezTo>
                  <a:lnTo>
                    <a:pt x="866" y="272"/>
                  </a:lnTo>
                  <a:cubicBezTo>
                    <a:pt x="688" y="248"/>
                    <a:pt x="539" y="206"/>
                    <a:pt x="403" y="160"/>
                  </a:cubicBezTo>
                  <a:cubicBezTo>
                    <a:pt x="253" y="108"/>
                    <a:pt x="122" y="47"/>
                    <a:pt x="2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3" name="Google Shape;4633;p83"/>
            <p:cNvSpPr/>
            <p:nvPr/>
          </p:nvSpPr>
          <p:spPr>
            <a:xfrm>
              <a:off x="1731685" y="2536131"/>
              <a:ext cx="226098" cy="183580"/>
            </a:xfrm>
            <a:custGeom>
              <a:avLst/>
              <a:gdLst/>
              <a:ahLst/>
              <a:cxnLst/>
              <a:rect l="l" t="t" r="r" b="b"/>
              <a:pathLst>
                <a:path w="1021" h="829" extrusionOk="0">
                  <a:moveTo>
                    <a:pt x="178" y="0"/>
                  </a:moveTo>
                  <a:lnTo>
                    <a:pt x="1" y="557"/>
                  </a:lnTo>
                  <a:cubicBezTo>
                    <a:pt x="94" y="604"/>
                    <a:pt x="216" y="664"/>
                    <a:pt x="375" y="716"/>
                  </a:cubicBezTo>
                  <a:cubicBezTo>
                    <a:pt x="511" y="763"/>
                    <a:pt x="660" y="800"/>
                    <a:pt x="838" y="828"/>
                  </a:cubicBezTo>
                  <a:lnTo>
                    <a:pt x="1020" y="253"/>
                  </a:lnTo>
                  <a:cubicBezTo>
                    <a:pt x="914" y="159"/>
                    <a:pt x="839" y="116"/>
                    <a:pt x="692" y="116"/>
                  </a:cubicBezTo>
                  <a:cubicBezTo>
                    <a:pt x="677" y="116"/>
                    <a:pt x="662" y="116"/>
                    <a:pt x="646" y="117"/>
                  </a:cubicBezTo>
                  <a:cubicBezTo>
                    <a:pt x="623" y="117"/>
                    <a:pt x="599" y="126"/>
                    <a:pt x="567" y="131"/>
                  </a:cubicBezTo>
                  <a:cubicBezTo>
                    <a:pt x="544" y="134"/>
                    <a:pt x="522" y="136"/>
                    <a:pt x="501" y="136"/>
                  </a:cubicBezTo>
                  <a:cubicBezTo>
                    <a:pt x="368" y="136"/>
                    <a:pt x="263" y="77"/>
                    <a:pt x="178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4" name="Google Shape;4634;p83"/>
            <p:cNvSpPr/>
            <p:nvPr/>
          </p:nvSpPr>
          <p:spPr>
            <a:xfrm>
              <a:off x="1783504" y="2022153"/>
              <a:ext cx="337929" cy="532803"/>
            </a:xfrm>
            <a:custGeom>
              <a:avLst/>
              <a:gdLst/>
              <a:ahLst/>
              <a:cxnLst/>
              <a:rect l="l" t="t" r="r" b="b"/>
              <a:pathLst>
                <a:path w="1526" h="2406" extrusionOk="0">
                  <a:moveTo>
                    <a:pt x="684" y="1"/>
                  </a:moveTo>
                  <a:lnTo>
                    <a:pt x="1" y="2148"/>
                  </a:lnTo>
                  <a:cubicBezTo>
                    <a:pt x="69" y="2221"/>
                    <a:pt x="166" y="2290"/>
                    <a:pt x="286" y="2290"/>
                  </a:cubicBezTo>
                  <a:cubicBezTo>
                    <a:pt x="297" y="2290"/>
                    <a:pt x="308" y="2290"/>
                    <a:pt x="319" y="2288"/>
                  </a:cubicBezTo>
                  <a:cubicBezTo>
                    <a:pt x="379" y="2284"/>
                    <a:pt x="436" y="2274"/>
                    <a:pt x="487" y="2274"/>
                  </a:cubicBezTo>
                  <a:cubicBezTo>
                    <a:pt x="637" y="2274"/>
                    <a:pt x="740" y="2321"/>
                    <a:pt x="843" y="2405"/>
                  </a:cubicBezTo>
                  <a:lnTo>
                    <a:pt x="1526" y="254"/>
                  </a:lnTo>
                  <a:cubicBezTo>
                    <a:pt x="1432" y="169"/>
                    <a:pt x="1362" y="123"/>
                    <a:pt x="1254" y="118"/>
                  </a:cubicBezTo>
                  <a:cubicBezTo>
                    <a:pt x="1242" y="117"/>
                    <a:pt x="1228" y="116"/>
                    <a:pt x="1214" y="116"/>
                  </a:cubicBezTo>
                  <a:cubicBezTo>
                    <a:pt x="1174" y="116"/>
                    <a:pt x="1128" y="120"/>
                    <a:pt x="1076" y="127"/>
                  </a:cubicBezTo>
                  <a:cubicBezTo>
                    <a:pt x="1053" y="131"/>
                    <a:pt x="1029" y="132"/>
                    <a:pt x="1007" y="132"/>
                  </a:cubicBezTo>
                  <a:cubicBezTo>
                    <a:pt x="876" y="132"/>
                    <a:pt x="771" y="77"/>
                    <a:pt x="684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5" name="Google Shape;4635;p83"/>
            <p:cNvSpPr/>
            <p:nvPr/>
          </p:nvSpPr>
          <p:spPr>
            <a:xfrm>
              <a:off x="1948260" y="1845217"/>
              <a:ext cx="229198" cy="196867"/>
            </a:xfrm>
            <a:custGeom>
              <a:avLst/>
              <a:gdLst/>
              <a:ahLst/>
              <a:cxnLst/>
              <a:rect l="l" t="t" r="r" b="b"/>
              <a:pathLst>
                <a:path w="1035" h="889" extrusionOk="0">
                  <a:moveTo>
                    <a:pt x="197" y="0"/>
                  </a:moveTo>
                  <a:lnTo>
                    <a:pt x="0" y="622"/>
                  </a:lnTo>
                  <a:cubicBezTo>
                    <a:pt x="67" y="698"/>
                    <a:pt x="161" y="765"/>
                    <a:pt x="273" y="765"/>
                  </a:cubicBezTo>
                  <a:cubicBezTo>
                    <a:pt x="287" y="765"/>
                    <a:pt x="300" y="765"/>
                    <a:pt x="314" y="763"/>
                  </a:cubicBezTo>
                  <a:cubicBezTo>
                    <a:pt x="366" y="757"/>
                    <a:pt x="413" y="755"/>
                    <a:pt x="457" y="755"/>
                  </a:cubicBezTo>
                  <a:cubicBezTo>
                    <a:pt x="489" y="755"/>
                    <a:pt x="519" y="756"/>
                    <a:pt x="548" y="758"/>
                  </a:cubicBezTo>
                  <a:cubicBezTo>
                    <a:pt x="665" y="772"/>
                    <a:pt x="749" y="814"/>
                    <a:pt x="838" y="889"/>
                  </a:cubicBezTo>
                  <a:lnTo>
                    <a:pt x="1034" y="267"/>
                  </a:lnTo>
                  <a:lnTo>
                    <a:pt x="688" y="154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6" name="Google Shape;4636;p83"/>
            <p:cNvSpPr/>
            <p:nvPr/>
          </p:nvSpPr>
          <p:spPr>
            <a:xfrm>
              <a:off x="1772210" y="2498707"/>
              <a:ext cx="197974" cy="94558"/>
            </a:xfrm>
            <a:custGeom>
              <a:avLst/>
              <a:gdLst/>
              <a:ahLst/>
              <a:cxnLst/>
              <a:rect l="l" t="t" r="r" b="b"/>
              <a:pathLst>
                <a:path w="894" h="427" extrusionOk="0">
                  <a:moveTo>
                    <a:pt x="52" y="1"/>
                  </a:moveTo>
                  <a:lnTo>
                    <a:pt x="0" y="179"/>
                  </a:lnTo>
                  <a:cubicBezTo>
                    <a:pt x="85" y="247"/>
                    <a:pt x="195" y="309"/>
                    <a:pt x="326" y="309"/>
                  </a:cubicBezTo>
                  <a:cubicBezTo>
                    <a:pt x="347" y="309"/>
                    <a:pt x="367" y="308"/>
                    <a:pt x="388" y="305"/>
                  </a:cubicBezTo>
                  <a:cubicBezTo>
                    <a:pt x="421" y="300"/>
                    <a:pt x="444" y="295"/>
                    <a:pt x="468" y="295"/>
                  </a:cubicBezTo>
                  <a:cubicBezTo>
                    <a:pt x="493" y="293"/>
                    <a:pt x="516" y="291"/>
                    <a:pt x="538" y="291"/>
                  </a:cubicBezTo>
                  <a:cubicBezTo>
                    <a:pt x="666" y="291"/>
                    <a:pt x="742" y="338"/>
                    <a:pt x="842" y="426"/>
                  </a:cubicBezTo>
                  <a:lnTo>
                    <a:pt x="894" y="258"/>
                  </a:lnTo>
                  <a:cubicBezTo>
                    <a:pt x="791" y="179"/>
                    <a:pt x="688" y="132"/>
                    <a:pt x="538" y="132"/>
                  </a:cubicBezTo>
                  <a:cubicBezTo>
                    <a:pt x="487" y="132"/>
                    <a:pt x="430" y="136"/>
                    <a:pt x="370" y="141"/>
                  </a:cubicBezTo>
                  <a:cubicBezTo>
                    <a:pt x="355" y="143"/>
                    <a:pt x="341" y="144"/>
                    <a:pt x="328" y="144"/>
                  </a:cubicBezTo>
                  <a:cubicBezTo>
                    <a:pt x="212" y="144"/>
                    <a:pt x="119" y="76"/>
                    <a:pt x="52" y="1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7" name="Google Shape;4637;p83"/>
            <p:cNvSpPr/>
            <p:nvPr/>
          </p:nvSpPr>
          <p:spPr>
            <a:xfrm>
              <a:off x="1933645" y="1984950"/>
              <a:ext cx="198196" cy="94558"/>
            </a:xfrm>
            <a:custGeom>
              <a:avLst/>
              <a:gdLst/>
              <a:ahLst/>
              <a:cxnLst/>
              <a:rect l="l" t="t" r="r" b="b"/>
              <a:pathLst>
                <a:path w="895" h="427" extrusionOk="0">
                  <a:moveTo>
                    <a:pt x="52" y="1"/>
                  </a:moveTo>
                  <a:lnTo>
                    <a:pt x="1" y="174"/>
                  </a:lnTo>
                  <a:cubicBezTo>
                    <a:pt x="86" y="247"/>
                    <a:pt x="196" y="309"/>
                    <a:pt x="330" y="309"/>
                  </a:cubicBezTo>
                  <a:cubicBezTo>
                    <a:pt x="351" y="309"/>
                    <a:pt x="372" y="308"/>
                    <a:pt x="394" y="305"/>
                  </a:cubicBezTo>
                  <a:cubicBezTo>
                    <a:pt x="450" y="294"/>
                    <a:pt x="493" y="289"/>
                    <a:pt x="531" y="289"/>
                  </a:cubicBezTo>
                  <a:cubicBezTo>
                    <a:pt x="543" y="289"/>
                    <a:pt x="555" y="289"/>
                    <a:pt x="567" y="291"/>
                  </a:cubicBezTo>
                  <a:cubicBezTo>
                    <a:pt x="679" y="300"/>
                    <a:pt x="749" y="347"/>
                    <a:pt x="843" y="426"/>
                  </a:cubicBezTo>
                  <a:lnTo>
                    <a:pt x="894" y="258"/>
                  </a:lnTo>
                  <a:cubicBezTo>
                    <a:pt x="810" y="188"/>
                    <a:pt x="726" y="146"/>
                    <a:pt x="609" y="127"/>
                  </a:cubicBezTo>
                  <a:cubicBezTo>
                    <a:pt x="587" y="125"/>
                    <a:pt x="564" y="124"/>
                    <a:pt x="539" y="124"/>
                  </a:cubicBezTo>
                  <a:cubicBezTo>
                    <a:pt x="489" y="124"/>
                    <a:pt x="433" y="128"/>
                    <a:pt x="370" y="141"/>
                  </a:cubicBezTo>
                  <a:cubicBezTo>
                    <a:pt x="357" y="143"/>
                    <a:pt x="344" y="144"/>
                    <a:pt x="331" y="144"/>
                  </a:cubicBezTo>
                  <a:cubicBezTo>
                    <a:pt x="214" y="144"/>
                    <a:pt x="124" y="72"/>
                    <a:pt x="52" y="1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8" name="Google Shape;4638;p83"/>
            <p:cNvSpPr/>
            <p:nvPr/>
          </p:nvSpPr>
          <p:spPr>
            <a:xfrm>
              <a:off x="2017573" y="1698176"/>
              <a:ext cx="157671" cy="183359"/>
            </a:xfrm>
            <a:custGeom>
              <a:avLst/>
              <a:gdLst/>
              <a:ahLst/>
              <a:cxnLst/>
              <a:rect l="l" t="t" r="r" b="b"/>
              <a:pathLst>
                <a:path w="712" h="828" extrusionOk="0">
                  <a:moveTo>
                    <a:pt x="545" y="1"/>
                  </a:moveTo>
                  <a:cubicBezTo>
                    <a:pt x="394" y="1"/>
                    <a:pt x="167" y="347"/>
                    <a:pt x="62" y="524"/>
                  </a:cubicBezTo>
                  <a:cubicBezTo>
                    <a:pt x="24" y="580"/>
                    <a:pt x="1" y="622"/>
                    <a:pt x="1" y="622"/>
                  </a:cubicBezTo>
                  <a:lnTo>
                    <a:pt x="646" y="828"/>
                  </a:lnTo>
                  <a:cubicBezTo>
                    <a:pt x="646" y="828"/>
                    <a:pt x="712" y="407"/>
                    <a:pt x="665" y="159"/>
                  </a:cubicBezTo>
                  <a:cubicBezTo>
                    <a:pt x="646" y="79"/>
                    <a:pt x="618" y="19"/>
                    <a:pt x="571" y="5"/>
                  </a:cubicBezTo>
                  <a:cubicBezTo>
                    <a:pt x="563" y="2"/>
                    <a:pt x="554" y="1"/>
                    <a:pt x="545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9" name="Google Shape;4639;p83"/>
            <p:cNvSpPr/>
            <p:nvPr/>
          </p:nvSpPr>
          <p:spPr>
            <a:xfrm>
              <a:off x="1984578" y="1829716"/>
              <a:ext cx="199081" cy="88579"/>
            </a:xfrm>
            <a:custGeom>
              <a:avLst/>
              <a:gdLst/>
              <a:ahLst/>
              <a:cxnLst/>
              <a:rect l="l" t="t" r="r" b="b"/>
              <a:pathLst>
                <a:path w="899" h="400" extrusionOk="0">
                  <a:moveTo>
                    <a:pt x="90" y="1"/>
                  </a:moveTo>
                  <a:cubicBezTo>
                    <a:pt x="53" y="1"/>
                    <a:pt x="21" y="23"/>
                    <a:pt x="9" y="61"/>
                  </a:cubicBezTo>
                  <a:cubicBezTo>
                    <a:pt x="0" y="108"/>
                    <a:pt x="23" y="154"/>
                    <a:pt x="70" y="168"/>
                  </a:cubicBezTo>
                  <a:lnTo>
                    <a:pt x="510" y="309"/>
                  </a:lnTo>
                  <a:lnTo>
                    <a:pt x="781" y="398"/>
                  </a:lnTo>
                  <a:cubicBezTo>
                    <a:pt x="787" y="399"/>
                    <a:pt x="794" y="400"/>
                    <a:pt x="800" y="400"/>
                  </a:cubicBezTo>
                  <a:cubicBezTo>
                    <a:pt x="836" y="400"/>
                    <a:pt x="873" y="377"/>
                    <a:pt x="889" y="337"/>
                  </a:cubicBezTo>
                  <a:cubicBezTo>
                    <a:pt x="898" y="290"/>
                    <a:pt x="875" y="243"/>
                    <a:pt x="828" y="234"/>
                  </a:cubicBezTo>
                  <a:lnTo>
                    <a:pt x="538" y="140"/>
                  </a:lnTo>
                  <a:lnTo>
                    <a:pt x="117" y="5"/>
                  </a:lnTo>
                  <a:cubicBezTo>
                    <a:pt x="108" y="2"/>
                    <a:pt x="99" y="1"/>
                    <a:pt x="9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40" name="Google Shape;4640;p83"/>
          <p:cNvGrpSpPr/>
          <p:nvPr/>
        </p:nvGrpSpPr>
        <p:grpSpPr>
          <a:xfrm rot="21079778">
            <a:off x="6333754" y="68840"/>
            <a:ext cx="1071363" cy="1306983"/>
            <a:chOff x="-114300" y="2300733"/>
            <a:chExt cx="1071363" cy="1306983"/>
          </a:xfrm>
        </p:grpSpPr>
        <p:sp>
          <p:nvSpPr>
            <p:cNvPr id="4641" name="Google Shape;4641;p83"/>
            <p:cNvSpPr/>
            <p:nvPr/>
          </p:nvSpPr>
          <p:spPr>
            <a:xfrm>
              <a:off x="-114300" y="2300733"/>
              <a:ext cx="1071363" cy="1306983"/>
            </a:xfrm>
            <a:custGeom>
              <a:avLst/>
              <a:gdLst/>
              <a:ahLst/>
              <a:cxnLst/>
              <a:rect l="l" t="t" r="r" b="b"/>
              <a:pathLst>
                <a:path w="4838" h="5902" extrusionOk="0">
                  <a:moveTo>
                    <a:pt x="3980" y="4955"/>
                  </a:moveTo>
                  <a:cubicBezTo>
                    <a:pt x="4033" y="4955"/>
                    <a:pt x="4085" y="4991"/>
                    <a:pt x="4103" y="5049"/>
                  </a:cubicBezTo>
                  <a:cubicBezTo>
                    <a:pt x="4131" y="5114"/>
                    <a:pt x="4099" y="5198"/>
                    <a:pt x="4033" y="5222"/>
                  </a:cubicBezTo>
                  <a:cubicBezTo>
                    <a:pt x="4018" y="5228"/>
                    <a:pt x="4003" y="5231"/>
                    <a:pt x="3988" y="5231"/>
                  </a:cubicBezTo>
                  <a:cubicBezTo>
                    <a:pt x="3935" y="5231"/>
                    <a:pt x="3883" y="5195"/>
                    <a:pt x="3865" y="5137"/>
                  </a:cubicBezTo>
                  <a:cubicBezTo>
                    <a:pt x="3837" y="5072"/>
                    <a:pt x="3869" y="4988"/>
                    <a:pt x="3935" y="4964"/>
                  </a:cubicBezTo>
                  <a:cubicBezTo>
                    <a:pt x="3950" y="4958"/>
                    <a:pt x="3965" y="4955"/>
                    <a:pt x="3980" y="4955"/>
                  </a:cubicBezTo>
                  <a:close/>
                  <a:moveTo>
                    <a:pt x="1428" y="0"/>
                  </a:moveTo>
                  <a:cubicBezTo>
                    <a:pt x="1426" y="0"/>
                    <a:pt x="1425" y="0"/>
                    <a:pt x="1423" y="1"/>
                  </a:cubicBezTo>
                  <a:lnTo>
                    <a:pt x="6" y="988"/>
                  </a:lnTo>
                  <a:cubicBezTo>
                    <a:pt x="1" y="993"/>
                    <a:pt x="1" y="1012"/>
                    <a:pt x="6" y="1026"/>
                  </a:cubicBezTo>
                  <a:lnTo>
                    <a:pt x="3383" y="5881"/>
                  </a:lnTo>
                  <a:cubicBezTo>
                    <a:pt x="3394" y="5893"/>
                    <a:pt x="3403" y="5901"/>
                    <a:pt x="3411" y="5901"/>
                  </a:cubicBezTo>
                  <a:cubicBezTo>
                    <a:pt x="3412" y="5901"/>
                    <a:pt x="3414" y="5901"/>
                    <a:pt x="3416" y="5900"/>
                  </a:cubicBezTo>
                  <a:lnTo>
                    <a:pt x="4833" y="4913"/>
                  </a:lnTo>
                  <a:cubicBezTo>
                    <a:pt x="4838" y="4908"/>
                    <a:pt x="4838" y="4890"/>
                    <a:pt x="4833" y="4876"/>
                  </a:cubicBezTo>
                  <a:lnTo>
                    <a:pt x="1456" y="20"/>
                  </a:lnTo>
                  <a:cubicBezTo>
                    <a:pt x="1444" y="8"/>
                    <a:pt x="1436" y="0"/>
                    <a:pt x="1428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2" name="Google Shape;4642;p83"/>
            <p:cNvSpPr/>
            <p:nvPr/>
          </p:nvSpPr>
          <p:spPr>
            <a:xfrm>
              <a:off x="516382" y="3393352"/>
              <a:ext cx="52705" cy="38975"/>
            </a:xfrm>
            <a:custGeom>
              <a:avLst/>
              <a:gdLst/>
              <a:ahLst/>
              <a:cxnLst/>
              <a:rect l="l" t="t" r="r" b="b"/>
              <a:pathLst>
                <a:path w="238" h="176" extrusionOk="0">
                  <a:moveTo>
                    <a:pt x="231" y="0"/>
                  </a:moveTo>
                  <a:cubicBezTo>
                    <a:pt x="229" y="0"/>
                    <a:pt x="228" y="1"/>
                    <a:pt x="226" y="2"/>
                  </a:cubicBezTo>
                  <a:cubicBezTo>
                    <a:pt x="179" y="35"/>
                    <a:pt x="133" y="72"/>
                    <a:pt x="81" y="105"/>
                  </a:cubicBezTo>
                  <a:cubicBezTo>
                    <a:pt x="58" y="124"/>
                    <a:pt x="34" y="147"/>
                    <a:pt x="11" y="161"/>
                  </a:cubicBezTo>
                  <a:cubicBezTo>
                    <a:pt x="1" y="165"/>
                    <a:pt x="6" y="176"/>
                    <a:pt x="13" y="176"/>
                  </a:cubicBezTo>
                  <a:cubicBezTo>
                    <a:pt x="15" y="176"/>
                    <a:pt x="18" y="174"/>
                    <a:pt x="20" y="171"/>
                  </a:cubicBezTo>
                  <a:cubicBezTo>
                    <a:pt x="39" y="147"/>
                    <a:pt x="67" y="129"/>
                    <a:pt x="91" y="119"/>
                  </a:cubicBezTo>
                  <a:cubicBezTo>
                    <a:pt x="137" y="87"/>
                    <a:pt x="184" y="40"/>
                    <a:pt x="231" y="7"/>
                  </a:cubicBezTo>
                  <a:cubicBezTo>
                    <a:pt x="237" y="4"/>
                    <a:pt x="235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3" name="Google Shape;4643;p83"/>
            <p:cNvSpPr/>
            <p:nvPr/>
          </p:nvSpPr>
          <p:spPr>
            <a:xfrm>
              <a:off x="480065" y="3360578"/>
              <a:ext cx="28124" cy="19930"/>
            </a:xfrm>
            <a:custGeom>
              <a:avLst/>
              <a:gdLst/>
              <a:ahLst/>
              <a:cxnLst/>
              <a:rect l="l" t="t" r="r" b="b"/>
              <a:pathLst>
                <a:path w="127" h="90" extrusionOk="0">
                  <a:moveTo>
                    <a:pt x="118" y="1"/>
                  </a:moveTo>
                  <a:cubicBezTo>
                    <a:pt x="113" y="1"/>
                    <a:pt x="100" y="6"/>
                    <a:pt x="81" y="19"/>
                  </a:cubicBezTo>
                  <a:cubicBezTo>
                    <a:pt x="58" y="38"/>
                    <a:pt x="35" y="61"/>
                    <a:pt x="11" y="75"/>
                  </a:cubicBezTo>
                  <a:cubicBezTo>
                    <a:pt x="1" y="79"/>
                    <a:pt x="6" y="90"/>
                    <a:pt x="13" y="90"/>
                  </a:cubicBezTo>
                  <a:cubicBezTo>
                    <a:pt x="15" y="90"/>
                    <a:pt x="18" y="89"/>
                    <a:pt x="21" y="85"/>
                  </a:cubicBezTo>
                  <a:cubicBezTo>
                    <a:pt x="39" y="61"/>
                    <a:pt x="67" y="43"/>
                    <a:pt x="91" y="33"/>
                  </a:cubicBezTo>
                  <a:cubicBezTo>
                    <a:pt x="119" y="14"/>
                    <a:pt x="127" y="1"/>
                    <a:pt x="118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4" name="Google Shape;4644;p83"/>
            <p:cNvSpPr/>
            <p:nvPr/>
          </p:nvSpPr>
          <p:spPr>
            <a:xfrm>
              <a:off x="398129" y="3246090"/>
              <a:ext cx="29010" cy="19044"/>
            </a:xfrm>
            <a:custGeom>
              <a:avLst/>
              <a:gdLst/>
              <a:ahLst/>
              <a:cxnLst/>
              <a:rect l="l" t="t" r="r" b="b"/>
              <a:pathLst>
                <a:path w="131" h="86" extrusionOk="0">
                  <a:moveTo>
                    <a:pt x="119" y="1"/>
                  </a:moveTo>
                  <a:cubicBezTo>
                    <a:pt x="112" y="1"/>
                    <a:pt x="99" y="5"/>
                    <a:pt x="82" y="17"/>
                  </a:cubicBezTo>
                  <a:cubicBezTo>
                    <a:pt x="59" y="36"/>
                    <a:pt x="35" y="59"/>
                    <a:pt x="12" y="69"/>
                  </a:cubicBezTo>
                  <a:cubicBezTo>
                    <a:pt x="1" y="76"/>
                    <a:pt x="7" y="86"/>
                    <a:pt x="16" y="86"/>
                  </a:cubicBezTo>
                  <a:cubicBezTo>
                    <a:pt x="19" y="86"/>
                    <a:pt x="23" y="85"/>
                    <a:pt x="26" y="83"/>
                  </a:cubicBezTo>
                  <a:cubicBezTo>
                    <a:pt x="40" y="59"/>
                    <a:pt x="73" y="40"/>
                    <a:pt x="96" y="26"/>
                  </a:cubicBezTo>
                  <a:cubicBezTo>
                    <a:pt x="126" y="15"/>
                    <a:pt x="131" y="1"/>
                    <a:pt x="119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5" name="Google Shape;4645;p83"/>
            <p:cNvSpPr/>
            <p:nvPr/>
          </p:nvSpPr>
          <p:spPr>
            <a:xfrm>
              <a:off x="317301" y="3123630"/>
              <a:ext cx="28124" cy="19709"/>
            </a:xfrm>
            <a:custGeom>
              <a:avLst/>
              <a:gdLst/>
              <a:ahLst/>
              <a:cxnLst/>
              <a:rect l="l" t="t" r="r" b="b"/>
              <a:pathLst>
                <a:path w="127" h="89" extrusionOk="0">
                  <a:moveTo>
                    <a:pt x="115" y="1"/>
                  </a:moveTo>
                  <a:cubicBezTo>
                    <a:pt x="108" y="1"/>
                    <a:pt x="95" y="6"/>
                    <a:pt x="77" y="18"/>
                  </a:cubicBezTo>
                  <a:cubicBezTo>
                    <a:pt x="54" y="37"/>
                    <a:pt x="31" y="60"/>
                    <a:pt x="7" y="74"/>
                  </a:cubicBezTo>
                  <a:cubicBezTo>
                    <a:pt x="0" y="78"/>
                    <a:pt x="4" y="89"/>
                    <a:pt x="11" y="89"/>
                  </a:cubicBezTo>
                  <a:cubicBezTo>
                    <a:pt x="14" y="89"/>
                    <a:pt x="18" y="87"/>
                    <a:pt x="21" y="84"/>
                  </a:cubicBezTo>
                  <a:cubicBezTo>
                    <a:pt x="40" y="60"/>
                    <a:pt x="68" y="46"/>
                    <a:pt x="91" y="32"/>
                  </a:cubicBezTo>
                  <a:cubicBezTo>
                    <a:pt x="121" y="15"/>
                    <a:pt x="126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6" name="Google Shape;4646;p83"/>
            <p:cNvSpPr/>
            <p:nvPr/>
          </p:nvSpPr>
          <p:spPr>
            <a:xfrm>
              <a:off x="232486" y="3003827"/>
              <a:ext cx="29010" cy="19487"/>
            </a:xfrm>
            <a:custGeom>
              <a:avLst/>
              <a:gdLst/>
              <a:ahLst/>
              <a:cxnLst/>
              <a:rect l="l" t="t" r="r" b="b"/>
              <a:pathLst>
                <a:path w="131" h="88" extrusionOk="0">
                  <a:moveTo>
                    <a:pt x="118" y="0"/>
                  </a:moveTo>
                  <a:cubicBezTo>
                    <a:pt x="111" y="0"/>
                    <a:pt x="98" y="5"/>
                    <a:pt x="81" y="17"/>
                  </a:cubicBezTo>
                  <a:cubicBezTo>
                    <a:pt x="58" y="35"/>
                    <a:pt x="35" y="59"/>
                    <a:pt x="11" y="73"/>
                  </a:cubicBezTo>
                  <a:cubicBezTo>
                    <a:pt x="1" y="76"/>
                    <a:pt x="6" y="87"/>
                    <a:pt x="15" y="87"/>
                  </a:cubicBezTo>
                  <a:cubicBezTo>
                    <a:pt x="18" y="87"/>
                    <a:pt x="22" y="86"/>
                    <a:pt x="25" y="82"/>
                  </a:cubicBezTo>
                  <a:cubicBezTo>
                    <a:pt x="39" y="59"/>
                    <a:pt x="72" y="40"/>
                    <a:pt x="96" y="31"/>
                  </a:cubicBezTo>
                  <a:cubicBezTo>
                    <a:pt x="126" y="15"/>
                    <a:pt x="131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7" name="Google Shape;4647;p83"/>
            <p:cNvSpPr/>
            <p:nvPr/>
          </p:nvSpPr>
          <p:spPr>
            <a:xfrm>
              <a:off x="151437" y="2881588"/>
              <a:ext cx="28124" cy="19930"/>
            </a:xfrm>
            <a:custGeom>
              <a:avLst/>
              <a:gdLst/>
              <a:ahLst/>
              <a:cxnLst/>
              <a:rect l="l" t="t" r="r" b="b"/>
              <a:pathLst>
                <a:path w="127" h="90" extrusionOk="0">
                  <a:moveTo>
                    <a:pt x="117" y="0"/>
                  </a:moveTo>
                  <a:cubicBezTo>
                    <a:pt x="110" y="0"/>
                    <a:pt x="97" y="6"/>
                    <a:pt x="78" y="21"/>
                  </a:cubicBezTo>
                  <a:cubicBezTo>
                    <a:pt x="55" y="40"/>
                    <a:pt x="31" y="59"/>
                    <a:pt x="8" y="73"/>
                  </a:cubicBezTo>
                  <a:cubicBezTo>
                    <a:pt x="0" y="76"/>
                    <a:pt x="5" y="89"/>
                    <a:pt x="14" y="89"/>
                  </a:cubicBezTo>
                  <a:cubicBezTo>
                    <a:pt x="17" y="89"/>
                    <a:pt x="19" y="89"/>
                    <a:pt x="22" y="87"/>
                  </a:cubicBezTo>
                  <a:cubicBezTo>
                    <a:pt x="36" y="59"/>
                    <a:pt x="69" y="45"/>
                    <a:pt x="92" y="31"/>
                  </a:cubicBezTo>
                  <a:cubicBezTo>
                    <a:pt x="120" y="14"/>
                    <a:pt x="126" y="0"/>
                    <a:pt x="117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8" name="Google Shape;4648;p83"/>
            <p:cNvSpPr/>
            <p:nvPr/>
          </p:nvSpPr>
          <p:spPr>
            <a:xfrm>
              <a:off x="65737" y="2761121"/>
              <a:ext cx="28345" cy="19709"/>
            </a:xfrm>
            <a:custGeom>
              <a:avLst/>
              <a:gdLst/>
              <a:ahLst/>
              <a:cxnLst/>
              <a:rect l="l" t="t" r="r" b="b"/>
              <a:pathLst>
                <a:path w="128" h="89" extrusionOk="0">
                  <a:moveTo>
                    <a:pt x="117" y="1"/>
                  </a:moveTo>
                  <a:cubicBezTo>
                    <a:pt x="111" y="1"/>
                    <a:pt x="99" y="6"/>
                    <a:pt x="81" y="18"/>
                  </a:cubicBezTo>
                  <a:cubicBezTo>
                    <a:pt x="58" y="37"/>
                    <a:pt x="35" y="60"/>
                    <a:pt x="11" y="74"/>
                  </a:cubicBezTo>
                  <a:cubicBezTo>
                    <a:pt x="1" y="78"/>
                    <a:pt x="6" y="89"/>
                    <a:pt x="13" y="89"/>
                  </a:cubicBezTo>
                  <a:cubicBezTo>
                    <a:pt x="15" y="89"/>
                    <a:pt x="18" y="87"/>
                    <a:pt x="21" y="83"/>
                  </a:cubicBezTo>
                  <a:cubicBezTo>
                    <a:pt x="39" y="60"/>
                    <a:pt x="67" y="46"/>
                    <a:pt x="91" y="32"/>
                  </a:cubicBezTo>
                  <a:cubicBezTo>
                    <a:pt x="120" y="14"/>
                    <a:pt x="127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9" name="Google Shape;4649;p83"/>
            <p:cNvSpPr/>
            <p:nvPr/>
          </p:nvSpPr>
          <p:spPr>
            <a:xfrm>
              <a:off x="-15313" y="2637554"/>
              <a:ext cx="28124" cy="19930"/>
            </a:xfrm>
            <a:custGeom>
              <a:avLst/>
              <a:gdLst/>
              <a:ahLst/>
              <a:cxnLst/>
              <a:rect l="l" t="t" r="r" b="b"/>
              <a:pathLst>
                <a:path w="127" h="90" extrusionOk="0">
                  <a:moveTo>
                    <a:pt x="116" y="1"/>
                  </a:moveTo>
                  <a:cubicBezTo>
                    <a:pt x="110" y="1"/>
                    <a:pt x="96" y="7"/>
                    <a:pt x="78" y="24"/>
                  </a:cubicBezTo>
                  <a:cubicBezTo>
                    <a:pt x="54" y="43"/>
                    <a:pt x="31" y="61"/>
                    <a:pt x="8" y="75"/>
                  </a:cubicBezTo>
                  <a:cubicBezTo>
                    <a:pt x="1" y="79"/>
                    <a:pt x="4" y="90"/>
                    <a:pt x="10" y="90"/>
                  </a:cubicBezTo>
                  <a:cubicBezTo>
                    <a:pt x="12" y="90"/>
                    <a:pt x="15" y="88"/>
                    <a:pt x="17" y="85"/>
                  </a:cubicBezTo>
                  <a:cubicBezTo>
                    <a:pt x="36" y="61"/>
                    <a:pt x="68" y="47"/>
                    <a:pt x="92" y="33"/>
                  </a:cubicBezTo>
                  <a:cubicBezTo>
                    <a:pt x="120" y="16"/>
                    <a:pt x="126" y="1"/>
                    <a:pt x="11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0" name="Google Shape;4650;p83"/>
            <p:cNvSpPr/>
            <p:nvPr/>
          </p:nvSpPr>
          <p:spPr>
            <a:xfrm>
              <a:off x="440425" y="3282407"/>
              <a:ext cx="52262" cy="39639"/>
            </a:xfrm>
            <a:custGeom>
              <a:avLst/>
              <a:gdLst/>
              <a:ahLst/>
              <a:cxnLst/>
              <a:rect l="l" t="t" r="r" b="b"/>
              <a:pathLst>
                <a:path w="236" h="179" extrusionOk="0">
                  <a:moveTo>
                    <a:pt x="229" y="1"/>
                  </a:moveTo>
                  <a:cubicBezTo>
                    <a:pt x="228" y="1"/>
                    <a:pt x="226" y="2"/>
                    <a:pt x="223" y="3"/>
                  </a:cubicBezTo>
                  <a:cubicBezTo>
                    <a:pt x="176" y="40"/>
                    <a:pt x="129" y="73"/>
                    <a:pt x="78" y="110"/>
                  </a:cubicBezTo>
                  <a:cubicBezTo>
                    <a:pt x="55" y="129"/>
                    <a:pt x="31" y="152"/>
                    <a:pt x="8" y="162"/>
                  </a:cubicBezTo>
                  <a:cubicBezTo>
                    <a:pt x="1" y="169"/>
                    <a:pt x="5" y="179"/>
                    <a:pt x="13" y="179"/>
                  </a:cubicBezTo>
                  <a:cubicBezTo>
                    <a:pt x="16" y="179"/>
                    <a:pt x="19" y="178"/>
                    <a:pt x="22" y="176"/>
                  </a:cubicBezTo>
                  <a:cubicBezTo>
                    <a:pt x="36" y="152"/>
                    <a:pt x="69" y="134"/>
                    <a:pt x="92" y="120"/>
                  </a:cubicBezTo>
                  <a:cubicBezTo>
                    <a:pt x="139" y="92"/>
                    <a:pt x="186" y="45"/>
                    <a:pt x="232" y="12"/>
                  </a:cubicBezTo>
                  <a:cubicBezTo>
                    <a:pt x="236" y="5"/>
                    <a:pt x="234" y="1"/>
                    <a:pt x="229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1" name="Google Shape;4651;p83"/>
            <p:cNvSpPr/>
            <p:nvPr/>
          </p:nvSpPr>
          <p:spPr>
            <a:xfrm>
              <a:off x="362697" y="3167919"/>
              <a:ext cx="52705" cy="39196"/>
            </a:xfrm>
            <a:custGeom>
              <a:avLst/>
              <a:gdLst/>
              <a:ahLst/>
              <a:cxnLst/>
              <a:rect l="l" t="t" r="r" b="b"/>
              <a:pathLst>
                <a:path w="238" h="177" extrusionOk="0">
                  <a:moveTo>
                    <a:pt x="223" y="1"/>
                  </a:moveTo>
                  <a:cubicBezTo>
                    <a:pt x="176" y="38"/>
                    <a:pt x="130" y="71"/>
                    <a:pt x="78" y="108"/>
                  </a:cubicBezTo>
                  <a:cubicBezTo>
                    <a:pt x="55" y="127"/>
                    <a:pt x="31" y="150"/>
                    <a:pt x="8" y="160"/>
                  </a:cubicBezTo>
                  <a:cubicBezTo>
                    <a:pt x="1" y="163"/>
                    <a:pt x="5" y="176"/>
                    <a:pt x="14" y="176"/>
                  </a:cubicBezTo>
                  <a:cubicBezTo>
                    <a:pt x="17" y="176"/>
                    <a:pt x="19" y="175"/>
                    <a:pt x="22" y="174"/>
                  </a:cubicBezTo>
                  <a:cubicBezTo>
                    <a:pt x="36" y="150"/>
                    <a:pt x="69" y="132"/>
                    <a:pt x="92" y="118"/>
                  </a:cubicBezTo>
                  <a:cubicBezTo>
                    <a:pt x="139" y="89"/>
                    <a:pt x="186" y="43"/>
                    <a:pt x="233" y="10"/>
                  </a:cubicBezTo>
                  <a:cubicBezTo>
                    <a:pt x="237" y="10"/>
                    <a:pt x="233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2" name="Google Shape;4652;p83"/>
            <p:cNvSpPr/>
            <p:nvPr/>
          </p:nvSpPr>
          <p:spPr>
            <a:xfrm>
              <a:off x="272790" y="3043687"/>
              <a:ext cx="51376" cy="38975"/>
            </a:xfrm>
            <a:custGeom>
              <a:avLst/>
              <a:gdLst/>
              <a:ahLst/>
              <a:cxnLst/>
              <a:rect l="l" t="t" r="r" b="b"/>
              <a:pathLst>
                <a:path w="232" h="176" extrusionOk="0">
                  <a:moveTo>
                    <a:pt x="227" y="0"/>
                  </a:moveTo>
                  <a:cubicBezTo>
                    <a:pt x="180" y="38"/>
                    <a:pt x="133" y="70"/>
                    <a:pt x="82" y="108"/>
                  </a:cubicBezTo>
                  <a:cubicBezTo>
                    <a:pt x="59" y="127"/>
                    <a:pt x="35" y="145"/>
                    <a:pt x="12" y="159"/>
                  </a:cubicBezTo>
                  <a:cubicBezTo>
                    <a:pt x="0" y="163"/>
                    <a:pt x="7" y="176"/>
                    <a:pt x="15" y="176"/>
                  </a:cubicBezTo>
                  <a:cubicBezTo>
                    <a:pt x="17" y="176"/>
                    <a:pt x="19" y="175"/>
                    <a:pt x="21" y="173"/>
                  </a:cubicBezTo>
                  <a:cubicBezTo>
                    <a:pt x="40" y="145"/>
                    <a:pt x="68" y="131"/>
                    <a:pt x="91" y="117"/>
                  </a:cubicBezTo>
                  <a:cubicBezTo>
                    <a:pt x="138" y="89"/>
                    <a:pt x="185" y="42"/>
                    <a:pt x="232" y="5"/>
                  </a:cubicBezTo>
                  <a:lnTo>
                    <a:pt x="227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3" name="Google Shape;4653;p83"/>
            <p:cNvSpPr/>
            <p:nvPr/>
          </p:nvSpPr>
          <p:spPr>
            <a:xfrm>
              <a:off x="189083" y="2928757"/>
              <a:ext cx="51154" cy="38532"/>
            </a:xfrm>
            <a:custGeom>
              <a:avLst/>
              <a:gdLst/>
              <a:ahLst/>
              <a:cxnLst/>
              <a:rect l="l" t="t" r="r" b="b"/>
              <a:pathLst>
                <a:path w="231" h="174" extrusionOk="0">
                  <a:moveTo>
                    <a:pt x="226" y="0"/>
                  </a:moveTo>
                  <a:cubicBezTo>
                    <a:pt x="179" y="37"/>
                    <a:pt x="132" y="70"/>
                    <a:pt x="81" y="108"/>
                  </a:cubicBezTo>
                  <a:cubicBezTo>
                    <a:pt x="58" y="122"/>
                    <a:pt x="34" y="145"/>
                    <a:pt x="11" y="159"/>
                  </a:cubicBezTo>
                  <a:cubicBezTo>
                    <a:pt x="1" y="162"/>
                    <a:pt x="5" y="174"/>
                    <a:pt x="12" y="174"/>
                  </a:cubicBezTo>
                  <a:cubicBezTo>
                    <a:pt x="15" y="174"/>
                    <a:pt x="18" y="172"/>
                    <a:pt x="20" y="168"/>
                  </a:cubicBezTo>
                  <a:cubicBezTo>
                    <a:pt x="39" y="145"/>
                    <a:pt x="67" y="131"/>
                    <a:pt x="90" y="117"/>
                  </a:cubicBezTo>
                  <a:cubicBezTo>
                    <a:pt x="137" y="89"/>
                    <a:pt x="184" y="42"/>
                    <a:pt x="231" y="5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4" name="Google Shape;4654;p83"/>
            <p:cNvSpPr/>
            <p:nvPr/>
          </p:nvSpPr>
          <p:spPr>
            <a:xfrm>
              <a:off x="107147" y="2807404"/>
              <a:ext cx="53369" cy="38310"/>
            </a:xfrm>
            <a:custGeom>
              <a:avLst/>
              <a:gdLst/>
              <a:ahLst/>
              <a:cxnLst/>
              <a:rect l="l" t="t" r="r" b="b"/>
              <a:pathLst>
                <a:path w="241" h="173" extrusionOk="0">
                  <a:moveTo>
                    <a:pt x="226" y="1"/>
                  </a:moveTo>
                  <a:cubicBezTo>
                    <a:pt x="180" y="33"/>
                    <a:pt x="133" y="71"/>
                    <a:pt x="81" y="104"/>
                  </a:cubicBezTo>
                  <a:cubicBezTo>
                    <a:pt x="58" y="122"/>
                    <a:pt x="35" y="146"/>
                    <a:pt x="11" y="155"/>
                  </a:cubicBezTo>
                  <a:cubicBezTo>
                    <a:pt x="1" y="162"/>
                    <a:pt x="6" y="172"/>
                    <a:pt x="14" y="172"/>
                  </a:cubicBezTo>
                  <a:cubicBezTo>
                    <a:pt x="16" y="172"/>
                    <a:pt x="18" y="171"/>
                    <a:pt x="21" y="169"/>
                  </a:cubicBezTo>
                  <a:cubicBezTo>
                    <a:pt x="39" y="146"/>
                    <a:pt x="67" y="127"/>
                    <a:pt x="91" y="118"/>
                  </a:cubicBezTo>
                  <a:cubicBezTo>
                    <a:pt x="138" y="85"/>
                    <a:pt x="184" y="38"/>
                    <a:pt x="231" y="5"/>
                  </a:cubicBezTo>
                  <a:cubicBezTo>
                    <a:pt x="241" y="5"/>
                    <a:pt x="231" y="1"/>
                    <a:pt x="22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5" name="Google Shape;4655;p83"/>
            <p:cNvSpPr/>
            <p:nvPr/>
          </p:nvSpPr>
          <p:spPr>
            <a:xfrm>
              <a:off x="23440" y="2674757"/>
              <a:ext cx="51154" cy="38753"/>
            </a:xfrm>
            <a:custGeom>
              <a:avLst/>
              <a:gdLst/>
              <a:ahLst/>
              <a:cxnLst/>
              <a:rect l="l" t="t" r="r" b="b"/>
              <a:pathLst>
                <a:path w="231" h="175" extrusionOk="0">
                  <a:moveTo>
                    <a:pt x="226" y="1"/>
                  </a:moveTo>
                  <a:cubicBezTo>
                    <a:pt x="179" y="34"/>
                    <a:pt x="132" y="71"/>
                    <a:pt x="81" y="109"/>
                  </a:cubicBezTo>
                  <a:cubicBezTo>
                    <a:pt x="57" y="123"/>
                    <a:pt x="34" y="146"/>
                    <a:pt x="10" y="160"/>
                  </a:cubicBezTo>
                  <a:cubicBezTo>
                    <a:pt x="0" y="163"/>
                    <a:pt x="5" y="174"/>
                    <a:pt x="12" y="174"/>
                  </a:cubicBezTo>
                  <a:cubicBezTo>
                    <a:pt x="15" y="174"/>
                    <a:pt x="17" y="173"/>
                    <a:pt x="20" y="169"/>
                  </a:cubicBezTo>
                  <a:cubicBezTo>
                    <a:pt x="38" y="146"/>
                    <a:pt x="67" y="132"/>
                    <a:pt x="90" y="118"/>
                  </a:cubicBezTo>
                  <a:cubicBezTo>
                    <a:pt x="137" y="90"/>
                    <a:pt x="183" y="43"/>
                    <a:pt x="230" y="6"/>
                  </a:cubicBezTo>
                  <a:lnTo>
                    <a:pt x="226" y="1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6" name="Google Shape;4656;p83"/>
            <p:cNvSpPr/>
            <p:nvPr/>
          </p:nvSpPr>
          <p:spPr>
            <a:xfrm>
              <a:off x="-49195" y="2575327"/>
              <a:ext cx="51154" cy="38753"/>
            </a:xfrm>
            <a:custGeom>
              <a:avLst/>
              <a:gdLst/>
              <a:ahLst/>
              <a:cxnLst/>
              <a:rect l="l" t="t" r="r" b="b"/>
              <a:pathLst>
                <a:path w="231" h="175" extrusionOk="0">
                  <a:moveTo>
                    <a:pt x="226" y="1"/>
                  </a:moveTo>
                  <a:cubicBezTo>
                    <a:pt x="179" y="34"/>
                    <a:pt x="133" y="71"/>
                    <a:pt x="81" y="104"/>
                  </a:cubicBezTo>
                  <a:cubicBezTo>
                    <a:pt x="58" y="123"/>
                    <a:pt x="34" y="146"/>
                    <a:pt x="11" y="160"/>
                  </a:cubicBezTo>
                  <a:cubicBezTo>
                    <a:pt x="1" y="163"/>
                    <a:pt x="6" y="174"/>
                    <a:pt x="13" y="174"/>
                  </a:cubicBezTo>
                  <a:cubicBezTo>
                    <a:pt x="15" y="174"/>
                    <a:pt x="18" y="173"/>
                    <a:pt x="20" y="169"/>
                  </a:cubicBezTo>
                  <a:cubicBezTo>
                    <a:pt x="39" y="146"/>
                    <a:pt x="67" y="127"/>
                    <a:pt x="90" y="118"/>
                  </a:cubicBezTo>
                  <a:cubicBezTo>
                    <a:pt x="137" y="90"/>
                    <a:pt x="184" y="38"/>
                    <a:pt x="231" y="6"/>
                  </a:cubicBezTo>
                  <a:cubicBezTo>
                    <a:pt x="231" y="6"/>
                    <a:pt x="231" y="1"/>
                    <a:pt x="22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57" name="Google Shape;4657;p83"/>
          <p:cNvGrpSpPr/>
          <p:nvPr/>
        </p:nvGrpSpPr>
        <p:grpSpPr>
          <a:xfrm>
            <a:off x="1825781" y="4217392"/>
            <a:ext cx="1259815" cy="965682"/>
            <a:chOff x="4412400" y="1029392"/>
            <a:chExt cx="1694958" cy="1299231"/>
          </a:xfrm>
        </p:grpSpPr>
        <p:sp>
          <p:nvSpPr>
            <p:cNvPr id="4658" name="Google Shape;4658;p83"/>
            <p:cNvSpPr/>
            <p:nvPr/>
          </p:nvSpPr>
          <p:spPr>
            <a:xfrm>
              <a:off x="4412400" y="1524548"/>
              <a:ext cx="936723" cy="804076"/>
            </a:xfrm>
            <a:custGeom>
              <a:avLst/>
              <a:gdLst/>
              <a:ahLst/>
              <a:cxnLst/>
              <a:rect l="l" t="t" r="r" b="b"/>
              <a:pathLst>
                <a:path w="4230" h="3631" extrusionOk="0">
                  <a:moveTo>
                    <a:pt x="3102" y="1"/>
                  </a:moveTo>
                  <a:lnTo>
                    <a:pt x="286" y="763"/>
                  </a:lnTo>
                  <a:lnTo>
                    <a:pt x="0" y="847"/>
                  </a:lnTo>
                  <a:lnTo>
                    <a:pt x="1979" y="3631"/>
                  </a:lnTo>
                  <a:lnTo>
                    <a:pt x="4229" y="2218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9" name="Google Shape;4659;p83"/>
            <p:cNvSpPr/>
            <p:nvPr/>
          </p:nvSpPr>
          <p:spPr>
            <a:xfrm>
              <a:off x="4422808" y="1029392"/>
              <a:ext cx="1520901" cy="663235"/>
            </a:xfrm>
            <a:custGeom>
              <a:avLst/>
              <a:gdLst/>
              <a:ahLst/>
              <a:cxnLst/>
              <a:rect l="l" t="t" r="r" b="b"/>
              <a:pathLst>
                <a:path w="6868" h="2995" extrusionOk="0">
                  <a:moveTo>
                    <a:pt x="6853" y="1"/>
                  </a:moveTo>
                  <a:cubicBezTo>
                    <a:pt x="6853" y="1"/>
                    <a:pt x="6048" y="445"/>
                    <a:pt x="5679" y="469"/>
                  </a:cubicBezTo>
                  <a:cubicBezTo>
                    <a:pt x="5309" y="492"/>
                    <a:pt x="3714" y="590"/>
                    <a:pt x="3625" y="1867"/>
                  </a:cubicBezTo>
                  <a:cubicBezTo>
                    <a:pt x="3353" y="1615"/>
                    <a:pt x="3057" y="1522"/>
                    <a:pt x="2766" y="1522"/>
                  </a:cubicBezTo>
                  <a:cubicBezTo>
                    <a:pt x="2052" y="1522"/>
                    <a:pt x="1374" y="2085"/>
                    <a:pt x="1174" y="2251"/>
                  </a:cubicBezTo>
                  <a:cubicBezTo>
                    <a:pt x="894" y="2485"/>
                    <a:pt x="0" y="2719"/>
                    <a:pt x="0" y="2719"/>
                  </a:cubicBezTo>
                  <a:lnTo>
                    <a:pt x="239" y="2995"/>
                  </a:lnTo>
                  <a:lnTo>
                    <a:pt x="3050" y="2223"/>
                  </a:lnTo>
                  <a:cubicBezTo>
                    <a:pt x="3146" y="2246"/>
                    <a:pt x="3237" y="2257"/>
                    <a:pt x="3322" y="2257"/>
                  </a:cubicBezTo>
                  <a:cubicBezTo>
                    <a:pt x="3559" y="2257"/>
                    <a:pt x="3756" y="2177"/>
                    <a:pt x="3911" y="2078"/>
                  </a:cubicBezTo>
                  <a:cubicBezTo>
                    <a:pt x="4159" y="1928"/>
                    <a:pt x="4294" y="1741"/>
                    <a:pt x="4294" y="1741"/>
                  </a:cubicBezTo>
                  <a:lnTo>
                    <a:pt x="6867" y="370"/>
                  </a:lnTo>
                  <a:lnTo>
                    <a:pt x="6853" y="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0" name="Google Shape;4660;p83"/>
            <p:cNvSpPr/>
            <p:nvPr/>
          </p:nvSpPr>
          <p:spPr>
            <a:xfrm>
              <a:off x="5099108" y="1414710"/>
              <a:ext cx="428058" cy="607430"/>
            </a:xfrm>
            <a:custGeom>
              <a:avLst/>
              <a:gdLst/>
              <a:ahLst/>
              <a:cxnLst/>
              <a:rect l="l" t="t" r="r" b="b"/>
              <a:pathLst>
                <a:path w="1933" h="2743" extrusionOk="0">
                  <a:moveTo>
                    <a:pt x="1231" y="1"/>
                  </a:moveTo>
                  <a:cubicBezTo>
                    <a:pt x="1231" y="1"/>
                    <a:pt x="1184" y="62"/>
                    <a:pt x="1100" y="151"/>
                  </a:cubicBezTo>
                  <a:cubicBezTo>
                    <a:pt x="1035" y="211"/>
                    <a:pt x="950" y="282"/>
                    <a:pt x="852" y="338"/>
                  </a:cubicBezTo>
                  <a:cubicBezTo>
                    <a:pt x="801" y="366"/>
                    <a:pt x="740" y="403"/>
                    <a:pt x="684" y="427"/>
                  </a:cubicBezTo>
                  <a:cubicBezTo>
                    <a:pt x="557" y="482"/>
                    <a:pt x="405" y="521"/>
                    <a:pt x="235" y="521"/>
                  </a:cubicBezTo>
                  <a:cubicBezTo>
                    <a:pt x="160" y="521"/>
                    <a:pt x="82" y="514"/>
                    <a:pt x="1" y="497"/>
                  </a:cubicBezTo>
                  <a:lnTo>
                    <a:pt x="1" y="497"/>
                  </a:lnTo>
                  <a:lnTo>
                    <a:pt x="1128" y="2714"/>
                  </a:lnTo>
                  <a:cubicBezTo>
                    <a:pt x="1223" y="2735"/>
                    <a:pt x="1305" y="2743"/>
                    <a:pt x="1378" y="2743"/>
                  </a:cubicBezTo>
                  <a:cubicBezTo>
                    <a:pt x="1418" y="2743"/>
                    <a:pt x="1454" y="2741"/>
                    <a:pt x="1488" y="2737"/>
                  </a:cubicBezTo>
                  <a:cubicBezTo>
                    <a:pt x="1685" y="2705"/>
                    <a:pt x="1802" y="2602"/>
                    <a:pt x="1862" y="2518"/>
                  </a:cubicBezTo>
                  <a:cubicBezTo>
                    <a:pt x="1919" y="2447"/>
                    <a:pt x="1933" y="2391"/>
                    <a:pt x="1933" y="2391"/>
                  </a:cubicBezTo>
                  <a:lnTo>
                    <a:pt x="1231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1" name="Google Shape;4661;p83"/>
            <p:cNvSpPr/>
            <p:nvPr/>
          </p:nvSpPr>
          <p:spPr>
            <a:xfrm>
              <a:off x="5374810" y="1080325"/>
              <a:ext cx="732548" cy="864088"/>
            </a:xfrm>
            <a:custGeom>
              <a:avLst/>
              <a:gdLst/>
              <a:ahLst/>
              <a:cxnLst/>
              <a:rect l="l" t="t" r="r" b="b"/>
              <a:pathLst>
                <a:path w="3308" h="3902" extrusionOk="0">
                  <a:moveTo>
                    <a:pt x="2835" y="0"/>
                  </a:moveTo>
                  <a:lnTo>
                    <a:pt x="2573" y="140"/>
                  </a:lnTo>
                  <a:lnTo>
                    <a:pt x="0" y="1511"/>
                  </a:lnTo>
                  <a:lnTo>
                    <a:pt x="697" y="3901"/>
                  </a:lnTo>
                  <a:lnTo>
                    <a:pt x="3307" y="3387"/>
                  </a:lnTo>
                  <a:lnTo>
                    <a:pt x="283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miter lim="467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2" name="Google Shape;4662;p83"/>
            <p:cNvSpPr/>
            <p:nvPr/>
          </p:nvSpPr>
          <p:spPr>
            <a:xfrm>
              <a:off x="5374810" y="1080325"/>
              <a:ext cx="732548" cy="864088"/>
            </a:xfrm>
            <a:custGeom>
              <a:avLst/>
              <a:gdLst/>
              <a:ahLst/>
              <a:cxnLst/>
              <a:rect l="l" t="t" r="r" b="b"/>
              <a:pathLst>
                <a:path w="3308" h="3902" fill="none" extrusionOk="0">
                  <a:moveTo>
                    <a:pt x="2573" y="140"/>
                  </a:moveTo>
                  <a:lnTo>
                    <a:pt x="2835" y="0"/>
                  </a:lnTo>
                  <a:lnTo>
                    <a:pt x="3307" y="3387"/>
                  </a:lnTo>
                  <a:lnTo>
                    <a:pt x="697" y="3901"/>
                  </a:lnTo>
                  <a:lnTo>
                    <a:pt x="0" y="1511"/>
                  </a:ln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3" name="Google Shape;4663;p83"/>
            <p:cNvSpPr/>
            <p:nvPr/>
          </p:nvSpPr>
          <p:spPr>
            <a:xfrm>
              <a:off x="4412400" y="1524548"/>
              <a:ext cx="936723" cy="804076"/>
            </a:xfrm>
            <a:custGeom>
              <a:avLst/>
              <a:gdLst/>
              <a:ahLst/>
              <a:cxnLst/>
              <a:rect l="l" t="t" r="r" b="b"/>
              <a:pathLst>
                <a:path w="4230" h="3631" fill="none" extrusionOk="0">
                  <a:moveTo>
                    <a:pt x="286" y="763"/>
                  </a:moveTo>
                  <a:lnTo>
                    <a:pt x="0" y="847"/>
                  </a:lnTo>
                  <a:lnTo>
                    <a:pt x="1979" y="3631"/>
                  </a:lnTo>
                  <a:lnTo>
                    <a:pt x="4229" y="2218"/>
                  </a:lnTo>
                  <a:lnTo>
                    <a:pt x="3102" y="1"/>
                  </a:ln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4" name="Google Shape;4664;p83"/>
            <p:cNvSpPr/>
            <p:nvPr/>
          </p:nvSpPr>
          <p:spPr>
            <a:xfrm>
              <a:off x="5100215" y="1414710"/>
              <a:ext cx="274816" cy="125561"/>
            </a:xfrm>
            <a:custGeom>
              <a:avLst/>
              <a:gdLst/>
              <a:ahLst/>
              <a:cxnLst/>
              <a:rect l="l" t="t" r="r" b="b"/>
              <a:pathLst>
                <a:path w="1241" h="567" fill="none" extrusionOk="0">
                  <a:moveTo>
                    <a:pt x="1240" y="1"/>
                  </a:moveTo>
                  <a:cubicBezTo>
                    <a:pt x="1240" y="1"/>
                    <a:pt x="1104" y="183"/>
                    <a:pt x="861" y="338"/>
                  </a:cubicBezTo>
                  <a:cubicBezTo>
                    <a:pt x="651" y="469"/>
                    <a:pt x="356" y="567"/>
                    <a:pt x="0" y="492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5" name="Google Shape;4665;p83"/>
            <p:cNvSpPr/>
            <p:nvPr/>
          </p:nvSpPr>
          <p:spPr>
            <a:xfrm>
              <a:off x="5226662" y="1031607"/>
              <a:ext cx="717933" cy="412335"/>
            </a:xfrm>
            <a:custGeom>
              <a:avLst/>
              <a:gdLst/>
              <a:ahLst/>
              <a:cxnLst/>
              <a:rect l="l" t="t" r="r" b="b"/>
              <a:pathLst>
                <a:path w="3242" h="1862" fill="none" extrusionOk="0">
                  <a:moveTo>
                    <a:pt x="3242" y="365"/>
                  </a:moveTo>
                  <a:lnTo>
                    <a:pt x="3242" y="365"/>
                  </a:lnTo>
                  <a:lnTo>
                    <a:pt x="3228" y="0"/>
                  </a:lnTo>
                  <a:cubicBezTo>
                    <a:pt x="3228" y="0"/>
                    <a:pt x="2423" y="445"/>
                    <a:pt x="2054" y="468"/>
                  </a:cubicBezTo>
                  <a:cubicBezTo>
                    <a:pt x="1684" y="491"/>
                    <a:pt x="89" y="590"/>
                    <a:pt x="0" y="1862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6" name="Google Shape;4666;p83"/>
            <p:cNvSpPr/>
            <p:nvPr/>
          </p:nvSpPr>
          <p:spPr>
            <a:xfrm>
              <a:off x="4423693" y="1250175"/>
              <a:ext cx="803190" cy="443559"/>
            </a:xfrm>
            <a:custGeom>
              <a:avLst/>
              <a:gdLst/>
              <a:ahLst/>
              <a:cxnLst/>
              <a:rect l="l" t="t" r="r" b="b"/>
              <a:pathLst>
                <a:path w="3627" h="2003" fill="none" extrusionOk="0">
                  <a:moveTo>
                    <a:pt x="244" y="2002"/>
                  </a:moveTo>
                  <a:lnTo>
                    <a:pt x="244" y="2002"/>
                  </a:lnTo>
                  <a:lnTo>
                    <a:pt x="1" y="1722"/>
                  </a:lnTo>
                  <a:cubicBezTo>
                    <a:pt x="1" y="1722"/>
                    <a:pt x="899" y="1488"/>
                    <a:pt x="1180" y="1254"/>
                  </a:cubicBezTo>
                  <a:cubicBezTo>
                    <a:pt x="1460" y="1020"/>
                    <a:pt x="2691" y="0"/>
                    <a:pt x="3626" y="870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7" name="Google Shape;4667;p83"/>
            <p:cNvSpPr/>
            <p:nvPr/>
          </p:nvSpPr>
          <p:spPr>
            <a:xfrm>
              <a:off x="5264972" y="1262576"/>
              <a:ext cx="178265" cy="228091"/>
            </a:xfrm>
            <a:custGeom>
              <a:avLst/>
              <a:gdLst/>
              <a:ahLst/>
              <a:cxnLst/>
              <a:rect l="l" t="t" r="r" b="b"/>
              <a:pathLst>
                <a:path w="805" h="1030" fill="none" extrusionOk="0">
                  <a:moveTo>
                    <a:pt x="805" y="0"/>
                  </a:moveTo>
                  <a:cubicBezTo>
                    <a:pt x="805" y="0"/>
                    <a:pt x="0" y="431"/>
                    <a:pt x="117" y="1029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8" name="Google Shape;4668;p83"/>
            <p:cNvSpPr/>
            <p:nvPr/>
          </p:nvSpPr>
          <p:spPr>
            <a:xfrm>
              <a:off x="4944759" y="1405409"/>
              <a:ext cx="268616" cy="115374"/>
            </a:xfrm>
            <a:custGeom>
              <a:avLst/>
              <a:gdLst/>
              <a:ahLst/>
              <a:cxnLst/>
              <a:rect l="l" t="t" r="r" b="b"/>
              <a:pathLst>
                <a:path w="1213" h="521" fill="none" extrusionOk="0">
                  <a:moveTo>
                    <a:pt x="1" y="244"/>
                  </a:moveTo>
                  <a:cubicBezTo>
                    <a:pt x="1" y="244"/>
                    <a:pt x="875" y="1"/>
                    <a:pt x="1212" y="520"/>
                  </a:cubicBez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69" name="Google Shape;4669;p83"/>
          <p:cNvSpPr/>
          <p:nvPr/>
        </p:nvSpPr>
        <p:spPr>
          <a:xfrm>
            <a:off x="-1486490" y="5014371"/>
            <a:ext cx="75735" cy="74849"/>
          </a:xfrm>
          <a:custGeom>
            <a:avLst/>
            <a:gdLst/>
            <a:ahLst/>
            <a:cxnLst/>
            <a:rect l="l" t="t" r="r" b="b"/>
            <a:pathLst>
              <a:path w="342" h="338" extrusionOk="0">
                <a:moveTo>
                  <a:pt x="173" y="0"/>
                </a:moveTo>
                <a:cubicBezTo>
                  <a:pt x="80" y="0"/>
                  <a:pt x="0" y="75"/>
                  <a:pt x="0" y="169"/>
                </a:cubicBezTo>
                <a:cubicBezTo>
                  <a:pt x="0" y="262"/>
                  <a:pt x="80" y="337"/>
                  <a:pt x="173" y="337"/>
                </a:cubicBezTo>
                <a:cubicBezTo>
                  <a:pt x="267" y="337"/>
                  <a:pt x="342" y="262"/>
                  <a:pt x="342" y="169"/>
                </a:cubicBezTo>
                <a:cubicBezTo>
                  <a:pt x="342" y="75"/>
                  <a:pt x="267" y="0"/>
                  <a:pt x="17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0" name="Google Shape;4670;p83"/>
          <p:cNvSpPr/>
          <p:nvPr/>
        </p:nvSpPr>
        <p:spPr>
          <a:xfrm>
            <a:off x="-1376173" y="3736416"/>
            <a:ext cx="49826" cy="48940"/>
          </a:xfrm>
          <a:custGeom>
            <a:avLst/>
            <a:gdLst/>
            <a:ahLst/>
            <a:cxnLst/>
            <a:rect l="l" t="t" r="r" b="b"/>
            <a:pathLst>
              <a:path w="225" h="221" extrusionOk="0">
                <a:moveTo>
                  <a:pt x="112" y="1"/>
                </a:moveTo>
                <a:cubicBezTo>
                  <a:pt x="51" y="1"/>
                  <a:pt x="0" y="47"/>
                  <a:pt x="0" y="108"/>
                </a:cubicBezTo>
                <a:cubicBezTo>
                  <a:pt x="0" y="174"/>
                  <a:pt x="51" y="220"/>
                  <a:pt x="112" y="220"/>
                </a:cubicBezTo>
                <a:cubicBezTo>
                  <a:pt x="168" y="220"/>
                  <a:pt x="225" y="174"/>
                  <a:pt x="225" y="108"/>
                </a:cubicBezTo>
                <a:cubicBezTo>
                  <a:pt x="225" y="52"/>
                  <a:pt x="178" y="1"/>
                  <a:pt x="11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1" name="Google Shape;4671;p83"/>
          <p:cNvSpPr/>
          <p:nvPr/>
        </p:nvSpPr>
        <p:spPr>
          <a:xfrm>
            <a:off x="6275571" y="4394666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2" name="Google Shape;4672;p83"/>
          <p:cNvSpPr/>
          <p:nvPr/>
        </p:nvSpPr>
        <p:spPr>
          <a:xfrm>
            <a:off x="4738640" y="4271066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3" name="Google Shape;4673;p83"/>
          <p:cNvSpPr/>
          <p:nvPr/>
        </p:nvSpPr>
        <p:spPr>
          <a:xfrm>
            <a:off x="4393529" y="4767814"/>
            <a:ext cx="88358" cy="82821"/>
          </a:xfrm>
          <a:custGeom>
            <a:avLst/>
            <a:gdLst/>
            <a:ahLst/>
            <a:cxnLst/>
            <a:rect l="l" t="t" r="r" b="b"/>
            <a:pathLst>
              <a:path w="399" h="374" extrusionOk="0">
                <a:moveTo>
                  <a:pt x="301" y="0"/>
                </a:moveTo>
                <a:cubicBezTo>
                  <a:pt x="296" y="0"/>
                  <a:pt x="291" y="1"/>
                  <a:pt x="286" y="4"/>
                </a:cubicBezTo>
                <a:lnTo>
                  <a:pt x="197" y="65"/>
                </a:lnTo>
                <a:cubicBezTo>
                  <a:pt x="194" y="65"/>
                  <a:pt x="191" y="67"/>
                  <a:pt x="188" y="67"/>
                </a:cubicBezTo>
                <a:cubicBezTo>
                  <a:pt x="186" y="67"/>
                  <a:pt x="185" y="66"/>
                  <a:pt x="183" y="65"/>
                </a:cubicBezTo>
                <a:lnTo>
                  <a:pt x="89" y="18"/>
                </a:lnTo>
                <a:cubicBezTo>
                  <a:pt x="87" y="17"/>
                  <a:pt x="85" y="17"/>
                  <a:pt x="82" y="17"/>
                </a:cubicBezTo>
                <a:cubicBezTo>
                  <a:pt x="70" y="17"/>
                  <a:pt x="58" y="26"/>
                  <a:pt x="66" y="41"/>
                </a:cubicBezTo>
                <a:lnTo>
                  <a:pt x="94" y="140"/>
                </a:lnTo>
                <a:cubicBezTo>
                  <a:pt x="94" y="144"/>
                  <a:pt x="94" y="154"/>
                  <a:pt x="89" y="158"/>
                </a:cubicBezTo>
                <a:lnTo>
                  <a:pt x="10" y="228"/>
                </a:lnTo>
                <a:cubicBezTo>
                  <a:pt x="1" y="238"/>
                  <a:pt x="5" y="256"/>
                  <a:pt x="24" y="256"/>
                </a:cubicBezTo>
                <a:lnTo>
                  <a:pt x="127" y="256"/>
                </a:lnTo>
                <a:cubicBezTo>
                  <a:pt x="136" y="256"/>
                  <a:pt x="141" y="261"/>
                  <a:pt x="146" y="266"/>
                </a:cubicBezTo>
                <a:lnTo>
                  <a:pt x="192" y="359"/>
                </a:lnTo>
                <a:cubicBezTo>
                  <a:pt x="195" y="369"/>
                  <a:pt x="202" y="373"/>
                  <a:pt x="209" y="373"/>
                </a:cubicBezTo>
                <a:cubicBezTo>
                  <a:pt x="217" y="373"/>
                  <a:pt x="225" y="369"/>
                  <a:pt x="230" y="359"/>
                </a:cubicBezTo>
                <a:lnTo>
                  <a:pt x="263" y="261"/>
                </a:lnTo>
                <a:cubicBezTo>
                  <a:pt x="272" y="256"/>
                  <a:pt x="277" y="252"/>
                  <a:pt x="281" y="252"/>
                </a:cubicBezTo>
                <a:lnTo>
                  <a:pt x="379" y="233"/>
                </a:lnTo>
                <a:cubicBezTo>
                  <a:pt x="394" y="228"/>
                  <a:pt x="398" y="210"/>
                  <a:pt x="389" y="200"/>
                </a:cubicBezTo>
                <a:lnTo>
                  <a:pt x="305" y="135"/>
                </a:lnTo>
                <a:cubicBezTo>
                  <a:pt x="300" y="125"/>
                  <a:pt x="300" y="121"/>
                  <a:pt x="300" y="116"/>
                </a:cubicBezTo>
                <a:lnTo>
                  <a:pt x="319" y="18"/>
                </a:lnTo>
                <a:cubicBezTo>
                  <a:pt x="322" y="8"/>
                  <a:pt x="313" y="0"/>
                  <a:pt x="301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4" name="Google Shape;4674;p83"/>
          <p:cNvSpPr/>
          <p:nvPr/>
        </p:nvSpPr>
        <p:spPr>
          <a:xfrm>
            <a:off x="3399438" y="4332883"/>
            <a:ext cx="170784" cy="192611"/>
          </a:xfrm>
          <a:custGeom>
            <a:avLst/>
            <a:gdLst/>
            <a:ahLst/>
            <a:cxnLst/>
            <a:rect l="l" t="t" r="r" b="b"/>
            <a:pathLst>
              <a:path w="1166" h="1315" extrusionOk="0">
                <a:moveTo>
                  <a:pt x="600" y="0"/>
                </a:moveTo>
                <a:lnTo>
                  <a:pt x="412" y="477"/>
                </a:lnTo>
                <a:lnTo>
                  <a:pt x="1" y="454"/>
                </a:lnTo>
                <a:lnTo>
                  <a:pt x="305" y="781"/>
                </a:lnTo>
                <a:lnTo>
                  <a:pt x="188" y="1183"/>
                </a:lnTo>
                <a:lnTo>
                  <a:pt x="539" y="870"/>
                </a:lnTo>
                <a:lnTo>
                  <a:pt x="819" y="1314"/>
                </a:lnTo>
                <a:lnTo>
                  <a:pt x="796" y="870"/>
                </a:lnTo>
                <a:lnTo>
                  <a:pt x="1166" y="543"/>
                </a:lnTo>
                <a:lnTo>
                  <a:pt x="759" y="491"/>
                </a:lnTo>
                <a:lnTo>
                  <a:pt x="60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3679;p75">
            <a:extLst>
              <a:ext uri="{FF2B5EF4-FFF2-40B4-BE49-F238E27FC236}">
                <a16:creationId xmlns:a16="http://schemas.microsoft.com/office/drawing/2014/main" xmlns="" id="{E7529A17-72E5-43A0-857F-60B5E7ED6C8D}"/>
              </a:ext>
            </a:extLst>
          </p:cNvPr>
          <p:cNvSpPr txBox="1">
            <a:spLocks/>
          </p:cNvSpPr>
          <p:nvPr/>
        </p:nvSpPr>
        <p:spPr>
          <a:xfrm>
            <a:off x="-156295" y="-227250"/>
            <a:ext cx="9036067" cy="260542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3200" dirty="0">
                <a:solidFill>
                  <a:schemeClr val="tx1"/>
                </a:solidFill>
                <a:latin typeface="+mj-lt"/>
              </a:rPr>
              <a:t>РАЗНООБРАЗИЕ </a:t>
            </a:r>
          </a:p>
          <a:p>
            <a:pPr algn="ctr"/>
            <a:r>
              <a:rPr lang="ru-RU" sz="3200" dirty="0">
                <a:solidFill>
                  <a:schemeClr val="tx1"/>
                </a:solidFill>
                <a:latin typeface="+mj-lt"/>
              </a:rPr>
              <a:t>ДЕТСТВА</a:t>
            </a:r>
            <a:endParaRPr lang="en-US" sz="3200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4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41" name="Google Shape;7541;p108"/>
          <p:cNvGrpSpPr/>
          <p:nvPr/>
        </p:nvGrpSpPr>
        <p:grpSpPr>
          <a:xfrm>
            <a:off x="4421205" y="1787685"/>
            <a:ext cx="4228996" cy="2519638"/>
            <a:chOff x="4139436" y="1590925"/>
            <a:chExt cx="4179779" cy="2490315"/>
          </a:xfrm>
        </p:grpSpPr>
        <p:sp>
          <p:nvSpPr>
            <p:cNvPr id="7542" name="Google Shape;7542;p108"/>
            <p:cNvSpPr/>
            <p:nvPr/>
          </p:nvSpPr>
          <p:spPr>
            <a:xfrm>
              <a:off x="4388352" y="1590925"/>
              <a:ext cx="3685075" cy="2265094"/>
            </a:xfrm>
            <a:custGeom>
              <a:avLst/>
              <a:gdLst/>
              <a:ahLst/>
              <a:cxnLst/>
              <a:rect l="l" t="t" r="r" b="b"/>
              <a:pathLst>
                <a:path w="89449" h="53084" extrusionOk="0">
                  <a:moveTo>
                    <a:pt x="3139" y="0"/>
                  </a:moveTo>
                  <a:cubicBezTo>
                    <a:pt x="1528" y="0"/>
                    <a:pt x="0" y="775"/>
                    <a:pt x="0" y="2407"/>
                  </a:cubicBezTo>
                  <a:lnTo>
                    <a:pt x="0" y="53084"/>
                  </a:lnTo>
                  <a:lnTo>
                    <a:pt x="89449" y="53084"/>
                  </a:lnTo>
                  <a:lnTo>
                    <a:pt x="89449" y="2407"/>
                  </a:lnTo>
                  <a:cubicBezTo>
                    <a:pt x="89449" y="775"/>
                    <a:pt x="88549" y="0"/>
                    <a:pt x="8693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43" name="Google Shape;7543;p108"/>
            <p:cNvSpPr/>
            <p:nvPr/>
          </p:nvSpPr>
          <p:spPr>
            <a:xfrm rot="10800000">
              <a:off x="4139436" y="3976540"/>
              <a:ext cx="4175400" cy="104700"/>
            </a:xfrm>
            <a:prstGeom prst="trapezoid">
              <a:avLst>
                <a:gd name="adj" fmla="val 150191"/>
              </a:avLst>
            </a:pr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44" name="Google Shape;7544;p108"/>
            <p:cNvSpPr/>
            <p:nvPr/>
          </p:nvSpPr>
          <p:spPr>
            <a:xfrm>
              <a:off x="4143814" y="3839235"/>
              <a:ext cx="4175400" cy="147900"/>
            </a:xfrm>
            <a:prstGeom prst="rect">
              <a:avLst/>
            </a:pr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7545" name="Google Shape;7545;p108"/>
          <p:cNvSpPr txBox="1">
            <a:spLocks noGrp="1"/>
          </p:cNvSpPr>
          <p:nvPr>
            <p:ph type="title"/>
          </p:nvPr>
        </p:nvSpPr>
        <p:spPr>
          <a:xfrm>
            <a:off x="685194" y="894192"/>
            <a:ext cx="3925181" cy="107435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ВСТРЕТИМСЯ</a:t>
            </a:r>
            <a:br>
              <a:rPr lang="ru-RU" dirty="0">
                <a:latin typeface="+mj-lt"/>
              </a:rPr>
            </a:br>
            <a:r>
              <a:rPr lang="ru-RU" dirty="0">
                <a:latin typeface="+mj-lt"/>
              </a:rPr>
              <a:t>В СОЦСЕТЯХ</a:t>
            </a:r>
            <a:endParaRPr dirty="0">
              <a:latin typeface="+mj-lt"/>
            </a:endParaRPr>
          </a:p>
        </p:txBody>
      </p:sp>
      <p:grpSp>
        <p:nvGrpSpPr>
          <p:cNvPr id="7547" name="Google Shape;7547;p108"/>
          <p:cNvGrpSpPr/>
          <p:nvPr/>
        </p:nvGrpSpPr>
        <p:grpSpPr>
          <a:xfrm flipH="1">
            <a:off x="-428139" y="3909246"/>
            <a:ext cx="2428195" cy="1251843"/>
            <a:chOff x="6963811" y="3826872"/>
            <a:chExt cx="2587978" cy="1334218"/>
          </a:xfrm>
        </p:grpSpPr>
        <p:sp>
          <p:nvSpPr>
            <p:cNvPr id="7548" name="Google Shape;7548;p108"/>
            <p:cNvSpPr/>
            <p:nvPr/>
          </p:nvSpPr>
          <p:spPr>
            <a:xfrm>
              <a:off x="6963811" y="3826872"/>
              <a:ext cx="2587978" cy="1334218"/>
            </a:xfrm>
            <a:custGeom>
              <a:avLst/>
              <a:gdLst/>
              <a:ahLst/>
              <a:cxnLst/>
              <a:rect l="l" t="t" r="r" b="b"/>
              <a:pathLst>
                <a:path w="17669" h="9109" extrusionOk="0">
                  <a:moveTo>
                    <a:pt x="7495" y="1"/>
                  </a:moveTo>
                  <a:lnTo>
                    <a:pt x="7495" y="1"/>
                  </a:lnTo>
                  <a:cubicBezTo>
                    <a:pt x="7658" y="501"/>
                    <a:pt x="7710" y="1044"/>
                    <a:pt x="7640" y="1563"/>
                  </a:cubicBezTo>
                  <a:cubicBezTo>
                    <a:pt x="7490" y="1306"/>
                    <a:pt x="7326" y="1039"/>
                    <a:pt x="7078" y="861"/>
                  </a:cubicBezTo>
                  <a:cubicBezTo>
                    <a:pt x="6938" y="761"/>
                    <a:pt x="6760" y="699"/>
                    <a:pt x="6588" y="699"/>
                  </a:cubicBezTo>
                  <a:cubicBezTo>
                    <a:pt x="6461" y="699"/>
                    <a:pt x="6337" y="733"/>
                    <a:pt x="6232" y="810"/>
                  </a:cubicBezTo>
                  <a:cubicBezTo>
                    <a:pt x="6634" y="1076"/>
                    <a:pt x="6938" y="1488"/>
                    <a:pt x="7088" y="1951"/>
                  </a:cubicBezTo>
                  <a:cubicBezTo>
                    <a:pt x="6419" y="2382"/>
                    <a:pt x="5970" y="3153"/>
                    <a:pt x="5932" y="3963"/>
                  </a:cubicBezTo>
                  <a:cubicBezTo>
                    <a:pt x="5509" y="3577"/>
                    <a:pt x="4940" y="3377"/>
                    <a:pt x="4371" y="3377"/>
                  </a:cubicBezTo>
                  <a:cubicBezTo>
                    <a:pt x="3946" y="3377"/>
                    <a:pt x="3521" y="3489"/>
                    <a:pt x="3158" y="3719"/>
                  </a:cubicBezTo>
                  <a:cubicBezTo>
                    <a:pt x="2307" y="4262"/>
                    <a:pt x="1863" y="5389"/>
                    <a:pt x="2120" y="6376"/>
                  </a:cubicBezTo>
                  <a:cubicBezTo>
                    <a:pt x="2110" y="6376"/>
                    <a:pt x="2100" y="6376"/>
                    <a:pt x="2090" y="6376"/>
                  </a:cubicBezTo>
                  <a:cubicBezTo>
                    <a:pt x="1629" y="6376"/>
                    <a:pt x="1201" y="6584"/>
                    <a:pt x="871" y="6905"/>
                  </a:cubicBezTo>
                  <a:cubicBezTo>
                    <a:pt x="296" y="7452"/>
                    <a:pt x="1" y="8327"/>
                    <a:pt x="291" y="9085"/>
                  </a:cubicBezTo>
                  <a:cubicBezTo>
                    <a:pt x="2403" y="9001"/>
                    <a:pt x="4516" y="8970"/>
                    <a:pt x="6645" y="8970"/>
                  </a:cubicBezTo>
                  <a:cubicBezTo>
                    <a:pt x="9859" y="8970"/>
                    <a:pt x="13113" y="9041"/>
                    <a:pt x="16467" y="9108"/>
                  </a:cubicBezTo>
                  <a:cubicBezTo>
                    <a:pt x="17243" y="8603"/>
                    <a:pt x="17669" y="7593"/>
                    <a:pt x="17496" y="6671"/>
                  </a:cubicBezTo>
                  <a:cubicBezTo>
                    <a:pt x="17318" y="5750"/>
                    <a:pt x="16551" y="4978"/>
                    <a:pt x="15653" y="4809"/>
                  </a:cubicBezTo>
                  <a:cubicBezTo>
                    <a:pt x="15774" y="4126"/>
                    <a:pt x="15653" y="3411"/>
                    <a:pt x="15353" y="2789"/>
                  </a:cubicBezTo>
                  <a:cubicBezTo>
                    <a:pt x="15503" y="2665"/>
                    <a:pt x="15699" y="2594"/>
                    <a:pt x="15894" y="2594"/>
                  </a:cubicBezTo>
                  <a:cubicBezTo>
                    <a:pt x="15972" y="2594"/>
                    <a:pt x="16050" y="2605"/>
                    <a:pt x="16125" y="2629"/>
                  </a:cubicBezTo>
                  <a:cubicBezTo>
                    <a:pt x="15983" y="2483"/>
                    <a:pt x="15776" y="2403"/>
                    <a:pt x="15575" y="2403"/>
                  </a:cubicBezTo>
                  <a:cubicBezTo>
                    <a:pt x="15532" y="2403"/>
                    <a:pt x="15489" y="2407"/>
                    <a:pt x="15447" y="2414"/>
                  </a:cubicBezTo>
                  <a:cubicBezTo>
                    <a:pt x="15695" y="2237"/>
                    <a:pt x="15826" y="1914"/>
                    <a:pt x="15779" y="1619"/>
                  </a:cubicBezTo>
                  <a:lnTo>
                    <a:pt x="15779" y="1619"/>
                  </a:lnTo>
                  <a:cubicBezTo>
                    <a:pt x="15629" y="1839"/>
                    <a:pt x="15433" y="2021"/>
                    <a:pt x="15199" y="2157"/>
                  </a:cubicBezTo>
                  <a:cubicBezTo>
                    <a:pt x="15255" y="2017"/>
                    <a:pt x="15316" y="1867"/>
                    <a:pt x="15321" y="1703"/>
                  </a:cubicBezTo>
                  <a:cubicBezTo>
                    <a:pt x="15311" y="1554"/>
                    <a:pt x="15227" y="1390"/>
                    <a:pt x="15077" y="1348"/>
                  </a:cubicBezTo>
                  <a:lnTo>
                    <a:pt x="15077" y="1348"/>
                  </a:lnTo>
                  <a:cubicBezTo>
                    <a:pt x="15096" y="1591"/>
                    <a:pt x="15026" y="1839"/>
                    <a:pt x="14886" y="2035"/>
                  </a:cubicBezTo>
                  <a:cubicBezTo>
                    <a:pt x="14722" y="1844"/>
                    <a:pt x="14539" y="1671"/>
                    <a:pt x="14338" y="1521"/>
                  </a:cubicBezTo>
                  <a:cubicBezTo>
                    <a:pt x="14179" y="1404"/>
                    <a:pt x="14011" y="1306"/>
                    <a:pt x="13828" y="1226"/>
                  </a:cubicBezTo>
                  <a:cubicBezTo>
                    <a:pt x="13436" y="1046"/>
                    <a:pt x="13009" y="960"/>
                    <a:pt x="12580" y="960"/>
                  </a:cubicBezTo>
                  <a:cubicBezTo>
                    <a:pt x="11597" y="960"/>
                    <a:pt x="10603" y="1412"/>
                    <a:pt x="9997" y="2213"/>
                  </a:cubicBezTo>
                  <a:cubicBezTo>
                    <a:pt x="9684" y="1918"/>
                    <a:pt x="9286" y="1722"/>
                    <a:pt x="8865" y="1633"/>
                  </a:cubicBezTo>
                  <a:cubicBezTo>
                    <a:pt x="8949" y="1254"/>
                    <a:pt x="9174" y="903"/>
                    <a:pt x="9497" y="669"/>
                  </a:cubicBezTo>
                  <a:lnTo>
                    <a:pt x="9497" y="669"/>
                  </a:lnTo>
                  <a:cubicBezTo>
                    <a:pt x="9015" y="735"/>
                    <a:pt x="8575" y="1044"/>
                    <a:pt x="8351" y="1469"/>
                  </a:cubicBezTo>
                  <a:cubicBezTo>
                    <a:pt x="8360" y="880"/>
                    <a:pt x="8023" y="281"/>
                    <a:pt x="7495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49" name="Google Shape;7549;p108"/>
            <p:cNvSpPr/>
            <p:nvPr/>
          </p:nvSpPr>
          <p:spPr>
            <a:xfrm>
              <a:off x="8060144" y="4196127"/>
              <a:ext cx="263939" cy="230841"/>
            </a:xfrm>
            <a:custGeom>
              <a:avLst/>
              <a:gdLst/>
              <a:ahLst/>
              <a:cxnLst/>
              <a:rect l="l" t="t" r="r" b="b"/>
              <a:pathLst>
                <a:path w="1802" h="1576" extrusionOk="0">
                  <a:moveTo>
                    <a:pt x="1136" y="0"/>
                  </a:moveTo>
                  <a:cubicBezTo>
                    <a:pt x="1060" y="0"/>
                    <a:pt x="947" y="85"/>
                    <a:pt x="791" y="258"/>
                  </a:cubicBezTo>
                  <a:cubicBezTo>
                    <a:pt x="624" y="212"/>
                    <a:pt x="475" y="171"/>
                    <a:pt x="372" y="171"/>
                  </a:cubicBezTo>
                  <a:cubicBezTo>
                    <a:pt x="207" y="171"/>
                    <a:pt x="161" y="276"/>
                    <a:pt x="351" y="628"/>
                  </a:cubicBezTo>
                  <a:cubicBezTo>
                    <a:pt x="281" y="703"/>
                    <a:pt x="215" y="787"/>
                    <a:pt x="159" y="866"/>
                  </a:cubicBezTo>
                  <a:cubicBezTo>
                    <a:pt x="1" y="1082"/>
                    <a:pt x="156" y="1166"/>
                    <a:pt x="360" y="1166"/>
                  </a:cubicBezTo>
                  <a:cubicBezTo>
                    <a:pt x="457" y="1166"/>
                    <a:pt x="565" y="1147"/>
                    <a:pt x="655" y="1114"/>
                  </a:cubicBezTo>
                  <a:cubicBezTo>
                    <a:pt x="764" y="1418"/>
                    <a:pt x="890" y="1576"/>
                    <a:pt x="997" y="1576"/>
                  </a:cubicBezTo>
                  <a:cubicBezTo>
                    <a:pt x="1105" y="1576"/>
                    <a:pt x="1193" y="1412"/>
                    <a:pt x="1221" y="1072"/>
                  </a:cubicBezTo>
                  <a:lnTo>
                    <a:pt x="1221" y="1086"/>
                  </a:lnTo>
                  <a:cubicBezTo>
                    <a:pt x="1221" y="1072"/>
                    <a:pt x="1221" y="1063"/>
                    <a:pt x="1226" y="1053"/>
                  </a:cubicBezTo>
                  <a:cubicBezTo>
                    <a:pt x="1460" y="1030"/>
                    <a:pt x="1801" y="955"/>
                    <a:pt x="1567" y="735"/>
                  </a:cubicBezTo>
                  <a:cubicBezTo>
                    <a:pt x="1460" y="632"/>
                    <a:pt x="1333" y="576"/>
                    <a:pt x="1245" y="501"/>
                  </a:cubicBezTo>
                  <a:cubicBezTo>
                    <a:pt x="1275" y="172"/>
                    <a:pt x="1244" y="0"/>
                    <a:pt x="11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50" name="Google Shape;7550;p108"/>
            <p:cNvSpPr/>
            <p:nvPr/>
          </p:nvSpPr>
          <p:spPr>
            <a:xfrm>
              <a:off x="8132501" y="4266140"/>
              <a:ext cx="96377" cy="69428"/>
            </a:xfrm>
            <a:custGeom>
              <a:avLst/>
              <a:gdLst/>
              <a:ahLst/>
              <a:cxnLst/>
              <a:rect l="l" t="t" r="r" b="b"/>
              <a:pathLst>
                <a:path w="658" h="474" extrusionOk="0">
                  <a:moveTo>
                    <a:pt x="311" y="0"/>
                  </a:moveTo>
                  <a:cubicBezTo>
                    <a:pt x="213" y="0"/>
                    <a:pt x="100" y="47"/>
                    <a:pt x="63" y="187"/>
                  </a:cubicBezTo>
                  <a:cubicBezTo>
                    <a:pt x="1" y="387"/>
                    <a:pt x="150" y="473"/>
                    <a:pt x="305" y="473"/>
                  </a:cubicBezTo>
                  <a:cubicBezTo>
                    <a:pt x="313" y="473"/>
                    <a:pt x="321" y="473"/>
                    <a:pt x="330" y="472"/>
                  </a:cubicBezTo>
                  <a:cubicBezTo>
                    <a:pt x="423" y="468"/>
                    <a:pt x="507" y="426"/>
                    <a:pt x="545" y="356"/>
                  </a:cubicBezTo>
                  <a:cubicBezTo>
                    <a:pt x="657" y="164"/>
                    <a:pt x="559" y="94"/>
                    <a:pt x="493" y="47"/>
                  </a:cubicBezTo>
                  <a:cubicBezTo>
                    <a:pt x="451" y="19"/>
                    <a:pt x="381" y="0"/>
                    <a:pt x="3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51" name="Google Shape;7551;p108"/>
            <p:cNvSpPr/>
            <p:nvPr/>
          </p:nvSpPr>
          <p:spPr>
            <a:xfrm>
              <a:off x="8656866" y="4081000"/>
              <a:ext cx="182062" cy="146180"/>
            </a:xfrm>
            <a:custGeom>
              <a:avLst/>
              <a:gdLst/>
              <a:ahLst/>
              <a:cxnLst/>
              <a:rect l="l" t="t" r="r" b="b"/>
              <a:pathLst>
                <a:path w="1243" h="998" extrusionOk="0">
                  <a:moveTo>
                    <a:pt x="1020" y="445"/>
                  </a:moveTo>
                  <a:lnTo>
                    <a:pt x="1025" y="450"/>
                  </a:lnTo>
                  <a:lnTo>
                    <a:pt x="1020" y="445"/>
                  </a:lnTo>
                  <a:close/>
                  <a:moveTo>
                    <a:pt x="492" y="0"/>
                  </a:moveTo>
                  <a:cubicBezTo>
                    <a:pt x="422" y="0"/>
                    <a:pt x="400" y="98"/>
                    <a:pt x="426" y="305"/>
                  </a:cubicBezTo>
                  <a:cubicBezTo>
                    <a:pt x="183" y="464"/>
                    <a:pt x="1" y="590"/>
                    <a:pt x="422" y="684"/>
                  </a:cubicBezTo>
                  <a:cubicBezTo>
                    <a:pt x="426" y="754"/>
                    <a:pt x="440" y="815"/>
                    <a:pt x="459" y="880"/>
                  </a:cubicBezTo>
                  <a:cubicBezTo>
                    <a:pt x="478" y="965"/>
                    <a:pt x="514" y="998"/>
                    <a:pt x="556" y="998"/>
                  </a:cubicBezTo>
                  <a:cubicBezTo>
                    <a:pt x="640" y="998"/>
                    <a:pt x="749" y="865"/>
                    <a:pt x="796" y="740"/>
                  </a:cubicBezTo>
                  <a:cubicBezTo>
                    <a:pt x="908" y="784"/>
                    <a:pt x="999" y="804"/>
                    <a:pt x="1065" y="804"/>
                  </a:cubicBezTo>
                  <a:cubicBezTo>
                    <a:pt x="1235" y="804"/>
                    <a:pt x="1242" y="671"/>
                    <a:pt x="1020" y="445"/>
                  </a:cubicBezTo>
                  <a:lnTo>
                    <a:pt x="1020" y="445"/>
                  </a:lnTo>
                  <a:lnTo>
                    <a:pt x="1011" y="436"/>
                  </a:lnTo>
                  <a:cubicBezTo>
                    <a:pt x="1095" y="312"/>
                    <a:pt x="1200" y="121"/>
                    <a:pt x="1032" y="121"/>
                  </a:cubicBezTo>
                  <a:cubicBezTo>
                    <a:pt x="1023" y="121"/>
                    <a:pt x="1013" y="121"/>
                    <a:pt x="1002" y="123"/>
                  </a:cubicBezTo>
                  <a:cubicBezTo>
                    <a:pt x="908" y="132"/>
                    <a:pt x="819" y="169"/>
                    <a:pt x="744" y="179"/>
                  </a:cubicBezTo>
                  <a:cubicBezTo>
                    <a:pt x="631" y="61"/>
                    <a:pt x="547" y="0"/>
                    <a:pt x="4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52" name="Google Shape;7552;p108"/>
            <p:cNvSpPr/>
            <p:nvPr/>
          </p:nvSpPr>
          <p:spPr>
            <a:xfrm>
              <a:off x="8726732" y="4126699"/>
              <a:ext cx="52876" cy="52291"/>
            </a:xfrm>
            <a:custGeom>
              <a:avLst/>
              <a:gdLst/>
              <a:ahLst/>
              <a:cxnLst/>
              <a:rect l="l" t="t" r="r" b="b"/>
              <a:pathLst>
                <a:path w="361" h="357" extrusionOk="0">
                  <a:moveTo>
                    <a:pt x="221" y="1"/>
                  </a:moveTo>
                  <a:cubicBezTo>
                    <a:pt x="202" y="1"/>
                    <a:pt x="185" y="4"/>
                    <a:pt x="169" y="7"/>
                  </a:cubicBezTo>
                  <a:cubicBezTo>
                    <a:pt x="136" y="21"/>
                    <a:pt x="99" y="45"/>
                    <a:pt x="66" y="77"/>
                  </a:cubicBezTo>
                  <a:cubicBezTo>
                    <a:pt x="24" y="133"/>
                    <a:pt x="1" y="204"/>
                    <a:pt x="52" y="283"/>
                  </a:cubicBezTo>
                  <a:cubicBezTo>
                    <a:pt x="85" y="336"/>
                    <a:pt x="125" y="357"/>
                    <a:pt x="166" y="357"/>
                  </a:cubicBezTo>
                  <a:cubicBezTo>
                    <a:pt x="219" y="357"/>
                    <a:pt x="272" y="321"/>
                    <a:pt x="309" y="274"/>
                  </a:cubicBezTo>
                  <a:cubicBezTo>
                    <a:pt x="342" y="227"/>
                    <a:pt x="361" y="161"/>
                    <a:pt x="342" y="115"/>
                  </a:cubicBezTo>
                  <a:cubicBezTo>
                    <a:pt x="310" y="20"/>
                    <a:pt x="263" y="1"/>
                    <a:pt x="2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53" name="Google Shape;7553;p108"/>
            <p:cNvSpPr/>
            <p:nvPr/>
          </p:nvSpPr>
          <p:spPr>
            <a:xfrm>
              <a:off x="8521380" y="4364276"/>
              <a:ext cx="176789" cy="149841"/>
            </a:xfrm>
            <a:custGeom>
              <a:avLst/>
              <a:gdLst/>
              <a:ahLst/>
              <a:cxnLst/>
              <a:rect l="l" t="t" r="r" b="b"/>
              <a:pathLst>
                <a:path w="1207" h="1023" extrusionOk="0">
                  <a:moveTo>
                    <a:pt x="801" y="1"/>
                  </a:moveTo>
                  <a:cubicBezTo>
                    <a:pt x="750" y="1"/>
                    <a:pt x="673" y="53"/>
                    <a:pt x="565" y="158"/>
                  </a:cubicBezTo>
                  <a:cubicBezTo>
                    <a:pt x="450" y="118"/>
                    <a:pt x="347" y="83"/>
                    <a:pt x="279" y="83"/>
                  </a:cubicBezTo>
                  <a:cubicBezTo>
                    <a:pt x="181" y="83"/>
                    <a:pt x="154" y="154"/>
                    <a:pt x="261" y="382"/>
                  </a:cubicBezTo>
                  <a:cubicBezTo>
                    <a:pt x="215" y="429"/>
                    <a:pt x="168" y="481"/>
                    <a:pt x="121" y="528"/>
                  </a:cubicBezTo>
                  <a:cubicBezTo>
                    <a:pt x="1" y="672"/>
                    <a:pt x="125" y="733"/>
                    <a:pt x="274" y="733"/>
                  </a:cubicBezTo>
                  <a:cubicBezTo>
                    <a:pt x="328" y="733"/>
                    <a:pt x="385" y="725"/>
                    <a:pt x="434" y="710"/>
                  </a:cubicBezTo>
                  <a:cubicBezTo>
                    <a:pt x="496" y="915"/>
                    <a:pt x="574" y="1023"/>
                    <a:pt x="644" y="1023"/>
                  </a:cubicBezTo>
                  <a:cubicBezTo>
                    <a:pt x="714" y="1023"/>
                    <a:pt x="776" y="919"/>
                    <a:pt x="809" y="701"/>
                  </a:cubicBezTo>
                  <a:lnTo>
                    <a:pt x="809" y="710"/>
                  </a:lnTo>
                  <a:cubicBezTo>
                    <a:pt x="809" y="701"/>
                    <a:pt x="809" y="696"/>
                    <a:pt x="813" y="691"/>
                  </a:cubicBezTo>
                  <a:cubicBezTo>
                    <a:pt x="977" y="691"/>
                    <a:pt x="1206" y="654"/>
                    <a:pt x="1061" y="504"/>
                  </a:cubicBezTo>
                  <a:cubicBezTo>
                    <a:pt x="996" y="434"/>
                    <a:pt x="916" y="392"/>
                    <a:pt x="855" y="336"/>
                  </a:cubicBezTo>
                  <a:cubicBezTo>
                    <a:pt x="892" y="115"/>
                    <a:pt x="876" y="1"/>
                    <a:pt x="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54" name="Google Shape;7554;p108"/>
            <p:cNvSpPr/>
            <p:nvPr/>
          </p:nvSpPr>
          <p:spPr>
            <a:xfrm>
              <a:off x="8571180" y="4408511"/>
              <a:ext cx="65912" cy="46139"/>
            </a:xfrm>
            <a:custGeom>
              <a:avLst/>
              <a:gdLst/>
              <a:ahLst/>
              <a:cxnLst/>
              <a:rect l="l" t="t" r="r" b="b"/>
              <a:pathLst>
                <a:path w="450" h="315" extrusionOk="0">
                  <a:moveTo>
                    <a:pt x="230" y="1"/>
                  </a:moveTo>
                  <a:cubicBezTo>
                    <a:pt x="165" y="1"/>
                    <a:pt x="90" y="24"/>
                    <a:pt x="52" y="113"/>
                  </a:cubicBezTo>
                  <a:cubicBezTo>
                    <a:pt x="1" y="249"/>
                    <a:pt x="113" y="314"/>
                    <a:pt x="216" y="314"/>
                  </a:cubicBezTo>
                  <a:cubicBezTo>
                    <a:pt x="277" y="314"/>
                    <a:pt x="333" y="291"/>
                    <a:pt x="361" y="244"/>
                  </a:cubicBezTo>
                  <a:cubicBezTo>
                    <a:pt x="450" y="118"/>
                    <a:pt x="394" y="66"/>
                    <a:pt x="347" y="38"/>
                  </a:cubicBezTo>
                  <a:cubicBezTo>
                    <a:pt x="324" y="20"/>
                    <a:pt x="277" y="1"/>
                    <a:pt x="2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55" name="Google Shape;7555;p108"/>
            <p:cNvSpPr/>
            <p:nvPr/>
          </p:nvSpPr>
          <p:spPr>
            <a:xfrm>
              <a:off x="8997996" y="4616354"/>
              <a:ext cx="194073" cy="169322"/>
            </a:xfrm>
            <a:custGeom>
              <a:avLst/>
              <a:gdLst/>
              <a:ahLst/>
              <a:cxnLst/>
              <a:rect l="l" t="t" r="r" b="b"/>
              <a:pathLst>
                <a:path w="1325" h="1156" extrusionOk="0">
                  <a:moveTo>
                    <a:pt x="846" y="0"/>
                  </a:moveTo>
                  <a:cubicBezTo>
                    <a:pt x="790" y="0"/>
                    <a:pt x="704" y="63"/>
                    <a:pt x="586" y="191"/>
                  </a:cubicBezTo>
                  <a:cubicBezTo>
                    <a:pt x="462" y="157"/>
                    <a:pt x="351" y="127"/>
                    <a:pt x="275" y="127"/>
                  </a:cubicBezTo>
                  <a:cubicBezTo>
                    <a:pt x="155" y="127"/>
                    <a:pt x="122" y="204"/>
                    <a:pt x="263" y="462"/>
                  </a:cubicBezTo>
                  <a:cubicBezTo>
                    <a:pt x="212" y="519"/>
                    <a:pt x="165" y="579"/>
                    <a:pt x="118" y="636"/>
                  </a:cubicBezTo>
                  <a:cubicBezTo>
                    <a:pt x="1" y="794"/>
                    <a:pt x="114" y="856"/>
                    <a:pt x="264" y="856"/>
                  </a:cubicBezTo>
                  <a:cubicBezTo>
                    <a:pt x="335" y="856"/>
                    <a:pt x="415" y="842"/>
                    <a:pt x="483" y="818"/>
                  </a:cubicBezTo>
                  <a:cubicBezTo>
                    <a:pt x="564" y="1040"/>
                    <a:pt x="657" y="1156"/>
                    <a:pt x="734" y="1156"/>
                  </a:cubicBezTo>
                  <a:cubicBezTo>
                    <a:pt x="814" y="1156"/>
                    <a:pt x="878" y="1036"/>
                    <a:pt x="899" y="785"/>
                  </a:cubicBezTo>
                  <a:lnTo>
                    <a:pt x="899" y="771"/>
                  </a:lnTo>
                  <a:cubicBezTo>
                    <a:pt x="1077" y="752"/>
                    <a:pt x="1325" y="696"/>
                    <a:pt x="1157" y="537"/>
                  </a:cubicBezTo>
                  <a:cubicBezTo>
                    <a:pt x="1082" y="467"/>
                    <a:pt x="988" y="420"/>
                    <a:pt x="923" y="369"/>
                  </a:cubicBezTo>
                  <a:cubicBezTo>
                    <a:pt x="947" y="125"/>
                    <a:pt x="925" y="0"/>
                    <a:pt x="8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56" name="Google Shape;7556;p108"/>
            <p:cNvSpPr/>
            <p:nvPr/>
          </p:nvSpPr>
          <p:spPr>
            <a:xfrm>
              <a:off x="9051311" y="4666887"/>
              <a:ext cx="70891" cy="51705"/>
            </a:xfrm>
            <a:custGeom>
              <a:avLst/>
              <a:gdLst/>
              <a:ahLst/>
              <a:cxnLst/>
              <a:rect l="l" t="t" r="r" b="b"/>
              <a:pathLst>
                <a:path w="484" h="353" extrusionOk="0">
                  <a:moveTo>
                    <a:pt x="231" y="0"/>
                  </a:moveTo>
                  <a:cubicBezTo>
                    <a:pt x="156" y="0"/>
                    <a:pt x="82" y="33"/>
                    <a:pt x="44" y="141"/>
                  </a:cubicBezTo>
                  <a:cubicBezTo>
                    <a:pt x="0" y="282"/>
                    <a:pt x="105" y="352"/>
                    <a:pt x="223" y="352"/>
                  </a:cubicBezTo>
                  <a:cubicBezTo>
                    <a:pt x="230" y="352"/>
                    <a:pt x="238" y="352"/>
                    <a:pt x="245" y="351"/>
                  </a:cubicBezTo>
                  <a:cubicBezTo>
                    <a:pt x="306" y="342"/>
                    <a:pt x="372" y="314"/>
                    <a:pt x="400" y="262"/>
                  </a:cubicBezTo>
                  <a:cubicBezTo>
                    <a:pt x="484" y="122"/>
                    <a:pt x="414" y="71"/>
                    <a:pt x="367" y="33"/>
                  </a:cubicBezTo>
                  <a:cubicBezTo>
                    <a:pt x="339" y="15"/>
                    <a:pt x="283" y="0"/>
                    <a:pt x="2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57" name="Google Shape;7557;p108"/>
            <p:cNvSpPr/>
            <p:nvPr/>
          </p:nvSpPr>
          <p:spPr>
            <a:xfrm>
              <a:off x="8302700" y="4731042"/>
              <a:ext cx="131969" cy="107804"/>
            </a:xfrm>
            <a:custGeom>
              <a:avLst/>
              <a:gdLst/>
              <a:ahLst/>
              <a:cxnLst/>
              <a:rect l="l" t="t" r="r" b="b"/>
              <a:pathLst>
                <a:path w="901" h="736" extrusionOk="0">
                  <a:moveTo>
                    <a:pt x="360" y="0"/>
                  </a:moveTo>
                  <a:cubicBezTo>
                    <a:pt x="310" y="0"/>
                    <a:pt x="293" y="73"/>
                    <a:pt x="309" y="227"/>
                  </a:cubicBezTo>
                  <a:cubicBezTo>
                    <a:pt x="127" y="348"/>
                    <a:pt x="0" y="437"/>
                    <a:pt x="304" y="503"/>
                  </a:cubicBezTo>
                  <a:cubicBezTo>
                    <a:pt x="309" y="554"/>
                    <a:pt x="318" y="601"/>
                    <a:pt x="323" y="648"/>
                  </a:cubicBezTo>
                  <a:cubicBezTo>
                    <a:pt x="337" y="711"/>
                    <a:pt x="364" y="735"/>
                    <a:pt x="396" y="735"/>
                  </a:cubicBezTo>
                  <a:cubicBezTo>
                    <a:pt x="459" y="735"/>
                    <a:pt x="540" y="638"/>
                    <a:pt x="571" y="545"/>
                  </a:cubicBezTo>
                  <a:cubicBezTo>
                    <a:pt x="652" y="574"/>
                    <a:pt x="718" y="588"/>
                    <a:pt x="766" y="588"/>
                  </a:cubicBezTo>
                  <a:cubicBezTo>
                    <a:pt x="895" y="588"/>
                    <a:pt x="901" y="490"/>
                    <a:pt x="735" y="320"/>
                  </a:cubicBezTo>
                  <a:lnTo>
                    <a:pt x="735" y="320"/>
                  </a:lnTo>
                  <a:lnTo>
                    <a:pt x="730" y="316"/>
                  </a:lnTo>
                  <a:cubicBezTo>
                    <a:pt x="801" y="231"/>
                    <a:pt x="882" y="90"/>
                    <a:pt x="750" y="90"/>
                  </a:cubicBezTo>
                  <a:cubicBezTo>
                    <a:pt x="744" y="90"/>
                    <a:pt x="737" y="90"/>
                    <a:pt x="730" y="91"/>
                  </a:cubicBezTo>
                  <a:cubicBezTo>
                    <a:pt x="660" y="100"/>
                    <a:pt x="599" y="128"/>
                    <a:pt x="543" y="133"/>
                  </a:cubicBezTo>
                  <a:cubicBezTo>
                    <a:pt x="460" y="46"/>
                    <a:pt x="399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58" name="Google Shape;7558;p108"/>
            <p:cNvSpPr/>
            <p:nvPr/>
          </p:nvSpPr>
          <p:spPr>
            <a:xfrm>
              <a:off x="8354111" y="4765023"/>
              <a:ext cx="38375" cy="39108"/>
            </a:xfrm>
            <a:custGeom>
              <a:avLst/>
              <a:gdLst/>
              <a:ahLst/>
              <a:cxnLst/>
              <a:rect l="l" t="t" r="r" b="b"/>
              <a:pathLst>
                <a:path w="262" h="267" extrusionOk="0">
                  <a:moveTo>
                    <a:pt x="160" y="0"/>
                  </a:moveTo>
                  <a:cubicBezTo>
                    <a:pt x="146" y="0"/>
                    <a:pt x="132" y="4"/>
                    <a:pt x="122" y="9"/>
                  </a:cubicBezTo>
                  <a:cubicBezTo>
                    <a:pt x="98" y="13"/>
                    <a:pt x="70" y="32"/>
                    <a:pt x="47" y="60"/>
                  </a:cubicBezTo>
                  <a:cubicBezTo>
                    <a:pt x="14" y="93"/>
                    <a:pt x="0" y="154"/>
                    <a:pt x="33" y="210"/>
                  </a:cubicBezTo>
                  <a:cubicBezTo>
                    <a:pt x="60" y="250"/>
                    <a:pt x="92" y="266"/>
                    <a:pt x="123" y="266"/>
                  </a:cubicBezTo>
                  <a:cubicBezTo>
                    <a:pt x="161" y="266"/>
                    <a:pt x="197" y="241"/>
                    <a:pt x="220" y="205"/>
                  </a:cubicBezTo>
                  <a:cubicBezTo>
                    <a:pt x="243" y="172"/>
                    <a:pt x="262" y="126"/>
                    <a:pt x="243" y="88"/>
                  </a:cubicBezTo>
                  <a:cubicBezTo>
                    <a:pt x="224" y="18"/>
                    <a:pt x="190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7559" name="Google Shape;7559;p108"/>
          <p:cNvSpPr/>
          <p:nvPr/>
        </p:nvSpPr>
        <p:spPr>
          <a:xfrm>
            <a:off x="48853" y="1"/>
            <a:ext cx="1934577" cy="672066"/>
          </a:xfrm>
          <a:custGeom>
            <a:avLst/>
            <a:gdLst/>
            <a:ahLst/>
            <a:cxnLst/>
            <a:rect l="l" t="t" r="r" b="b"/>
            <a:pathLst>
              <a:path w="10334" h="3590" extrusionOk="0">
                <a:moveTo>
                  <a:pt x="3307" y="1"/>
                </a:moveTo>
                <a:cubicBezTo>
                  <a:pt x="3043" y="1"/>
                  <a:pt x="2782" y="46"/>
                  <a:pt x="2541" y="142"/>
                </a:cubicBezTo>
                <a:cubicBezTo>
                  <a:pt x="1558" y="535"/>
                  <a:pt x="1072" y="1686"/>
                  <a:pt x="1521" y="2551"/>
                </a:cubicBezTo>
                <a:cubicBezTo>
                  <a:pt x="1368" y="2432"/>
                  <a:pt x="1163" y="2373"/>
                  <a:pt x="958" y="2373"/>
                </a:cubicBezTo>
                <a:cubicBezTo>
                  <a:pt x="744" y="2373"/>
                  <a:pt x="528" y="2438"/>
                  <a:pt x="370" y="2570"/>
                </a:cubicBezTo>
                <a:cubicBezTo>
                  <a:pt x="71" y="2841"/>
                  <a:pt x="1" y="3435"/>
                  <a:pt x="323" y="3440"/>
                </a:cubicBezTo>
                <a:cubicBezTo>
                  <a:pt x="3336" y="3487"/>
                  <a:pt x="6339" y="3543"/>
                  <a:pt x="9351" y="3589"/>
                </a:cubicBezTo>
                <a:cubicBezTo>
                  <a:pt x="9368" y="3590"/>
                  <a:pt x="9384" y="3590"/>
                  <a:pt x="9401" y="3590"/>
                </a:cubicBezTo>
                <a:cubicBezTo>
                  <a:pt x="9718" y="3590"/>
                  <a:pt x="10088" y="3543"/>
                  <a:pt x="10212" y="3290"/>
                </a:cubicBezTo>
                <a:cubicBezTo>
                  <a:pt x="10334" y="3042"/>
                  <a:pt x="10105" y="2747"/>
                  <a:pt x="9815" y="2659"/>
                </a:cubicBezTo>
                <a:cubicBezTo>
                  <a:pt x="9702" y="2624"/>
                  <a:pt x="9587" y="2611"/>
                  <a:pt x="9470" y="2611"/>
                </a:cubicBezTo>
                <a:cubicBezTo>
                  <a:pt x="9284" y="2611"/>
                  <a:pt x="9095" y="2645"/>
                  <a:pt x="8912" y="2682"/>
                </a:cubicBezTo>
                <a:cubicBezTo>
                  <a:pt x="9047" y="1887"/>
                  <a:pt x="8542" y="1045"/>
                  <a:pt x="7738" y="689"/>
                </a:cubicBezTo>
                <a:cubicBezTo>
                  <a:pt x="7448" y="564"/>
                  <a:pt x="7128" y="504"/>
                  <a:pt x="6807" y="504"/>
                </a:cubicBezTo>
                <a:cubicBezTo>
                  <a:pt x="6226" y="504"/>
                  <a:pt x="5644" y="702"/>
                  <a:pt x="5240" y="1073"/>
                </a:cubicBezTo>
                <a:cubicBezTo>
                  <a:pt x="4920" y="415"/>
                  <a:pt x="4105" y="1"/>
                  <a:pt x="330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7560" name="Google Shape;7560;p108"/>
          <p:cNvSpPr/>
          <p:nvPr/>
        </p:nvSpPr>
        <p:spPr>
          <a:xfrm>
            <a:off x="6320392" y="4001143"/>
            <a:ext cx="215311" cy="215168"/>
          </a:xfrm>
          <a:custGeom>
            <a:avLst/>
            <a:gdLst/>
            <a:ahLst/>
            <a:cxnLst/>
            <a:rect l="l" t="t" r="r" b="b"/>
            <a:pathLst>
              <a:path w="1470" h="1469" extrusionOk="0">
                <a:moveTo>
                  <a:pt x="730" y="0"/>
                </a:moveTo>
                <a:lnTo>
                  <a:pt x="730" y="730"/>
                </a:lnTo>
                <a:lnTo>
                  <a:pt x="1249" y="215"/>
                </a:lnTo>
                <a:lnTo>
                  <a:pt x="730" y="730"/>
                </a:lnTo>
                <a:lnTo>
                  <a:pt x="1469" y="730"/>
                </a:lnTo>
                <a:lnTo>
                  <a:pt x="730" y="730"/>
                </a:lnTo>
                <a:lnTo>
                  <a:pt x="1249" y="1254"/>
                </a:lnTo>
                <a:lnTo>
                  <a:pt x="730" y="730"/>
                </a:lnTo>
                <a:lnTo>
                  <a:pt x="730" y="1469"/>
                </a:lnTo>
                <a:lnTo>
                  <a:pt x="730" y="730"/>
                </a:lnTo>
                <a:lnTo>
                  <a:pt x="211" y="1254"/>
                </a:lnTo>
                <a:lnTo>
                  <a:pt x="730" y="730"/>
                </a:lnTo>
                <a:lnTo>
                  <a:pt x="0" y="730"/>
                </a:lnTo>
                <a:lnTo>
                  <a:pt x="730" y="730"/>
                </a:lnTo>
                <a:lnTo>
                  <a:pt x="211" y="215"/>
                </a:lnTo>
                <a:lnTo>
                  <a:pt x="730" y="73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grpSp>
        <p:nvGrpSpPr>
          <p:cNvPr id="7561" name="Google Shape;7561;p108"/>
          <p:cNvGrpSpPr/>
          <p:nvPr/>
        </p:nvGrpSpPr>
        <p:grpSpPr>
          <a:xfrm>
            <a:off x="6799129" y="4391868"/>
            <a:ext cx="474271" cy="498444"/>
            <a:chOff x="4439229" y="3025680"/>
            <a:chExt cx="474271" cy="498444"/>
          </a:xfrm>
        </p:grpSpPr>
        <p:sp>
          <p:nvSpPr>
            <p:cNvPr id="7562" name="Google Shape;7562;p108"/>
            <p:cNvSpPr/>
            <p:nvPr/>
          </p:nvSpPr>
          <p:spPr>
            <a:xfrm>
              <a:off x="4485075" y="3128504"/>
              <a:ext cx="96670" cy="306420"/>
            </a:xfrm>
            <a:custGeom>
              <a:avLst/>
              <a:gdLst/>
              <a:ahLst/>
              <a:cxnLst/>
              <a:rect l="l" t="t" r="r" b="b"/>
              <a:pathLst>
                <a:path w="660" h="2092" fill="none" extrusionOk="0">
                  <a:moveTo>
                    <a:pt x="0" y="0"/>
                  </a:moveTo>
                  <a:lnTo>
                    <a:pt x="660" y="2091"/>
                  </a:lnTo>
                </a:path>
              </a:pathLst>
            </a:custGeom>
            <a:noFill/>
            <a:ln w="29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63" name="Google Shape;7563;p108"/>
            <p:cNvSpPr/>
            <p:nvPr/>
          </p:nvSpPr>
          <p:spPr>
            <a:xfrm>
              <a:off x="4439229" y="3386587"/>
              <a:ext cx="153501" cy="137538"/>
            </a:xfrm>
            <a:custGeom>
              <a:avLst/>
              <a:gdLst/>
              <a:ahLst/>
              <a:cxnLst/>
              <a:rect l="l" t="t" r="r" b="b"/>
              <a:pathLst>
                <a:path w="1048" h="939" extrusionOk="0">
                  <a:moveTo>
                    <a:pt x="518" y="0"/>
                  </a:moveTo>
                  <a:cubicBezTo>
                    <a:pt x="472" y="0"/>
                    <a:pt x="425" y="7"/>
                    <a:pt x="379" y="21"/>
                  </a:cubicBezTo>
                  <a:cubicBezTo>
                    <a:pt x="136" y="95"/>
                    <a:pt x="0" y="367"/>
                    <a:pt x="75" y="610"/>
                  </a:cubicBezTo>
                  <a:cubicBezTo>
                    <a:pt x="142" y="812"/>
                    <a:pt x="323" y="939"/>
                    <a:pt x="515" y="939"/>
                  </a:cubicBezTo>
                  <a:cubicBezTo>
                    <a:pt x="563" y="939"/>
                    <a:pt x="612" y="931"/>
                    <a:pt x="660" y="914"/>
                  </a:cubicBezTo>
                  <a:cubicBezTo>
                    <a:pt x="912" y="839"/>
                    <a:pt x="1048" y="573"/>
                    <a:pt x="968" y="325"/>
                  </a:cubicBezTo>
                  <a:cubicBezTo>
                    <a:pt x="907" y="127"/>
                    <a:pt x="720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 w="29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64" name="Google Shape;7564;p108"/>
            <p:cNvSpPr/>
            <p:nvPr/>
          </p:nvSpPr>
          <p:spPr>
            <a:xfrm>
              <a:off x="4804381" y="3027145"/>
              <a:ext cx="97403" cy="307006"/>
            </a:xfrm>
            <a:custGeom>
              <a:avLst/>
              <a:gdLst/>
              <a:ahLst/>
              <a:cxnLst/>
              <a:rect l="l" t="t" r="r" b="b"/>
              <a:pathLst>
                <a:path w="665" h="2096" fill="none" extrusionOk="0">
                  <a:moveTo>
                    <a:pt x="0" y="0"/>
                  </a:moveTo>
                  <a:lnTo>
                    <a:pt x="665" y="2096"/>
                  </a:lnTo>
                </a:path>
              </a:pathLst>
            </a:custGeom>
            <a:noFill/>
            <a:ln w="29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65" name="Google Shape;7565;p108"/>
            <p:cNvSpPr/>
            <p:nvPr/>
          </p:nvSpPr>
          <p:spPr>
            <a:xfrm>
              <a:off x="4759121" y="3286400"/>
              <a:ext cx="154379" cy="137245"/>
            </a:xfrm>
            <a:custGeom>
              <a:avLst/>
              <a:gdLst/>
              <a:ahLst/>
              <a:cxnLst/>
              <a:rect l="l" t="t" r="r" b="b"/>
              <a:pathLst>
                <a:path w="1054" h="937" extrusionOk="0">
                  <a:moveTo>
                    <a:pt x="532" y="1"/>
                  </a:moveTo>
                  <a:cubicBezTo>
                    <a:pt x="485" y="1"/>
                    <a:pt x="437" y="7"/>
                    <a:pt x="389" y="22"/>
                  </a:cubicBezTo>
                  <a:cubicBezTo>
                    <a:pt x="136" y="96"/>
                    <a:pt x="1" y="368"/>
                    <a:pt x="80" y="611"/>
                  </a:cubicBezTo>
                  <a:cubicBezTo>
                    <a:pt x="141" y="812"/>
                    <a:pt x="327" y="936"/>
                    <a:pt x="530" y="936"/>
                  </a:cubicBezTo>
                  <a:cubicBezTo>
                    <a:pt x="578" y="936"/>
                    <a:pt x="626" y="929"/>
                    <a:pt x="674" y="915"/>
                  </a:cubicBezTo>
                  <a:cubicBezTo>
                    <a:pt x="917" y="840"/>
                    <a:pt x="1053" y="569"/>
                    <a:pt x="978" y="326"/>
                  </a:cubicBezTo>
                  <a:cubicBezTo>
                    <a:pt x="918" y="125"/>
                    <a:pt x="734" y="1"/>
                    <a:pt x="532" y="1"/>
                  </a:cubicBezTo>
                  <a:close/>
                </a:path>
              </a:pathLst>
            </a:custGeom>
            <a:solidFill>
              <a:schemeClr val="lt1"/>
            </a:solidFill>
            <a:ln w="29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66" name="Google Shape;7566;p108"/>
            <p:cNvSpPr/>
            <p:nvPr/>
          </p:nvSpPr>
          <p:spPr>
            <a:xfrm>
              <a:off x="4484342" y="3025680"/>
              <a:ext cx="357094" cy="217365"/>
            </a:xfrm>
            <a:custGeom>
              <a:avLst/>
              <a:gdLst/>
              <a:ahLst/>
              <a:cxnLst/>
              <a:rect l="l" t="t" r="r" b="b"/>
              <a:pathLst>
                <a:path w="2438" h="1484" extrusionOk="0">
                  <a:moveTo>
                    <a:pt x="2185" y="1"/>
                  </a:moveTo>
                  <a:lnTo>
                    <a:pt x="1" y="693"/>
                  </a:lnTo>
                  <a:lnTo>
                    <a:pt x="249" y="1484"/>
                  </a:lnTo>
                  <a:lnTo>
                    <a:pt x="2438" y="796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chemeClr val="lt1"/>
            </a:solidFill>
            <a:ln w="29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7567" name="Google Shape;7567;p108"/>
          <p:cNvSpPr/>
          <p:nvPr/>
        </p:nvSpPr>
        <p:spPr>
          <a:xfrm>
            <a:off x="5005144" y="4335527"/>
            <a:ext cx="529050" cy="381414"/>
          </a:xfrm>
          <a:custGeom>
            <a:avLst/>
            <a:gdLst/>
            <a:ahLst/>
            <a:cxnLst/>
            <a:rect l="l" t="t" r="r" b="b"/>
            <a:pathLst>
              <a:path w="3612" h="2604" extrusionOk="0">
                <a:moveTo>
                  <a:pt x="2402" y="1"/>
                </a:moveTo>
                <a:cubicBezTo>
                  <a:pt x="1870" y="1"/>
                  <a:pt x="1605" y="995"/>
                  <a:pt x="1605" y="995"/>
                </a:cubicBezTo>
                <a:cubicBezTo>
                  <a:pt x="1605" y="995"/>
                  <a:pt x="1100" y="654"/>
                  <a:pt x="685" y="654"/>
                </a:cubicBezTo>
                <a:cubicBezTo>
                  <a:pt x="438" y="654"/>
                  <a:pt x="223" y="775"/>
                  <a:pt x="164" y="1158"/>
                </a:cubicBezTo>
                <a:cubicBezTo>
                  <a:pt x="0" y="2206"/>
                  <a:pt x="2208" y="2604"/>
                  <a:pt x="2208" y="2604"/>
                </a:cubicBezTo>
                <a:cubicBezTo>
                  <a:pt x="2208" y="2604"/>
                  <a:pt x="3611" y="854"/>
                  <a:pt x="2797" y="171"/>
                </a:cubicBezTo>
                <a:cubicBezTo>
                  <a:pt x="2652" y="50"/>
                  <a:pt x="2520" y="1"/>
                  <a:pt x="2402" y="1"/>
                </a:cubicBezTo>
                <a:close/>
              </a:path>
            </a:pathLst>
          </a:custGeom>
          <a:solidFill>
            <a:schemeClr val="dk1"/>
          </a:solidFill>
          <a:ln w="29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7568" name="Google Shape;7568;p108"/>
          <p:cNvSpPr/>
          <p:nvPr/>
        </p:nvSpPr>
        <p:spPr>
          <a:xfrm>
            <a:off x="4215223" y="4172131"/>
            <a:ext cx="92569" cy="88323"/>
          </a:xfrm>
          <a:custGeom>
            <a:avLst/>
            <a:gdLst/>
            <a:ahLst/>
            <a:cxnLst/>
            <a:rect l="l" t="t" r="r" b="b"/>
            <a:pathLst>
              <a:path w="632" h="603" extrusionOk="0">
                <a:moveTo>
                  <a:pt x="462" y="0"/>
                </a:moveTo>
                <a:cubicBezTo>
                  <a:pt x="458" y="0"/>
                  <a:pt x="453" y="2"/>
                  <a:pt x="450" y="4"/>
                </a:cubicBezTo>
                <a:lnTo>
                  <a:pt x="319" y="98"/>
                </a:lnTo>
                <a:cubicBezTo>
                  <a:pt x="314" y="100"/>
                  <a:pt x="309" y="102"/>
                  <a:pt x="304" y="102"/>
                </a:cubicBezTo>
                <a:cubicBezTo>
                  <a:pt x="299" y="102"/>
                  <a:pt x="293" y="100"/>
                  <a:pt x="286" y="98"/>
                </a:cubicBezTo>
                <a:lnTo>
                  <a:pt x="141" y="19"/>
                </a:lnTo>
                <a:cubicBezTo>
                  <a:pt x="137" y="17"/>
                  <a:pt x="134" y="16"/>
                  <a:pt x="130" y="16"/>
                </a:cubicBezTo>
                <a:cubicBezTo>
                  <a:pt x="111" y="16"/>
                  <a:pt x="95" y="36"/>
                  <a:pt x="99" y="56"/>
                </a:cubicBezTo>
                <a:lnTo>
                  <a:pt x="145" y="215"/>
                </a:lnTo>
                <a:cubicBezTo>
                  <a:pt x="155" y="224"/>
                  <a:pt x="145" y="238"/>
                  <a:pt x="141" y="243"/>
                </a:cubicBezTo>
                <a:lnTo>
                  <a:pt x="24" y="360"/>
                </a:lnTo>
                <a:cubicBezTo>
                  <a:pt x="0" y="379"/>
                  <a:pt x="19" y="411"/>
                  <a:pt x="43" y="411"/>
                </a:cubicBezTo>
                <a:lnTo>
                  <a:pt x="206" y="416"/>
                </a:lnTo>
                <a:cubicBezTo>
                  <a:pt x="211" y="416"/>
                  <a:pt x="225" y="425"/>
                  <a:pt x="230" y="435"/>
                </a:cubicBezTo>
                <a:lnTo>
                  <a:pt x="305" y="589"/>
                </a:lnTo>
                <a:cubicBezTo>
                  <a:pt x="310" y="599"/>
                  <a:pt x="319" y="603"/>
                  <a:pt x="328" y="603"/>
                </a:cubicBezTo>
                <a:cubicBezTo>
                  <a:pt x="340" y="603"/>
                  <a:pt x="353" y="594"/>
                  <a:pt x="356" y="580"/>
                </a:cubicBezTo>
                <a:lnTo>
                  <a:pt x="412" y="425"/>
                </a:lnTo>
                <a:cubicBezTo>
                  <a:pt x="417" y="416"/>
                  <a:pt x="421" y="407"/>
                  <a:pt x="435" y="407"/>
                </a:cubicBezTo>
                <a:lnTo>
                  <a:pt x="599" y="383"/>
                </a:lnTo>
                <a:cubicBezTo>
                  <a:pt x="623" y="379"/>
                  <a:pt x="632" y="346"/>
                  <a:pt x="609" y="332"/>
                </a:cubicBezTo>
                <a:lnTo>
                  <a:pt x="473" y="229"/>
                </a:lnTo>
                <a:cubicBezTo>
                  <a:pt x="464" y="224"/>
                  <a:pt x="464" y="215"/>
                  <a:pt x="464" y="201"/>
                </a:cubicBezTo>
                <a:lnTo>
                  <a:pt x="492" y="37"/>
                </a:lnTo>
                <a:cubicBezTo>
                  <a:pt x="495" y="19"/>
                  <a:pt x="479" y="0"/>
                  <a:pt x="462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7569" name="Google Shape;7569;p108"/>
          <p:cNvSpPr/>
          <p:nvPr/>
        </p:nvSpPr>
        <p:spPr>
          <a:xfrm>
            <a:off x="4614896" y="621315"/>
            <a:ext cx="216043" cy="215315"/>
          </a:xfrm>
          <a:custGeom>
            <a:avLst/>
            <a:gdLst/>
            <a:ahLst/>
            <a:cxnLst/>
            <a:rect l="l" t="t" r="r" b="b"/>
            <a:pathLst>
              <a:path w="1475" h="1470" extrusionOk="0">
                <a:moveTo>
                  <a:pt x="735" y="1"/>
                </a:moveTo>
                <a:lnTo>
                  <a:pt x="735" y="735"/>
                </a:lnTo>
                <a:lnTo>
                  <a:pt x="1259" y="211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9" y="1254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54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1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7570" name="Google Shape;7570;p108"/>
          <p:cNvSpPr/>
          <p:nvPr/>
        </p:nvSpPr>
        <p:spPr>
          <a:xfrm>
            <a:off x="3788440" y="566141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7571" name="Google Shape;7571;p108"/>
          <p:cNvSpPr/>
          <p:nvPr/>
        </p:nvSpPr>
        <p:spPr>
          <a:xfrm>
            <a:off x="2289607" y="402951"/>
            <a:ext cx="235231" cy="265994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7572" name="Google Shape;7572;p108"/>
          <p:cNvSpPr/>
          <p:nvPr/>
        </p:nvSpPr>
        <p:spPr>
          <a:xfrm>
            <a:off x="7310505" y="752823"/>
            <a:ext cx="88358" cy="84150"/>
          </a:xfrm>
          <a:custGeom>
            <a:avLst/>
            <a:gdLst/>
            <a:ahLst/>
            <a:cxnLst/>
            <a:rect l="l" t="t" r="r" b="b"/>
            <a:pathLst>
              <a:path w="399" h="380" extrusionOk="0">
                <a:moveTo>
                  <a:pt x="302" y="1"/>
                </a:moveTo>
                <a:cubicBezTo>
                  <a:pt x="298" y="1"/>
                  <a:pt x="294" y="3"/>
                  <a:pt x="290" y="10"/>
                </a:cubicBezTo>
                <a:lnTo>
                  <a:pt x="202" y="66"/>
                </a:lnTo>
                <a:cubicBezTo>
                  <a:pt x="198" y="66"/>
                  <a:pt x="193" y="70"/>
                  <a:pt x="189" y="70"/>
                </a:cubicBezTo>
                <a:cubicBezTo>
                  <a:pt x="187" y="70"/>
                  <a:pt x="184" y="69"/>
                  <a:pt x="183" y="66"/>
                </a:cubicBezTo>
                <a:lnTo>
                  <a:pt x="89" y="19"/>
                </a:lnTo>
                <a:cubicBezTo>
                  <a:pt x="88" y="18"/>
                  <a:pt x="86" y="18"/>
                  <a:pt x="84" y="18"/>
                </a:cubicBezTo>
                <a:cubicBezTo>
                  <a:pt x="74" y="18"/>
                  <a:pt x="62" y="27"/>
                  <a:pt x="66" y="42"/>
                </a:cubicBezTo>
                <a:lnTo>
                  <a:pt x="94" y="141"/>
                </a:lnTo>
                <a:cubicBezTo>
                  <a:pt x="94" y="150"/>
                  <a:pt x="94" y="155"/>
                  <a:pt x="89" y="159"/>
                </a:cubicBezTo>
                <a:lnTo>
                  <a:pt x="14" y="229"/>
                </a:lnTo>
                <a:cubicBezTo>
                  <a:pt x="0" y="244"/>
                  <a:pt x="10" y="258"/>
                  <a:pt x="24" y="258"/>
                </a:cubicBezTo>
                <a:lnTo>
                  <a:pt x="131" y="258"/>
                </a:lnTo>
                <a:cubicBezTo>
                  <a:pt x="136" y="258"/>
                  <a:pt x="141" y="267"/>
                  <a:pt x="150" y="272"/>
                </a:cubicBezTo>
                <a:lnTo>
                  <a:pt x="197" y="365"/>
                </a:lnTo>
                <a:cubicBezTo>
                  <a:pt x="199" y="374"/>
                  <a:pt x="206" y="379"/>
                  <a:pt x="213" y="379"/>
                </a:cubicBezTo>
                <a:cubicBezTo>
                  <a:pt x="220" y="379"/>
                  <a:pt x="227" y="374"/>
                  <a:pt x="230" y="365"/>
                </a:cubicBezTo>
                <a:lnTo>
                  <a:pt x="267" y="267"/>
                </a:lnTo>
                <a:cubicBezTo>
                  <a:pt x="272" y="258"/>
                  <a:pt x="276" y="253"/>
                  <a:pt x="281" y="253"/>
                </a:cubicBezTo>
                <a:lnTo>
                  <a:pt x="384" y="234"/>
                </a:lnTo>
                <a:cubicBezTo>
                  <a:pt x="393" y="229"/>
                  <a:pt x="398" y="211"/>
                  <a:pt x="389" y="201"/>
                </a:cubicBezTo>
                <a:lnTo>
                  <a:pt x="305" y="136"/>
                </a:lnTo>
                <a:cubicBezTo>
                  <a:pt x="300" y="131"/>
                  <a:pt x="300" y="127"/>
                  <a:pt x="300" y="117"/>
                </a:cubicBezTo>
                <a:lnTo>
                  <a:pt x="319" y="19"/>
                </a:lnTo>
                <a:cubicBezTo>
                  <a:pt x="319" y="10"/>
                  <a:pt x="311" y="1"/>
                  <a:pt x="302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7573" name="Google Shape;7573;p108"/>
          <p:cNvSpPr/>
          <p:nvPr/>
        </p:nvSpPr>
        <p:spPr>
          <a:xfrm>
            <a:off x="5947745" y="438279"/>
            <a:ext cx="232963" cy="233184"/>
          </a:xfrm>
          <a:custGeom>
            <a:avLst/>
            <a:gdLst/>
            <a:ahLst/>
            <a:cxnLst/>
            <a:rect l="l" t="t" r="r" b="b"/>
            <a:pathLst>
              <a:path w="1052" h="1053" extrusionOk="0">
                <a:moveTo>
                  <a:pt x="458" y="1"/>
                </a:moveTo>
                <a:cubicBezTo>
                  <a:pt x="436" y="1"/>
                  <a:pt x="415" y="16"/>
                  <a:pt x="412" y="44"/>
                </a:cubicBezTo>
                <a:lnTo>
                  <a:pt x="356" y="320"/>
                </a:lnTo>
                <a:cubicBezTo>
                  <a:pt x="351" y="343"/>
                  <a:pt x="342" y="352"/>
                  <a:pt x="323" y="362"/>
                </a:cubicBezTo>
                <a:lnTo>
                  <a:pt x="52" y="437"/>
                </a:lnTo>
                <a:cubicBezTo>
                  <a:pt x="10" y="446"/>
                  <a:pt x="0" y="507"/>
                  <a:pt x="42" y="530"/>
                </a:cubicBezTo>
                <a:lnTo>
                  <a:pt x="286" y="671"/>
                </a:lnTo>
                <a:cubicBezTo>
                  <a:pt x="300" y="680"/>
                  <a:pt x="309" y="699"/>
                  <a:pt x="309" y="717"/>
                </a:cubicBezTo>
                <a:lnTo>
                  <a:pt x="300" y="998"/>
                </a:lnTo>
                <a:cubicBezTo>
                  <a:pt x="293" y="1031"/>
                  <a:pt x="319" y="1052"/>
                  <a:pt x="346" y="1052"/>
                </a:cubicBezTo>
                <a:cubicBezTo>
                  <a:pt x="358" y="1052"/>
                  <a:pt x="370" y="1048"/>
                  <a:pt x="379" y="1040"/>
                </a:cubicBezTo>
                <a:lnTo>
                  <a:pt x="585" y="844"/>
                </a:lnTo>
                <a:cubicBezTo>
                  <a:pt x="599" y="837"/>
                  <a:pt x="610" y="832"/>
                  <a:pt x="622" y="832"/>
                </a:cubicBezTo>
                <a:cubicBezTo>
                  <a:pt x="627" y="832"/>
                  <a:pt x="631" y="833"/>
                  <a:pt x="636" y="834"/>
                </a:cubicBezTo>
                <a:lnTo>
                  <a:pt x="898" y="928"/>
                </a:lnTo>
                <a:cubicBezTo>
                  <a:pt x="903" y="929"/>
                  <a:pt x="907" y="929"/>
                  <a:pt x="912" y="929"/>
                </a:cubicBezTo>
                <a:cubicBezTo>
                  <a:pt x="949" y="929"/>
                  <a:pt x="981" y="895"/>
                  <a:pt x="964" y="858"/>
                </a:cubicBezTo>
                <a:lnTo>
                  <a:pt x="847" y="600"/>
                </a:lnTo>
                <a:cubicBezTo>
                  <a:pt x="842" y="582"/>
                  <a:pt x="842" y="563"/>
                  <a:pt x="852" y="549"/>
                </a:cubicBezTo>
                <a:lnTo>
                  <a:pt x="1029" y="324"/>
                </a:lnTo>
                <a:cubicBezTo>
                  <a:pt x="1051" y="294"/>
                  <a:pt x="1033" y="244"/>
                  <a:pt x="993" y="244"/>
                </a:cubicBezTo>
                <a:cubicBezTo>
                  <a:pt x="990" y="244"/>
                  <a:pt x="986" y="244"/>
                  <a:pt x="983" y="245"/>
                </a:cubicBezTo>
                <a:lnTo>
                  <a:pt x="702" y="278"/>
                </a:lnTo>
                <a:cubicBezTo>
                  <a:pt x="683" y="278"/>
                  <a:pt x="669" y="273"/>
                  <a:pt x="655" y="254"/>
                </a:cubicBezTo>
                <a:lnTo>
                  <a:pt x="496" y="20"/>
                </a:lnTo>
                <a:cubicBezTo>
                  <a:pt x="487" y="7"/>
                  <a:pt x="472" y="1"/>
                  <a:pt x="458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7574" name="Google Shape;7574;p108"/>
          <p:cNvSpPr/>
          <p:nvPr/>
        </p:nvSpPr>
        <p:spPr>
          <a:xfrm>
            <a:off x="2202355" y="4331668"/>
            <a:ext cx="215311" cy="215168"/>
          </a:xfrm>
          <a:custGeom>
            <a:avLst/>
            <a:gdLst/>
            <a:ahLst/>
            <a:cxnLst/>
            <a:rect l="l" t="t" r="r" b="b"/>
            <a:pathLst>
              <a:path w="1470" h="1469" extrusionOk="0">
                <a:moveTo>
                  <a:pt x="730" y="0"/>
                </a:moveTo>
                <a:lnTo>
                  <a:pt x="730" y="730"/>
                </a:lnTo>
                <a:lnTo>
                  <a:pt x="1249" y="215"/>
                </a:lnTo>
                <a:lnTo>
                  <a:pt x="730" y="730"/>
                </a:lnTo>
                <a:lnTo>
                  <a:pt x="1469" y="730"/>
                </a:lnTo>
                <a:lnTo>
                  <a:pt x="730" y="730"/>
                </a:lnTo>
                <a:lnTo>
                  <a:pt x="1249" y="1254"/>
                </a:lnTo>
                <a:lnTo>
                  <a:pt x="730" y="730"/>
                </a:lnTo>
                <a:lnTo>
                  <a:pt x="730" y="1469"/>
                </a:lnTo>
                <a:lnTo>
                  <a:pt x="730" y="730"/>
                </a:lnTo>
                <a:lnTo>
                  <a:pt x="211" y="1254"/>
                </a:lnTo>
                <a:lnTo>
                  <a:pt x="730" y="730"/>
                </a:lnTo>
                <a:lnTo>
                  <a:pt x="0" y="730"/>
                </a:lnTo>
                <a:lnTo>
                  <a:pt x="730" y="730"/>
                </a:lnTo>
                <a:lnTo>
                  <a:pt x="211" y="215"/>
                </a:lnTo>
                <a:lnTo>
                  <a:pt x="730" y="730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grpSp>
        <p:nvGrpSpPr>
          <p:cNvPr id="7575" name="Google Shape;7575;p108"/>
          <p:cNvGrpSpPr/>
          <p:nvPr/>
        </p:nvGrpSpPr>
        <p:grpSpPr>
          <a:xfrm>
            <a:off x="2912654" y="4497280"/>
            <a:ext cx="474271" cy="498444"/>
            <a:chOff x="4439229" y="3025680"/>
            <a:chExt cx="474271" cy="498444"/>
          </a:xfrm>
        </p:grpSpPr>
        <p:sp>
          <p:nvSpPr>
            <p:cNvPr id="7576" name="Google Shape;7576;p108"/>
            <p:cNvSpPr/>
            <p:nvPr/>
          </p:nvSpPr>
          <p:spPr>
            <a:xfrm>
              <a:off x="4485075" y="3128504"/>
              <a:ext cx="96670" cy="306420"/>
            </a:xfrm>
            <a:custGeom>
              <a:avLst/>
              <a:gdLst/>
              <a:ahLst/>
              <a:cxnLst/>
              <a:rect l="l" t="t" r="r" b="b"/>
              <a:pathLst>
                <a:path w="660" h="2092" fill="none" extrusionOk="0">
                  <a:moveTo>
                    <a:pt x="0" y="0"/>
                  </a:moveTo>
                  <a:lnTo>
                    <a:pt x="660" y="2091"/>
                  </a:lnTo>
                </a:path>
              </a:pathLst>
            </a:custGeom>
            <a:noFill/>
            <a:ln w="29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77" name="Google Shape;7577;p108"/>
            <p:cNvSpPr/>
            <p:nvPr/>
          </p:nvSpPr>
          <p:spPr>
            <a:xfrm>
              <a:off x="4439229" y="3386587"/>
              <a:ext cx="153501" cy="137538"/>
            </a:xfrm>
            <a:custGeom>
              <a:avLst/>
              <a:gdLst/>
              <a:ahLst/>
              <a:cxnLst/>
              <a:rect l="l" t="t" r="r" b="b"/>
              <a:pathLst>
                <a:path w="1048" h="939" extrusionOk="0">
                  <a:moveTo>
                    <a:pt x="518" y="0"/>
                  </a:moveTo>
                  <a:cubicBezTo>
                    <a:pt x="472" y="0"/>
                    <a:pt x="425" y="7"/>
                    <a:pt x="379" y="21"/>
                  </a:cubicBezTo>
                  <a:cubicBezTo>
                    <a:pt x="136" y="95"/>
                    <a:pt x="0" y="367"/>
                    <a:pt x="75" y="610"/>
                  </a:cubicBezTo>
                  <a:cubicBezTo>
                    <a:pt x="142" y="812"/>
                    <a:pt x="323" y="939"/>
                    <a:pt x="515" y="939"/>
                  </a:cubicBezTo>
                  <a:cubicBezTo>
                    <a:pt x="563" y="939"/>
                    <a:pt x="612" y="931"/>
                    <a:pt x="660" y="914"/>
                  </a:cubicBezTo>
                  <a:cubicBezTo>
                    <a:pt x="912" y="839"/>
                    <a:pt x="1048" y="573"/>
                    <a:pt x="968" y="325"/>
                  </a:cubicBezTo>
                  <a:cubicBezTo>
                    <a:pt x="907" y="127"/>
                    <a:pt x="720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 w="29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78" name="Google Shape;7578;p108"/>
            <p:cNvSpPr/>
            <p:nvPr/>
          </p:nvSpPr>
          <p:spPr>
            <a:xfrm>
              <a:off x="4804381" y="3027145"/>
              <a:ext cx="97403" cy="307006"/>
            </a:xfrm>
            <a:custGeom>
              <a:avLst/>
              <a:gdLst/>
              <a:ahLst/>
              <a:cxnLst/>
              <a:rect l="l" t="t" r="r" b="b"/>
              <a:pathLst>
                <a:path w="665" h="2096" fill="none" extrusionOk="0">
                  <a:moveTo>
                    <a:pt x="0" y="0"/>
                  </a:moveTo>
                  <a:lnTo>
                    <a:pt x="665" y="2096"/>
                  </a:lnTo>
                </a:path>
              </a:pathLst>
            </a:custGeom>
            <a:noFill/>
            <a:ln w="29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79" name="Google Shape;7579;p108"/>
            <p:cNvSpPr/>
            <p:nvPr/>
          </p:nvSpPr>
          <p:spPr>
            <a:xfrm>
              <a:off x="4759121" y="3286400"/>
              <a:ext cx="154379" cy="137245"/>
            </a:xfrm>
            <a:custGeom>
              <a:avLst/>
              <a:gdLst/>
              <a:ahLst/>
              <a:cxnLst/>
              <a:rect l="l" t="t" r="r" b="b"/>
              <a:pathLst>
                <a:path w="1054" h="937" extrusionOk="0">
                  <a:moveTo>
                    <a:pt x="532" y="1"/>
                  </a:moveTo>
                  <a:cubicBezTo>
                    <a:pt x="485" y="1"/>
                    <a:pt x="437" y="7"/>
                    <a:pt x="389" y="22"/>
                  </a:cubicBezTo>
                  <a:cubicBezTo>
                    <a:pt x="136" y="96"/>
                    <a:pt x="1" y="368"/>
                    <a:pt x="80" y="611"/>
                  </a:cubicBezTo>
                  <a:cubicBezTo>
                    <a:pt x="141" y="812"/>
                    <a:pt x="327" y="936"/>
                    <a:pt x="530" y="936"/>
                  </a:cubicBezTo>
                  <a:cubicBezTo>
                    <a:pt x="578" y="936"/>
                    <a:pt x="626" y="929"/>
                    <a:pt x="674" y="915"/>
                  </a:cubicBezTo>
                  <a:cubicBezTo>
                    <a:pt x="917" y="840"/>
                    <a:pt x="1053" y="569"/>
                    <a:pt x="978" y="326"/>
                  </a:cubicBezTo>
                  <a:cubicBezTo>
                    <a:pt x="918" y="125"/>
                    <a:pt x="734" y="1"/>
                    <a:pt x="532" y="1"/>
                  </a:cubicBezTo>
                  <a:close/>
                </a:path>
              </a:pathLst>
            </a:custGeom>
            <a:solidFill>
              <a:schemeClr val="lt1"/>
            </a:solidFill>
            <a:ln w="29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7580" name="Google Shape;7580;p108"/>
            <p:cNvSpPr/>
            <p:nvPr/>
          </p:nvSpPr>
          <p:spPr>
            <a:xfrm>
              <a:off x="4484342" y="3025680"/>
              <a:ext cx="357094" cy="217365"/>
            </a:xfrm>
            <a:custGeom>
              <a:avLst/>
              <a:gdLst/>
              <a:ahLst/>
              <a:cxnLst/>
              <a:rect l="l" t="t" r="r" b="b"/>
              <a:pathLst>
                <a:path w="2438" h="1484" extrusionOk="0">
                  <a:moveTo>
                    <a:pt x="2185" y="1"/>
                  </a:moveTo>
                  <a:lnTo>
                    <a:pt x="1" y="693"/>
                  </a:lnTo>
                  <a:lnTo>
                    <a:pt x="249" y="1484"/>
                  </a:lnTo>
                  <a:lnTo>
                    <a:pt x="2438" y="796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chemeClr val="lt1"/>
            </a:solidFill>
            <a:ln w="29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7581" name="Google Shape;7581;p108"/>
          <p:cNvSpPr txBox="1">
            <a:spLocks noGrp="1"/>
          </p:cNvSpPr>
          <p:nvPr>
            <p:ph type="subTitle" idx="1"/>
          </p:nvPr>
        </p:nvSpPr>
        <p:spPr>
          <a:xfrm>
            <a:off x="659588" y="1845247"/>
            <a:ext cx="4180933" cy="21000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b="0" i="0" dirty="0">
                <a:solidFill>
                  <a:srgbClr val="0B1F33"/>
                </a:solidFill>
                <a:effectLst/>
                <a:latin typeface="+mj-lt"/>
              </a:rPr>
              <a:t>Муниципальное бюджетное дошкольное образовательное учреждение</a:t>
            </a:r>
            <a:br>
              <a:rPr lang="ru-RU" b="0" i="0" dirty="0">
                <a:solidFill>
                  <a:srgbClr val="0B1F33"/>
                </a:solidFill>
                <a:effectLst/>
                <a:latin typeface="+mj-lt"/>
              </a:rPr>
            </a:br>
            <a:r>
              <a:rPr lang="ru-RU" b="0" i="0" dirty="0">
                <a:solidFill>
                  <a:srgbClr val="0B1F33"/>
                </a:solidFill>
                <a:effectLst/>
                <a:latin typeface="+mj-lt"/>
              </a:rPr>
              <a:t>детский сад №60 «Дубравушка» Старооскольского городского округа</a:t>
            </a:r>
          </a:p>
          <a:p>
            <a:pPr marL="363538" lvl="0" indent="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200" dirty="0">
                <a:latin typeface="+mn-lt"/>
              </a:rPr>
              <a:t>309502, Белгородская обл., г. Старый Оскол,</a:t>
            </a:r>
            <a:br>
              <a:rPr lang="ru-RU" sz="1200" dirty="0">
                <a:latin typeface="+mn-lt"/>
              </a:rPr>
            </a:br>
            <a:r>
              <a:rPr lang="ru-RU" sz="1200" dirty="0" err="1">
                <a:latin typeface="+mn-lt"/>
              </a:rPr>
              <a:t>мкр</a:t>
            </a:r>
            <a:r>
              <a:rPr lang="ru-RU" sz="1200" dirty="0">
                <a:latin typeface="+mn-lt"/>
              </a:rPr>
              <a:t>-н Дубрава, квартал 3, дом 16</a:t>
            </a:r>
          </a:p>
          <a:p>
            <a:pPr marL="363538" lvl="0" indent="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200" dirty="0">
                <a:latin typeface="+mn-lt"/>
              </a:rPr>
              <a:t>Тел.: 8 (4725) 39-51-71</a:t>
            </a:r>
          </a:p>
          <a:p>
            <a:pPr marL="363538" lvl="0" indent="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200" dirty="0">
                <a:latin typeface="+mn-lt"/>
              </a:rPr>
              <a:t>E-mail: </a:t>
            </a:r>
            <a:r>
              <a:rPr lang="ru-RU" sz="1200" dirty="0">
                <a:latin typeface="+mn-lt"/>
                <a:hlinkClick r:id="rId3"/>
              </a:rPr>
              <a:t>dou60@so.belregion.ru</a:t>
            </a:r>
            <a:endParaRPr lang="en-US" sz="1200" dirty="0">
              <a:latin typeface="+mn-lt"/>
            </a:endParaRPr>
          </a:p>
          <a:p>
            <a:pPr marL="363538" lvl="0" indent="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200" dirty="0">
                <a:latin typeface="+mn-lt"/>
              </a:rPr>
              <a:t>Сайт: </a:t>
            </a:r>
            <a:r>
              <a:rPr lang="en-US" sz="1200" dirty="0">
                <a:latin typeface="+mn-lt"/>
                <a:hlinkClick r:id="rId4"/>
              </a:rPr>
              <a:t>https://st-dou60-dubravushka.gosuslugi.ru/</a:t>
            </a:r>
            <a:r>
              <a:rPr lang="ru-RU" sz="1200" dirty="0">
                <a:latin typeface="+mn-lt"/>
              </a:rPr>
              <a:t> </a:t>
            </a:r>
          </a:p>
          <a:p>
            <a:pPr marL="363538" lvl="0" indent="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200" dirty="0">
                <a:latin typeface="+mn-lt"/>
              </a:rPr>
              <a:t>ВКонтакте:</a:t>
            </a:r>
            <a:r>
              <a:rPr lang="en-US" sz="1200" dirty="0">
                <a:latin typeface="+mn-lt"/>
              </a:rPr>
              <a:t> </a:t>
            </a:r>
            <a:r>
              <a:rPr lang="en-US" sz="1200" dirty="0">
                <a:latin typeface="+mn-lt"/>
                <a:hlinkClick r:id="rId5"/>
              </a:rPr>
              <a:t>https://vk.com/public215315585</a:t>
            </a:r>
            <a:r>
              <a:rPr lang="ru-RU" sz="1200" dirty="0">
                <a:latin typeface="+mn-lt"/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5B277D6-C7BF-422E-9F02-738A98B2800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/>
          <a:srcRect/>
          <a:stretch/>
        </p:blipFill>
        <p:spPr>
          <a:xfrm>
            <a:off x="4809636" y="1997971"/>
            <a:ext cx="3467865" cy="195076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B259EB3A-736C-43C2-BBD7-93E8EC365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39891" y="3567305"/>
            <a:ext cx="1421226" cy="142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Google Shape;2600;p63">
            <a:extLst>
              <a:ext uri="{FF2B5EF4-FFF2-40B4-BE49-F238E27FC236}">
                <a16:creationId xmlns:a16="http://schemas.microsoft.com/office/drawing/2014/main" xmlns="" id="{3938BD99-D8E8-4B30-BF86-91CC0EA86A07}"/>
              </a:ext>
            </a:extLst>
          </p:cNvPr>
          <p:cNvPicPr preferRelativeResize="0"/>
          <p:nvPr/>
        </p:nvPicPr>
        <p:blipFill>
          <a:blip r:embed="rId8" cstate="email"/>
          <a:srcRect/>
          <a:stretch/>
        </p:blipFill>
        <p:spPr>
          <a:xfrm>
            <a:off x="6816891" y="34509"/>
            <a:ext cx="2232000" cy="2232000"/>
          </a:xfrm>
          <a:prstGeom prst="ellipse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5" name="Google Shape;2554;p63">
            <a:extLst>
              <a:ext uri="{FF2B5EF4-FFF2-40B4-BE49-F238E27FC236}">
                <a16:creationId xmlns:a16="http://schemas.microsoft.com/office/drawing/2014/main" xmlns="" id="{D131F9E8-59BF-4BE7-A02C-C03B02DF52F5}"/>
              </a:ext>
            </a:extLst>
          </p:cNvPr>
          <p:cNvSpPr txBox="1">
            <a:spLocks/>
          </p:cNvSpPr>
          <p:nvPr/>
        </p:nvSpPr>
        <p:spPr>
          <a:xfrm>
            <a:off x="3252694" y="508002"/>
            <a:ext cx="3591548" cy="1279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118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Caveat"/>
              <a:buNone/>
              <a:defRPr sz="30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 b="0" i="0" u="none" strike="noStrike" cap="none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 b="0" i="0" u="none" strike="noStrike" cap="none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 b="0" i="0" u="none" strike="noStrike" cap="none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 b="0" i="0" u="none" strike="noStrike" cap="none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 b="0" i="0" u="none" strike="noStrike" cap="none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 b="0" i="0" u="none" strike="noStrike" cap="none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 b="0" i="0" u="none" strike="noStrike" cap="none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Josefin Slab"/>
              <a:buNone/>
              <a:defRPr sz="3000" b="0" i="0" u="none" strike="noStrike" cap="none">
                <a:solidFill>
                  <a:schemeClr val="accent2"/>
                </a:solidFill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pPr algn="r"/>
            <a:r>
              <a:rPr lang="ru-RU" sz="2800" dirty="0">
                <a:latin typeface="+mj-lt"/>
              </a:rPr>
              <a:t>НАШ ДРУЖНЫЙ</a:t>
            </a:r>
            <a:br>
              <a:rPr lang="ru-RU" sz="2800" dirty="0">
                <a:latin typeface="+mj-lt"/>
              </a:rPr>
            </a:br>
            <a:r>
              <a:rPr lang="ru-RU" sz="2800" dirty="0">
                <a:latin typeface="+mj-lt"/>
              </a:rPr>
              <a:t>КОЛЛЕКТИВ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2" name="Google Shape;2632;p64"/>
          <p:cNvSpPr txBox="1">
            <a:spLocks noGrp="1"/>
          </p:cNvSpPr>
          <p:nvPr>
            <p:ph type="title"/>
          </p:nvPr>
        </p:nvSpPr>
        <p:spPr>
          <a:xfrm>
            <a:off x="1730250" y="3849812"/>
            <a:ext cx="5683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+mj-lt"/>
              </a:rPr>
              <a:t>Президент Российской Федерации </a:t>
            </a:r>
            <a:br>
              <a:rPr lang="ru-RU" sz="1800" dirty="0">
                <a:latin typeface="+mj-lt"/>
              </a:rPr>
            </a:br>
            <a:r>
              <a:rPr lang="ru-RU" sz="1800" dirty="0">
                <a:latin typeface="+mj-lt"/>
              </a:rPr>
              <a:t>Владимир Владимирович Путин</a:t>
            </a:r>
            <a:endParaRPr lang="en-US" sz="1800" dirty="0">
              <a:latin typeface="+mj-lt"/>
            </a:endParaRPr>
          </a:p>
        </p:txBody>
      </p:sp>
      <p:sp>
        <p:nvSpPr>
          <p:cNvPr id="2633" name="Google Shape;2633;p64"/>
          <p:cNvSpPr txBox="1">
            <a:spLocks noGrp="1"/>
          </p:cNvSpPr>
          <p:nvPr>
            <p:ph type="subTitle" idx="1"/>
          </p:nvPr>
        </p:nvSpPr>
        <p:spPr>
          <a:xfrm>
            <a:off x="804021" y="1140033"/>
            <a:ext cx="7541201" cy="234451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ru-RU" sz="2000" dirty="0">
                <a:latin typeface="+mj-lt"/>
              </a:rPr>
              <a:t>„</a:t>
            </a:r>
            <a:r>
              <a:rPr lang="ru-RU" sz="2000" b="1" dirty="0">
                <a:latin typeface="+mj-lt"/>
              </a:rPr>
              <a:t>Семья в России – это основа основ</a:t>
            </a:r>
            <a:r>
              <a:rPr lang="ru-RU" sz="2000" dirty="0">
                <a:latin typeface="+mj-lt"/>
              </a:rPr>
              <a:t>. Именно в домашней, семейной атмосфере закладывается мировоззрение человека, его личные качества, общественная и жизненная позиция. И потому ответственное родительство, крепкая, дружная семья – главный залог благополучного будущего детей, уверенного развития нашего общества“</a:t>
            </a:r>
            <a:endParaRPr sz="2000" dirty="0">
              <a:latin typeface="+mj-lt"/>
            </a:endParaRPr>
          </a:p>
        </p:txBody>
      </p:sp>
      <p:grpSp>
        <p:nvGrpSpPr>
          <p:cNvPr id="2634" name="Google Shape;2634;p64"/>
          <p:cNvGrpSpPr/>
          <p:nvPr/>
        </p:nvGrpSpPr>
        <p:grpSpPr>
          <a:xfrm>
            <a:off x="204750" y="3139694"/>
            <a:ext cx="1695394" cy="1819675"/>
            <a:chOff x="3990540" y="1883118"/>
            <a:chExt cx="606072" cy="650500"/>
          </a:xfrm>
        </p:grpSpPr>
        <p:sp>
          <p:nvSpPr>
            <p:cNvPr id="2635" name="Google Shape;2635;p64"/>
            <p:cNvSpPr/>
            <p:nvPr/>
          </p:nvSpPr>
          <p:spPr>
            <a:xfrm>
              <a:off x="4294300" y="2385336"/>
              <a:ext cx="197802" cy="146829"/>
            </a:xfrm>
            <a:custGeom>
              <a:avLst/>
              <a:gdLst/>
              <a:ahLst/>
              <a:cxnLst/>
              <a:rect l="l" t="t" r="r" b="b"/>
              <a:pathLst>
                <a:path w="5716" h="4243" extrusionOk="0">
                  <a:moveTo>
                    <a:pt x="2568" y="1"/>
                  </a:moveTo>
                  <a:lnTo>
                    <a:pt x="2306" y="54"/>
                  </a:lnTo>
                  <a:lnTo>
                    <a:pt x="1916" y="138"/>
                  </a:lnTo>
                  <a:lnTo>
                    <a:pt x="1653" y="190"/>
                  </a:lnTo>
                  <a:lnTo>
                    <a:pt x="2000" y="1885"/>
                  </a:lnTo>
                  <a:cubicBezTo>
                    <a:pt x="2000" y="1885"/>
                    <a:pt x="243" y="2958"/>
                    <a:pt x="0" y="4242"/>
                  </a:cubicBezTo>
                  <a:lnTo>
                    <a:pt x="2663" y="3684"/>
                  </a:lnTo>
                  <a:lnTo>
                    <a:pt x="3052" y="3600"/>
                  </a:lnTo>
                  <a:lnTo>
                    <a:pt x="5716" y="3043"/>
                  </a:lnTo>
                  <a:cubicBezTo>
                    <a:pt x="4979" y="1969"/>
                    <a:pt x="2926" y="1685"/>
                    <a:pt x="2926" y="1685"/>
                  </a:cubicBezTo>
                  <a:lnTo>
                    <a:pt x="25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36" name="Google Shape;2636;p64"/>
            <p:cNvSpPr/>
            <p:nvPr/>
          </p:nvSpPr>
          <p:spPr>
            <a:xfrm>
              <a:off x="4292846" y="2383882"/>
              <a:ext cx="200709" cy="149736"/>
            </a:xfrm>
            <a:custGeom>
              <a:avLst/>
              <a:gdLst/>
              <a:ahLst/>
              <a:cxnLst/>
              <a:rect l="l" t="t" r="r" b="b"/>
              <a:pathLst>
                <a:path w="5800" h="4327" extrusionOk="0">
                  <a:moveTo>
                    <a:pt x="2589" y="85"/>
                  </a:moveTo>
                  <a:lnTo>
                    <a:pt x="2937" y="1738"/>
                  </a:lnTo>
                  <a:cubicBezTo>
                    <a:pt x="2937" y="1748"/>
                    <a:pt x="2947" y="1769"/>
                    <a:pt x="2968" y="1769"/>
                  </a:cubicBezTo>
                  <a:cubicBezTo>
                    <a:pt x="2989" y="1769"/>
                    <a:pt x="4947" y="2042"/>
                    <a:pt x="5694" y="3064"/>
                  </a:cubicBezTo>
                  <a:lnTo>
                    <a:pt x="84" y="4242"/>
                  </a:lnTo>
                  <a:cubicBezTo>
                    <a:pt x="358" y="3011"/>
                    <a:pt x="2053" y="1969"/>
                    <a:pt x="2063" y="1958"/>
                  </a:cubicBezTo>
                  <a:cubicBezTo>
                    <a:pt x="2074" y="1948"/>
                    <a:pt x="2084" y="1927"/>
                    <a:pt x="2084" y="1916"/>
                  </a:cubicBezTo>
                  <a:lnTo>
                    <a:pt x="1737" y="264"/>
                  </a:lnTo>
                  <a:lnTo>
                    <a:pt x="2589" y="85"/>
                  </a:lnTo>
                  <a:close/>
                  <a:moveTo>
                    <a:pt x="2610" y="1"/>
                  </a:moveTo>
                  <a:lnTo>
                    <a:pt x="1684" y="201"/>
                  </a:lnTo>
                  <a:cubicBezTo>
                    <a:pt x="1663" y="201"/>
                    <a:pt x="1653" y="222"/>
                    <a:pt x="1653" y="243"/>
                  </a:cubicBezTo>
                  <a:lnTo>
                    <a:pt x="2000" y="1906"/>
                  </a:lnTo>
                  <a:cubicBezTo>
                    <a:pt x="1906" y="1969"/>
                    <a:pt x="1516" y="2222"/>
                    <a:pt x="1106" y="2590"/>
                  </a:cubicBezTo>
                  <a:cubicBezTo>
                    <a:pt x="327" y="3316"/>
                    <a:pt x="74" y="3906"/>
                    <a:pt x="0" y="4274"/>
                  </a:cubicBezTo>
                  <a:cubicBezTo>
                    <a:pt x="0" y="4295"/>
                    <a:pt x="0" y="4306"/>
                    <a:pt x="11" y="4316"/>
                  </a:cubicBezTo>
                  <a:cubicBezTo>
                    <a:pt x="21" y="4316"/>
                    <a:pt x="32" y="4327"/>
                    <a:pt x="42" y="4327"/>
                  </a:cubicBezTo>
                  <a:lnTo>
                    <a:pt x="5768" y="3127"/>
                  </a:lnTo>
                  <a:cubicBezTo>
                    <a:pt x="5779" y="3127"/>
                    <a:pt x="5789" y="3116"/>
                    <a:pt x="5789" y="3106"/>
                  </a:cubicBezTo>
                  <a:cubicBezTo>
                    <a:pt x="5800" y="3095"/>
                    <a:pt x="5789" y="3074"/>
                    <a:pt x="5789" y="3064"/>
                  </a:cubicBezTo>
                  <a:cubicBezTo>
                    <a:pt x="5400" y="2505"/>
                    <a:pt x="4652" y="2159"/>
                    <a:pt x="4095" y="1969"/>
                  </a:cubicBezTo>
                  <a:cubicBezTo>
                    <a:pt x="3568" y="1790"/>
                    <a:pt x="3115" y="1716"/>
                    <a:pt x="3000" y="1695"/>
                  </a:cubicBezTo>
                  <a:lnTo>
                    <a:pt x="2652" y="33"/>
                  </a:lnTo>
                  <a:cubicBezTo>
                    <a:pt x="2652" y="22"/>
                    <a:pt x="2642" y="11"/>
                    <a:pt x="2631" y="11"/>
                  </a:cubicBezTo>
                  <a:cubicBezTo>
                    <a:pt x="2631" y="1"/>
                    <a:pt x="2621" y="1"/>
                    <a:pt x="26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37" name="Google Shape;2637;p64"/>
            <p:cNvSpPr/>
            <p:nvPr/>
          </p:nvSpPr>
          <p:spPr>
            <a:xfrm>
              <a:off x="4081585" y="1973436"/>
              <a:ext cx="463707" cy="315425"/>
            </a:xfrm>
            <a:custGeom>
              <a:avLst/>
              <a:gdLst/>
              <a:ahLst/>
              <a:cxnLst/>
              <a:rect l="l" t="t" r="r" b="b"/>
              <a:pathLst>
                <a:path w="13400" h="9115" extrusionOk="0">
                  <a:moveTo>
                    <a:pt x="401" y="1"/>
                  </a:moveTo>
                  <a:lnTo>
                    <a:pt x="1" y="621"/>
                  </a:lnTo>
                  <a:lnTo>
                    <a:pt x="12999" y="9115"/>
                  </a:lnTo>
                  <a:lnTo>
                    <a:pt x="13399" y="8494"/>
                  </a:lnTo>
                  <a:lnTo>
                    <a:pt x="40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38" name="Google Shape;2638;p64"/>
            <p:cNvSpPr/>
            <p:nvPr/>
          </p:nvSpPr>
          <p:spPr>
            <a:xfrm>
              <a:off x="4080132" y="1972191"/>
              <a:ext cx="466614" cy="317778"/>
            </a:xfrm>
            <a:custGeom>
              <a:avLst/>
              <a:gdLst/>
              <a:ahLst/>
              <a:cxnLst/>
              <a:rect l="l" t="t" r="r" b="b"/>
              <a:pathLst>
                <a:path w="13484" h="9183" extrusionOk="0">
                  <a:moveTo>
                    <a:pt x="454" y="89"/>
                  </a:moveTo>
                  <a:lnTo>
                    <a:pt x="13388" y="8541"/>
                  </a:lnTo>
                  <a:lnTo>
                    <a:pt x="13030" y="9098"/>
                  </a:lnTo>
                  <a:lnTo>
                    <a:pt x="96" y="647"/>
                  </a:lnTo>
                  <a:lnTo>
                    <a:pt x="454" y="89"/>
                  </a:lnTo>
                  <a:close/>
                  <a:moveTo>
                    <a:pt x="451" y="0"/>
                  </a:moveTo>
                  <a:cubicBezTo>
                    <a:pt x="449" y="0"/>
                    <a:pt x="446" y="1"/>
                    <a:pt x="443" y="5"/>
                  </a:cubicBezTo>
                  <a:cubicBezTo>
                    <a:pt x="433" y="5"/>
                    <a:pt x="422" y="5"/>
                    <a:pt x="412" y="16"/>
                  </a:cubicBezTo>
                  <a:lnTo>
                    <a:pt x="12" y="636"/>
                  </a:lnTo>
                  <a:cubicBezTo>
                    <a:pt x="1" y="647"/>
                    <a:pt x="1" y="678"/>
                    <a:pt x="22" y="689"/>
                  </a:cubicBezTo>
                  <a:lnTo>
                    <a:pt x="13020" y="9182"/>
                  </a:lnTo>
                  <a:lnTo>
                    <a:pt x="13041" y="9182"/>
                  </a:lnTo>
                  <a:cubicBezTo>
                    <a:pt x="13051" y="9182"/>
                    <a:pt x="13062" y="9182"/>
                    <a:pt x="13072" y="9172"/>
                  </a:cubicBezTo>
                  <a:lnTo>
                    <a:pt x="13472" y="8551"/>
                  </a:lnTo>
                  <a:cubicBezTo>
                    <a:pt x="13483" y="8541"/>
                    <a:pt x="13483" y="8530"/>
                    <a:pt x="13483" y="8520"/>
                  </a:cubicBezTo>
                  <a:lnTo>
                    <a:pt x="13462" y="8498"/>
                  </a:lnTo>
                  <a:lnTo>
                    <a:pt x="464" y="5"/>
                  </a:lnTo>
                  <a:cubicBezTo>
                    <a:pt x="457" y="5"/>
                    <a:pt x="455" y="0"/>
                    <a:pt x="4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39" name="Google Shape;2639;p64"/>
            <p:cNvSpPr/>
            <p:nvPr/>
          </p:nvSpPr>
          <p:spPr>
            <a:xfrm>
              <a:off x="4091793" y="1915508"/>
              <a:ext cx="459312" cy="431282"/>
            </a:xfrm>
            <a:custGeom>
              <a:avLst/>
              <a:gdLst/>
              <a:ahLst/>
              <a:cxnLst/>
              <a:rect l="l" t="t" r="r" b="b"/>
              <a:pathLst>
                <a:path w="13273" h="12463" extrusionOk="0">
                  <a:moveTo>
                    <a:pt x="6415" y="1"/>
                  </a:moveTo>
                  <a:cubicBezTo>
                    <a:pt x="5229" y="1"/>
                    <a:pt x="4055" y="338"/>
                    <a:pt x="3043" y="980"/>
                  </a:cubicBezTo>
                  <a:cubicBezTo>
                    <a:pt x="2327" y="1443"/>
                    <a:pt x="1685" y="2064"/>
                    <a:pt x="1190" y="2821"/>
                  </a:cubicBezTo>
                  <a:cubicBezTo>
                    <a:pt x="274" y="4222"/>
                    <a:pt x="1" y="5842"/>
                    <a:pt x="274" y="7368"/>
                  </a:cubicBezTo>
                  <a:cubicBezTo>
                    <a:pt x="475" y="8399"/>
                    <a:pt x="927" y="9389"/>
                    <a:pt x="1611" y="10221"/>
                  </a:cubicBezTo>
                  <a:cubicBezTo>
                    <a:pt x="2000" y="10684"/>
                    <a:pt x="2463" y="11094"/>
                    <a:pt x="3001" y="11442"/>
                  </a:cubicBezTo>
                  <a:cubicBezTo>
                    <a:pt x="4051" y="12132"/>
                    <a:pt x="5236" y="12462"/>
                    <a:pt x="6409" y="12462"/>
                  </a:cubicBezTo>
                  <a:cubicBezTo>
                    <a:pt x="7667" y="12462"/>
                    <a:pt x="8911" y="12082"/>
                    <a:pt x="9957" y="11357"/>
                  </a:cubicBezTo>
                  <a:cubicBezTo>
                    <a:pt x="10515" y="10967"/>
                    <a:pt x="11020" y="10473"/>
                    <a:pt x="11451" y="9894"/>
                  </a:cubicBezTo>
                  <a:cubicBezTo>
                    <a:pt x="11504" y="9810"/>
                    <a:pt x="11568" y="9726"/>
                    <a:pt x="11620" y="9641"/>
                  </a:cubicBezTo>
                  <a:cubicBezTo>
                    <a:pt x="13273" y="7115"/>
                    <a:pt x="12852" y="3832"/>
                    <a:pt x="10778" y="1790"/>
                  </a:cubicBezTo>
                  <a:cubicBezTo>
                    <a:pt x="10483" y="1506"/>
                    <a:pt x="10167" y="1243"/>
                    <a:pt x="9810" y="1011"/>
                  </a:cubicBezTo>
                  <a:cubicBezTo>
                    <a:pt x="8760" y="327"/>
                    <a:pt x="7582" y="1"/>
                    <a:pt x="64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40" name="Google Shape;2640;p64"/>
            <p:cNvSpPr/>
            <p:nvPr/>
          </p:nvSpPr>
          <p:spPr>
            <a:xfrm>
              <a:off x="4089994" y="1914159"/>
              <a:ext cx="458551" cy="433704"/>
            </a:xfrm>
            <a:custGeom>
              <a:avLst/>
              <a:gdLst/>
              <a:ahLst/>
              <a:cxnLst/>
              <a:rect l="l" t="t" r="r" b="b"/>
              <a:pathLst>
                <a:path w="13251" h="12533" extrusionOk="0">
                  <a:moveTo>
                    <a:pt x="6452" y="82"/>
                  </a:moveTo>
                  <a:cubicBezTo>
                    <a:pt x="7641" y="82"/>
                    <a:pt x="8820" y="409"/>
                    <a:pt x="9851" y="1082"/>
                  </a:cubicBezTo>
                  <a:cubicBezTo>
                    <a:pt x="10188" y="1314"/>
                    <a:pt x="10514" y="1566"/>
                    <a:pt x="10799" y="1850"/>
                  </a:cubicBezTo>
                  <a:cubicBezTo>
                    <a:pt x="12904" y="3913"/>
                    <a:pt x="13250" y="7197"/>
                    <a:pt x="11641" y="9659"/>
                  </a:cubicBezTo>
                  <a:cubicBezTo>
                    <a:pt x="11588" y="9744"/>
                    <a:pt x="11535" y="9828"/>
                    <a:pt x="11472" y="9912"/>
                  </a:cubicBezTo>
                  <a:cubicBezTo>
                    <a:pt x="11061" y="10480"/>
                    <a:pt x="10556" y="10964"/>
                    <a:pt x="9988" y="11364"/>
                  </a:cubicBezTo>
                  <a:cubicBezTo>
                    <a:pt x="8988" y="12059"/>
                    <a:pt x="7810" y="12438"/>
                    <a:pt x="6589" y="12459"/>
                  </a:cubicBezTo>
                  <a:cubicBezTo>
                    <a:pt x="6536" y="12460"/>
                    <a:pt x="6483" y="12461"/>
                    <a:pt x="6430" y="12461"/>
                  </a:cubicBezTo>
                  <a:cubicBezTo>
                    <a:pt x="5233" y="12461"/>
                    <a:pt x="4071" y="12114"/>
                    <a:pt x="3074" y="11459"/>
                  </a:cubicBezTo>
                  <a:cubicBezTo>
                    <a:pt x="2547" y="11112"/>
                    <a:pt x="2084" y="10702"/>
                    <a:pt x="1694" y="10228"/>
                  </a:cubicBezTo>
                  <a:cubicBezTo>
                    <a:pt x="1021" y="9418"/>
                    <a:pt x="558" y="8438"/>
                    <a:pt x="368" y="7397"/>
                  </a:cubicBezTo>
                  <a:cubicBezTo>
                    <a:pt x="74" y="5828"/>
                    <a:pt x="400" y="4218"/>
                    <a:pt x="1273" y="2881"/>
                  </a:cubicBezTo>
                  <a:cubicBezTo>
                    <a:pt x="1758" y="2145"/>
                    <a:pt x="2379" y="1524"/>
                    <a:pt x="3116" y="1050"/>
                  </a:cubicBezTo>
                  <a:cubicBezTo>
                    <a:pt x="4136" y="398"/>
                    <a:pt x="5294" y="82"/>
                    <a:pt x="6452" y="82"/>
                  </a:cubicBezTo>
                  <a:close/>
                  <a:moveTo>
                    <a:pt x="6462" y="0"/>
                  </a:moveTo>
                  <a:cubicBezTo>
                    <a:pt x="5286" y="0"/>
                    <a:pt x="4107" y="329"/>
                    <a:pt x="3074" y="987"/>
                  </a:cubicBezTo>
                  <a:cubicBezTo>
                    <a:pt x="2326" y="1471"/>
                    <a:pt x="1705" y="2092"/>
                    <a:pt x="1210" y="2839"/>
                  </a:cubicBezTo>
                  <a:cubicBezTo>
                    <a:pt x="326" y="4197"/>
                    <a:pt x="0" y="5818"/>
                    <a:pt x="295" y="7407"/>
                  </a:cubicBezTo>
                  <a:cubicBezTo>
                    <a:pt x="495" y="8470"/>
                    <a:pt x="958" y="9460"/>
                    <a:pt x="1642" y="10281"/>
                  </a:cubicBezTo>
                  <a:cubicBezTo>
                    <a:pt x="2031" y="10754"/>
                    <a:pt x="2505" y="11175"/>
                    <a:pt x="3031" y="11512"/>
                  </a:cubicBezTo>
                  <a:cubicBezTo>
                    <a:pt x="4052" y="12185"/>
                    <a:pt x="5231" y="12533"/>
                    <a:pt x="6452" y="12533"/>
                  </a:cubicBezTo>
                  <a:lnTo>
                    <a:pt x="6589" y="12533"/>
                  </a:lnTo>
                  <a:cubicBezTo>
                    <a:pt x="7831" y="12512"/>
                    <a:pt x="9020" y="12122"/>
                    <a:pt x="10030" y="11417"/>
                  </a:cubicBezTo>
                  <a:cubicBezTo>
                    <a:pt x="10609" y="11017"/>
                    <a:pt x="11114" y="10522"/>
                    <a:pt x="11524" y="9954"/>
                  </a:cubicBezTo>
                  <a:cubicBezTo>
                    <a:pt x="11588" y="9870"/>
                    <a:pt x="11651" y="9786"/>
                    <a:pt x="11704" y="9701"/>
                  </a:cubicBezTo>
                  <a:cubicBezTo>
                    <a:pt x="12504" y="8481"/>
                    <a:pt x="12851" y="7007"/>
                    <a:pt x="12682" y="5566"/>
                  </a:cubicBezTo>
                  <a:cubicBezTo>
                    <a:pt x="12525" y="4134"/>
                    <a:pt x="11872" y="2797"/>
                    <a:pt x="10851" y="1798"/>
                  </a:cubicBezTo>
                  <a:cubicBezTo>
                    <a:pt x="10556" y="1513"/>
                    <a:pt x="10240" y="1251"/>
                    <a:pt x="9883" y="1019"/>
                  </a:cubicBezTo>
                  <a:cubicBezTo>
                    <a:pt x="8848" y="340"/>
                    <a:pt x="7656" y="0"/>
                    <a:pt x="64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41" name="Google Shape;2641;p64"/>
            <p:cNvSpPr/>
            <p:nvPr/>
          </p:nvSpPr>
          <p:spPr>
            <a:xfrm>
              <a:off x="4091793" y="1949386"/>
              <a:ext cx="248083" cy="231819"/>
            </a:xfrm>
            <a:custGeom>
              <a:avLst/>
              <a:gdLst/>
              <a:ahLst/>
              <a:cxnLst/>
              <a:rect l="l" t="t" r="r" b="b"/>
              <a:pathLst>
                <a:path w="7169" h="6699" extrusionOk="0">
                  <a:moveTo>
                    <a:pt x="3043" y="1"/>
                  </a:moveTo>
                  <a:cubicBezTo>
                    <a:pt x="2327" y="464"/>
                    <a:pt x="1685" y="1085"/>
                    <a:pt x="1190" y="1842"/>
                  </a:cubicBezTo>
                  <a:cubicBezTo>
                    <a:pt x="274" y="3243"/>
                    <a:pt x="1" y="4863"/>
                    <a:pt x="274" y="6389"/>
                  </a:cubicBezTo>
                  <a:cubicBezTo>
                    <a:pt x="574" y="6572"/>
                    <a:pt x="892" y="6699"/>
                    <a:pt x="1190" y="6699"/>
                  </a:cubicBezTo>
                  <a:cubicBezTo>
                    <a:pt x="1508" y="6699"/>
                    <a:pt x="1804" y="6554"/>
                    <a:pt x="2032" y="6179"/>
                  </a:cubicBezTo>
                  <a:cubicBezTo>
                    <a:pt x="2222" y="5874"/>
                    <a:pt x="2316" y="5526"/>
                    <a:pt x="2474" y="5210"/>
                  </a:cubicBezTo>
                  <a:cubicBezTo>
                    <a:pt x="2821" y="4527"/>
                    <a:pt x="3464" y="4000"/>
                    <a:pt x="4200" y="3790"/>
                  </a:cubicBezTo>
                  <a:cubicBezTo>
                    <a:pt x="4600" y="3685"/>
                    <a:pt x="5021" y="3664"/>
                    <a:pt x="5431" y="3547"/>
                  </a:cubicBezTo>
                  <a:cubicBezTo>
                    <a:pt x="6053" y="3390"/>
                    <a:pt x="6631" y="3011"/>
                    <a:pt x="7021" y="2495"/>
                  </a:cubicBezTo>
                  <a:cubicBezTo>
                    <a:pt x="7073" y="2422"/>
                    <a:pt x="7126" y="2348"/>
                    <a:pt x="7147" y="2263"/>
                  </a:cubicBezTo>
                  <a:cubicBezTo>
                    <a:pt x="7168" y="2169"/>
                    <a:pt x="7147" y="2074"/>
                    <a:pt x="7115" y="1990"/>
                  </a:cubicBezTo>
                  <a:cubicBezTo>
                    <a:pt x="6968" y="1569"/>
                    <a:pt x="6526" y="1316"/>
                    <a:pt x="6095" y="1201"/>
                  </a:cubicBezTo>
                  <a:cubicBezTo>
                    <a:pt x="5663" y="1085"/>
                    <a:pt x="5211" y="1064"/>
                    <a:pt x="4779" y="916"/>
                  </a:cubicBezTo>
                  <a:cubicBezTo>
                    <a:pt x="4158" y="706"/>
                    <a:pt x="3663" y="233"/>
                    <a:pt x="30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42" name="Google Shape;2642;p64"/>
            <p:cNvSpPr/>
            <p:nvPr/>
          </p:nvSpPr>
          <p:spPr>
            <a:xfrm>
              <a:off x="4089994" y="1948279"/>
              <a:ext cx="250955" cy="234241"/>
            </a:xfrm>
            <a:custGeom>
              <a:avLst/>
              <a:gdLst/>
              <a:ahLst/>
              <a:cxnLst/>
              <a:rect l="l" t="t" r="r" b="b"/>
              <a:pathLst>
                <a:path w="7252" h="6769" extrusionOk="0">
                  <a:moveTo>
                    <a:pt x="3105" y="75"/>
                  </a:moveTo>
                  <a:cubicBezTo>
                    <a:pt x="3389" y="190"/>
                    <a:pt x="3663" y="349"/>
                    <a:pt x="3926" y="517"/>
                  </a:cubicBezTo>
                  <a:cubicBezTo>
                    <a:pt x="4210" y="696"/>
                    <a:pt x="4505" y="875"/>
                    <a:pt x="4821" y="980"/>
                  </a:cubicBezTo>
                  <a:cubicBezTo>
                    <a:pt x="5062" y="1064"/>
                    <a:pt x="5326" y="1117"/>
                    <a:pt x="5567" y="1159"/>
                  </a:cubicBezTo>
                  <a:cubicBezTo>
                    <a:pt x="5757" y="1191"/>
                    <a:pt x="5957" y="1222"/>
                    <a:pt x="6136" y="1275"/>
                  </a:cubicBezTo>
                  <a:cubicBezTo>
                    <a:pt x="6652" y="1411"/>
                    <a:pt x="7010" y="1685"/>
                    <a:pt x="7136" y="2033"/>
                  </a:cubicBezTo>
                  <a:cubicBezTo>
                    <a:pt x="7167" y="2138"/>
                    <a:pt x="7178" y="2211"/>
                    <a:pt x="7167" y="2285"/>
                  </a:cubicBezTo>
                  <a:cubicBezTo>
                    <a:pt x="7146" y="2359"/>
                    <a:pt x="7104" y="2422"/>
                    <a:pt x="7041" y="2506"/>
                  </a:cubicBezTo>
                  <a:cubicBezTo>
                    <a:pt x="6652" y="3011"/>
                    <a:pt x="6094" y="3380"/>
                    <a:pt x="5473" y="3548"/>
                  </a:cubicBezTo>
                  <a:cubicBezTo>
                    <a:pt x="5273" y="3600"/>
                    <a:pt x="5073" y="3632"/>
                    <a:pt x="4884" y="3664"/>
                  </a:cubicBezTo>
                  <a:cubicBezTo>
                    <a:pt x="4673" y="3696"/>
                    <a:pt x="4452" y="3727"/>
                    <a:pt x="4241" y="3790"/>
                  </a:cubicBezTo>
                  <a:cubicBezTo>
                    <a:pt x="3505" y="4000"/>
                    <a:pt x="2842" y="4538"/>
                    <a:pt x="2494" y="5232"/>
                  </a:cubicBezTo>
                  <a:cubicBezTo>
                    <a:pt x="2431" y="5358"/>
                    <a:pt x="2368" y="5495"/>
                    <a:pt x="2316" y="5632"/>
                  </a:cubicBezTo>
                  <a:cubicBezTo>
                    <a:pt x="2242" y="5822"/>
                    <a:pt x="2157" y="6011"/>
                    <a:pt x="2052" y="6190"/>
                  </a:cubicBezTo>
                  <a:cubicBezTo>
                    <a:pt x="1895" y="6453"/>
                    <a:pt x="1694" y="6610"/>
                    <a:pt x="1453" y="6664"/>
                  </a:cubicBezTo>
                  <a:cubicBezTo>
                    <a:pt x="1382" y="6680"/>
                    <a:pt x="1308" y="6689"/>
                    <a:pt x="1231" y="6689"/>
                  </a:cubicBezTo>
                  <a:cubicBezTo>
                    <a:pt x="975" y="6689"/>
                    <a:pt x="684" y="6594"/>
                    <a:pt x="368" y="6400"/>
                  </a:cubicBezTo>
                  <a:cubicBezTo>
                    <a:pt x="74" y="4832"/>
                    <a:pt x="400" y="3232"/>
                    <a:pt x="1273" y="1895"/>
                  </a:cubicBezTo>
                  <a:cubicBezTo>
                    <a:pt x="1758" y="1159"/>
                    <a:pt x="2368" y="548"/>
                    <a:pt x="3105" y="75"/>
                  </a:cubicBezTo>
                  <a:close/>
                  <a:moveTo>
                    <a:pt x="3074" y="1"/>
                  </a:moveTo>
                  <a:cubicBezTo>
                    <a:pt x="2326" y="485"/>
                    <a:pt x="1705" y="1106"/>
                    <a:pt x="1210" y="1853"/>
                  </a:cubicBezTo>
                  <a:cubicBezTo>
                    <a:pt x="326" y="3211"/>
                    <a:pt x="0" y="4832"/>
                    <a:pt x="295" y="6421"/>
                  </a:cubicBezTo>
                  <a:cubicBezTo>
                    <a:pt x="295" y="6432"/>
                    <a:pt x="305" y="6442"/>
                    <a:pt x="316" y="6453"/>
                  </a:cubicBezTo>
                  <a:cubicBezTo>
                    <a:pt x="653" y="6664"/>
                    <a:pt x="969" y="6769"/>
                    <a:pt x="1242" y="6769"/>
                  </a:cubicBezTo>
                  <a:cubicBezTo>
                    <a:pt x="1326" y="6769"/>
                    <a:pt x="1400" y="6758"/>
                    <a:pt x="1474" y="6737"/>
                  </a:cubicBezTo>
                  <a:cubicBezTo>
                    <a:pt x="1726" y="6674"/>
                    <a:pt x="1947" y="6505"/>
                    <a:pt x="2115" y="6232"/>
                  </a:cubicBezTo>
                  <a:cubicBezTo>
                    <a:pt x="2232" y="6053"/>
                    <a:pt x="2305" y="5853"/>
                    <a:pt x="2389" y="5663"/>
                  </a:cubicBezTo>
                  <a:cubicBezTo>
                    <a:pt x="2442" y="5527"/>
                    <a:pt x="2494" y="5390"/>
                    <a:pt x="2557" y="5263"/>
                  </a:cubicBezTo>
                  <a:cubicBezTo>
                    <a:pt x="2905" y="4590"/>
                    <a:pt x="3537" y="4064"/>
                    <a:pt x="4262" y="3864"/>
                  </a:cubicBezTo>
                  <a:cubicBezTo>
                    <a:pt x="4473" y="3801"/>
                    <a:pt x="4683" y="3769"/>
                    <a:pt x="4894" y="3738"/>
                  </a:cubicBezTo>
                  <a:cubicBezTo>
                    <a:pt x="5094" y="3706"/>
                    <a:pt x="5294" y="3675"/>
                    <a:pt x="5483" y="3621"/>
                  </a:cubicBezTo>
                  <a:cubicBezTo>
                    <a:pt x="6126" y="3453"/>
                    <a:pt x="6704" y="3074"/>
                    <a:pt x="7104" y="2548"/>
                  </a:cubicBezTo>
                  <a:cubicBezTo>
                    <a:pt x="7157" y="2475"/>
                    <a:pt x="7220" y="2391"/>
                    <a:pt x="7241" y="2295"/>
                  </a:cubicBezTo>
                  <a:cubicBezTo>
                    <a:pt x="7251" y="2211"/>
                    <a:pt x="7241" y="2117"/>
                    <a:pt x="7209" y="2012"/>
                  </a:cubicBezTo>
                  <a:cubicBezTo>
                    <a:pt x="7073" y="1643"/>
                    <a:pt x="6694" y="1348"/>
                    <a:pt x="6157" y="1201"/>
                  </a:cubicBezTo>
                  <a:cubicBezTo>
                    <a:pt x="5967" y="1149"/>
                    <a:pt x="5768" y="1117"/>
                    <a:pt x="5578" y="1085"/>
                  </a:cubicBezTo>
                  <a:cubicBezTo>
                    <a:pt x="5336" y="1043"/>
                    <a:pt x="5083" y="1001"/>
                    <a:pt x="4842" y="917"/>
                  </a:cubicBezTo>
                  <a:cubicBezTo>
                    <a:pt x="4536" y="801"/>
                    <a:pt x="4241" y="622"/>
                    <a:pt x="3968" y="454"/>
                  </a:cubicBezTo>
                  <a:cubicBezTo>
                    <a:pt x="3694" y="286"/>
                    <a:pt x="3410" y="117"/>
                    <a:pt x="31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43" name="Google Shape;2643;p64"/>
            <p:cNvSpPr/>
            <p:nvPr/>
          </p:nvSpPr>
          <p:spPr>
            <a:xfrm>
              <a:off x="4259038" y="2083894"/>
              <a:ext cx="140912" cy="131776"/>
            </a:xfrm>
            <a:custGeom>
              <a:avLst/>
              <a:gdLst/>
              <a:ahLst/>
              <a:cxnLst/>
              <a:rect l="l" t="t" r="r" b="b"/>
              <a:pathLst>
                <a:path w="4072" h="3808" extrusionOk="0">
                  <a:moveTo>
                    <a:pt x="3542" y="1"/>
                  </a:moveTo>
                  <a:cubicBezTo>
                    <a:pt x="3351" y="1"/>
                    <a:pt x="3145" y="90"/>
                    <a:pt x="2988" y="208"/>
                  </a:cubicBezTo>
                  <a:cubicBezTo>
                    <a:pt x="2735" y="397"/>
                    <a:pt x="2514" y="650"/>
                    <a:pt x="2209" y="734"/>
                  </a:cubicBezTo>
                  <a:cubicBezTo>
                    <a:pt x="2093" y="755"/>
                    <a:pt x="1988" y="766"/>
                    <a:pt x="1872" y="776"/>
                  </a:cubicBezTo>
                  <a:cubicBezTo>
                    <a:pt x="475" y="1018"/>
                    <a:pt x="1" y="3807"/>
                    <a:pt x="1683" y="3807"/>
                  </a:cubicBezTo>
                  <a:cubicBezTo>
                    <a:pt x="1686" y="3807"/>
                    <a:pt x="1690" y="3807"/>
                    <a:pt x="1693" y="3807"/>
                  </a:cubicBezTo>
                  <a:cubicBezTo>
                    <a:pt x="2020" y="3807"/>
                    <a:pt x="2335" y="3639"/>
                    <a:pt x="2525" y="3365"/>
                  </a:cubicBezTo>
                  <a:cubicBezTo>
                    <a:pt x="2808" y="2944"/>
                    <a:pt x="2745" y="2355"/>
                    <a:pt x="2998" y="1913"/>
                  </a:cubicBezTo>
                  <a:cubicBezTo>
                    <a:pt x="3135" y="1681"/>
                    <a:pt x="3346" y="1503"/>
                    <a:pt x="3535" y="1323"/>
                  </a:cubicBezTo>
                  <a:cubicBezTo>
                    <a:pt x="3714" y="1166"/>
                    <a:pt x="3893" y="997"/>
                    <a:pt x="3987" y="766"/>
                  </a:cubicBezTo>
                  <a:cubicBezTo>
                    <a:pt x="4071" y="544"/>
                    <a:pt x="4050" y="261"/>
                    <a:pt x="3861" y="113"/>
                  </a:cubicBezTo>
                  <a:cubicBezTo>
                    <a:pt x="3770" y="34"/>
                    <a:pt x="3658" y="1"/>
                    <a:pt x="35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44" name="Google Shape;2644;p64"/>
            <p:cNvSpPr/>
            <p:nvPr/>
          </p:nvSpPr>
          <p:spPr>
            <a:xfrm>
              <a:off x="4277932" y="2082718"/>
              <a:ext cx="123125" cy="134406"/>
            </a:xfrm>
            <a:custGeom>
              <a:avLst/>
              <a:gdLst/>
              <a:ahLst/>
              <a:cxnLst/>
              <a:rect l="l" t="t" r="r" b="b"/>
              <a:pathLst>
                <a:path w="3558" h="3884" extrusionOk="0">
                  <a:moveTo>
                    <a:pt x="3003" y="73"/>
                  </a:moveTo>
                  <a:cubicBezTo>
                    <a:pt x="3111" y="73"/>
                    <a:pt x="3212" y="102"/>
                    <a:pt x="3294" y="168"/>
                  </a:cubicBezTo>
                  <a:cubicBezTo>
                    <a:pt x="3473" y="316"/>
                    <a:pt x="3483" y="589"/>
                    <a:pt x="3410" y="789"/>
                  </a:cubicBezTo>
                  <a:cubicBezTo>
                    <a:pt x="3315" y="1010"/>
                    <a:pt x="3147" y="1179"/>
                    <a:pt x="2968" y="1336"/>
                  </a:cubicBezTo>
                  <a:lnTo>
                    <a:pt x="2915" y="1378"/>
                  </a:lnTo>
                  <a:cubicBezTo>
                    <a:pt x="2736" y="1547"/>
                    <a:pt x="2547" y="1715"/>
                    <a:pt x="2421" y="1926"/>
                  </a:cubicBezTo>
                  <a:cubicBezTo>
                    <a:pt x="2294" y="2147"/>
                    <a:pt x="2252" y="2389"/>
                    <a:pt x="2199" y="2631"/>
                  </a:cubicBezTo>
                  <a:cubicBezTo>
                    <a:pt x="2147" y="2905"/>
                    <a:pt x="2094" y="3157"/>
                    <a:pt x="1947" y="3378"/>
                  </a:cubicBezTo>
                  <a:cubicBezTo>
                    <a:pt x="1768" y="3642"/>
                    <a:pt x="1463" y="3799"/>
                    <a:pt x="1147" y="3810"/>
                  </a:cubicBezTo>
                  <a:cubicBezTo>
                    <a:pt x="863" y="3810"/>
                    <a:pt x="190" y="3715"/>
                    <a:pt x="105" y="2800"/>
                  </a:cubicBezTo>
                  <a:cubicBezTo>
                    <a:pt x="42" y="1989"/>
                    <a:pt x="547" y="978"/>
                    <a:pt x="1336" y="852"/>
                  </a:cubicBezTo>
                  <a:cubicBezTo>
                    <a:pt x="1368" y="842"/>
                    <a:pt x="1410" y="842"/>
                    <a:pt x="1452" y="831"/>
                  </a:cubicBezTo>
                  <a:cubicBezTo>
                    <a:pt x="1526" y="831"/>
                    <a:pt x="1600" y="821"/>
                    <a:pt x="1673" y="800"/>
                  </a:cubicBezTo>
                  <a:cubicBezTo>
                    <a:pt x="1895" y="737"/>
                    <a:pt x="2084" y="589"/>
                    <a:pt x="2262" y="442"/>
                  </a:cubicBezTo>
                  <a:cubicBezTo>
                    <a:pt x="2326" y="379"/>
                    <a:pt x="2400" y="326"/>
                    <a:pt x="2463" y="274"/>
                  </a:cubicBezTo>
                  <a:cubicBezTo>
                    <a:pt x="2621" y="155"/>
                    <a:pt x="2822" y="73"/>
                    <a:pt x="3003" y="73"/>
                  </a:cubicBezTo>
                  <a:close/>
                  <a:moveTo>
                    <a:pt x="2998" y="0"/>
                  </a:moveTo>
                  <a:cubicBezTo>
                    <a:pt x="2801" y="0"/>
                    <a:pt x="2589" y="87"/>
                    <a:pt x="2421" y="211"/>
                  </a:cubicBezTo>
                  <a:cubicBezTo>
                    <a:pt x="2347" y="263"/>
                    <a:pt x="2284" y="326"/>
                    <a:pt x="2210" y="379"/>
                  </a:cubicBezTo>
                  <a:cubicBezTo>
                    <a:pt x="2031" y="526"/>
                    <a:pt x="1863" y="674"/>
                    <a:pt x="1652" y="726"/>
                  </a:cubicBezTo>
                  <a:cubicBezTo>
                    <a:pt x="1589" y="747"/>
                    <a:pt x="1516" y="758"/>
                    <a:pt x="1442" y="758"/>
                  </a:cubicBezTo>
                  <a:cubicBezTo>
                    <a:pt x="1410" y="768"/>
                    <a:pt x="1357" y="768"/>
                    <a:pt x="1315" y="779"/>
                  </a:cubicBezTo>
                  <a:cubicBezTo>
                    <a:pt x="926" y="842"/>
                    <a:pt x="579" y="1116"/>
                    <a:pt x="326" y="1537"/>
                  </a:cubicBezTo>
                  <a:cubicBezTo>
                    <a:pt x="105" y="1916"/>
                    <a:pt x="0" y="2389"/>
                    <a:pt x="31" y="2810"/>
                  </a:cubicBezTo>
                  <a:cubicBezTo>
                    <a:pt x="94" y="3483"/>
                    <a:pt x="505" y="3883"/>
                    <a:pt x="1137" y="3883"/>
                  </a:cubicBezTo>
                  <a:lnTo>
                    <a:pt x="1147" y="3883"/>
                  </a:lnTo>
                  <a:cubicBezTo>
                    <a:pt x="1484" y="3873"/>
                    <a:pt x="1820" y="3705"/>
                    <a:pt x="2010" y="3420"/>
                  </a:cubicBezTo>
                  <a:cubicBezTo>
                    <a:pt x="2157" y="3189"/>
                    <a:pt x="2220" y="2915"/>
                    <a:pt x="2273" y="2652"/>
                  </a:cubicBezTo>
                  <a:cubicBezTo>
                    <a:pt x="2316" y="2410"/>
                    <a:pt x="2368" y="2168"/>
                    <a:pt x="2484" y="1968"/>
                  </a:cubicBezTo>
                  <a:cubicBezTo>
                    <a:pt x="2610" y="1757"/>
                    <a:pt x="2789" y="1589"/>
                    <a:pt x="2968" y="1431"/>
                  </a:cubicBezTo>
                  <a:lnTo>
                    <a:pt x="3020" y="1389"/>
                  </a:lnTo>
                  <a:cubicBezTo>
                    <a:pt x="3200" y="1231"/>
                    <a:pt x="3378" y="1052"/>
                    <a:pt x="3473" y="821"/>
                  </a:cubicBezTo>
                  <a:cubicBezTo>
                    <a:pt x="3557" y="600"/>
                    <a:pt x="3557" y="295"/>
                    <a:pt x="3336" y="115"/>
                  </a:cubicBezTo>
                  <a:cubicBezTo>
                    <a:pt x="3239" y="34"/>
                    <a:pt x="3121" y="0"/>
                    <a:pt x="29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45" name="Google Shape;2645;p64"/>
            <p:cNvSpPr/>
            <p:nvPr/>
          </p:nvSpPr>
          <p:spPr>
            <a:xfrm>
              <a:off x="4147541" y="2172655"/>
              <a:ext cx="288813" cy="174132"/>
            </a:xfrm>
            <a:custGeom>
              <a:avLst/>
              <a:gdLst/>
              <a:ahLst/>
              <a:cxnLst/>
              <a:rect l="l" t="t" r="r" b="b"/>
              <a:pathLst>
                <a:path w="8346" h="5032" extrusionOk="0">
                  <a:moveTo>
                    <a:pt x="2617" y="1"/>
                  </a:moveTo>
                  <a:cubicBezTo>
                    <a:pt x="2465" y="1"/>
                    <a:pt x="2300" y="72"/>
                    <a:pt x="2199" y="190"/>
                  </a:cubicBezTo>
                  <a:cubicBezTo>
                    <a:pt x="2010" y="400"/>
                    <a:pt x="1968" y="695"/>
                    <a:pt x="1863" y="958"/>
                  </a:cubicBezTo>
                  <a:cubicBezTo>
                    <a:pt x="1600" y="1611"/>
                    <a:pt x="1042" y="2021"/>
                    <a:pt x="484" y="2400"/>
                  </a:cubicBezTo>
                  <a:cubicBezTo>
                    <a:pt x="316" y="2516"/>
                    <a:pt x="127" y="2631"/>
                    <a:pt x="0" y="2790"/>
                  </a:cubicBezTo>
                  <a:cubicBezTo>
                    <a:pt x="389" y="3253"/>
                    <a:pt x="852" y="3663"/>
                    <a:pt x="1390" y="4011"/>
                  </a:cubicBezTo>
                  <a:cubicBezTo>
                    <a:pt x="2440" y="4701"/>
                    <a:pt x="3625" y="5031"/>
                    <a:pt x="4798" y="5031"/>
                  </a:cubicBezTo>
                  <a:cubicBezTo>
                    <a:pt x="6056" y="5031"/>
                    <a:pt x="7300" y="4651"/>
                    <a:pt x="8346" y="3926"/>
                  </a:cubicBezTo>
                  <a:cubicBezTo>
                    <a:pt x="8209" y="3768"/>
                    <a:pt x="8041" y="3632"/>
                    <a:pt x="7852" y="3558"/>
                  </a:cubicBezTo>
                  <a:cubicBezTo>
                    <a:pt x="7643" y="3467"/>
                    <a:pt x="7418" y="3428"/>
                    <a:pt x="7192" y="3428"/>
                  </a:cubicBezTo>
                  <a:cubicBezTo>
                    <a:pt x="6973" y="3428"/>
                    <a:pt x="6754" y="3464"/>
                    <a:pt x="6547" y="3526"/>
                  </a:cubicBezTo>
                  <a:cubicBezTo>
                    <a:pt x="6328" y="3595"/>
                    <a:pt x="6091" y="3685"/>
                    <a:pt x="5873" y="3685"/>
                  </a:cubicBezTo>
                  <a:cubicBezTo>
                    <a:pt x="5757" y="3685"/>
                    <a:pt x="5646" y="3659"/>
                    <a:pt x="5546" y="3590"/>
                  </a:cubicBezTo>
                  <a:cubicBezTo>
                    <a:pt x="5410" y="3494"/>
                    <a:pt x="5336" y="3337"/>
                    <a:pt x="5220" y="3232"/>
                  </a:cubicBezTo>
                  <a:cubicBezTo>
                    <a:pt x="4778" y="2811"/>
                    <a:pt x="3968" y="3116"/>
                    <a:pt x="3515" y="2716"/>
                  </a:cubicBezTo>
                  <a:cubicBezTo>
                    <a:pt x="3368" y="2589"/>
                    <a:pt x="3284" y="2400"/>
                    <a:pt x="3200" y="2221"/>
                  </a:cubicBezTo>
                  <a:cubicBezTo>
                    <a:pt x="2999" y="1768"/>
                    <a:pt x="2789" y="1274"/>
                    <a:pt x="2884" y="790"/>
                  </a:cubicBezTo>
                  <a:cubicBezTo>
                    <a:pt x="2936" y="569"/>
                    <a:pt x="3031" y="337"/>
                    <a:pt x="2915" y="148"/>
                  </a:cubicBezTo>
                  <a:cubicBezTo>
                    <a:pt x="2850" y="45"/>
                    <a:pt x="2738" y="1"/>
                    <a:pt x="26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46" name="Google Shape;2646;p64"/>
            <p:cNvSpPr/>
            <p:nvPr/>
          </p:nvSpPr>
          <p:spPr>
            <a:xfrm>
              <a:off x="4146434" y="2171444"/>
              <a:ext cx="291374" cy="176416"/>
            </a:xfrm>
            <a:custGeom>
              <a:avLst/>
              <a:gdLst/>
              <a:ahLst/>
              <a:cxnLst/>
              <a:rect l="l" t="t" r="r" b="b"/>
              <a:pathLst>
                <a:path w="8420" h="5098" extrusionOk="0">
                  <a:moveTo>
                    <a:pt x="2651" y="76"/>
                  </a:moveTo>
                  <a:cubicBezTo>
                    <a:pt x="2662" y="76"/>
                    <a:pt x="2674" y="77"/>
                    <a:pt x="2684" y="77"/>
                  </a:cubicBezTo>
                  <a:cubicBezTo>
                    <a:pt x="2758" y="77"/>
                    <a:pt x="2853" y="109"/>
                    <a:pt x="2916" y="204"/>
                  </a:cubicBezTo>
                  <a:cubicBezTo>
                    <a:pt x="3000" y="341"/>
                    <a:pt x="2958" y="519"/>
                    <a:pt x="2916" y="688"/>
                  </a:cubicBezTo>
                  <a:lnTo>
                    <a:pt x="2884" y="814"/>
                  </a:lnTo>
                  <a:cubicBezTo>
                    <a:pt x="2790" y="1298"/>
                    <a:pt x="2968" y="1761"/>
                    <a:pt x="3200" y="2277"/>
                  </a:cubicBezTo>
                  <a:cubicBezTo>
                    <a:pt x="3274" y="2446"/>
                    <a:pt x="3368" y="2645"/>
                    <a:pt x="3515" y="2783"/>
                  </a:cubicBezTo>
                  <a:cubicBezTo>
                    <a:pt x="3758" y="2982"/>
                    <a:pt x="4074" y="3014"/>
                    <a:pt x="4389" y="3035"/>
                  </a:cubicBezTo>
                  <a:cubicBezTo>
                    <a:pt x="4705" y="3066"/>
                    <a:pt x="5010" y="3087"/>
                    <a:pt x="5231" y="3288"/>
                  </a:cubicBezTo>
                  <a:cubicBezTo>
                    <a:pt x="5274" y="3330"/>
                    <a:pt x="5316" y="3393"/>
                    <a:pt x="5358" y="3445"/>
                  </a:cubicBezTo>
                  <a:cubicBezTo>
                    <a:pt x="5421" y="3519"/>
                    <a:pt x="5473" y="3603"/>
                    <a:pt x="5557" y="3656"/>
                  </a:cubicBezTo>
                  <a:cubicBezTo>
                    <a:pt x="5665" y="3730"/>
                    <a:pt x="5782" y="3758"/>
                    <a:pt x="5904" y="3758"/>
                  </a:cubicBezTo>
                  <a:cubicBezTo>
                    <a:pt x="6091" y="3758"/>
                    <a:pt x="6288" y="3692"/>
                    <a:pt x="6473" y="3635"/>
                  </a:cubicBezTo>
                  <a:cubicBezTo>
                    <a:pt x="6515" y="3625"/>
                    <a:pt x="6547" y="3614"/>
                    <a:pt x="6589" y="3603"/>
                  </a:cubicBezTo>
                  <a:cubicBezTo>
                    <a:pt x="6808" y="3534"/>
                    <a:pt x="7026" y="3499"/>
                    <a:pt x="7233" y="3499"/>
                  </a:cubicBezTo>
                  <a:cubicBezTo>
                    <a:pt x="7463" y="3499"/>
                    <a:pt x="7679" y="3541"/>
                    <a:pt x="7873" y="3625"/>
                  </a:cubicBezTo>
                  <a:cubicBezTo>
                    <a:pt x="8041" y="3698"/>
                    <a:pt x="8199" y="3814"/>
                    <a:pt x="8326" y="3950"/>
                  </a:cubicBezTo>
                  <a:cubicBezTo>
                    <a:pt x="7325" y="4624"/>
                    <a:pt x="6168" y="5003"/>
                    <a:pt x="4958" y="5024"/>
                  </a:cubicBezTo>
                  <a:cubicBezTo>
                    <a:pt x="4905" y="5025"/>
                    <a:pt x="4852" y="5026"/>
                    <a:pt x="4799" y="5026"/>
                  </a:cubicBezTo>
                  <a:cubicBezTo>
                    <a:pt x="3602" y="5026"/>
                    <a:pt x="2440" y="4679"/>
                    <a:pt x="1443" y="4024"/>
                  </a:cubicBezTo>
                  <a:cubicBezTo>
                    <a:pt x="926" y="3688"/>
                    <a:pt x="474" y="3288"/>
                    <a:pt x="84" y="2825"/>
                  </a:cubicBezTo>
                  <a:cubicBezTo>
                    <a:pt x="201" y="2687"/>
                    <a:pt x="369" y="2572"/>
                    <a:pt x="537" y="2467"/>
                  </a:cubicBezTo>
                  <a:cubicBezTo>
                    <a:pt x="1148" y="2046"/>
                    <a:pt x="1674" y="1656"/>
                    <a:pt x="1927" y="1003"/>
                  </a:cubicBezTo>
                  <a:cubicBezTo>
                    <a:pt x="1958" y="930"/>
                    <a:pt x="1979" y="856"/>
                    <a:pt x="2011" y="783"/>
                  </a:cubicBezTo>
                  <a:cubicBezTo>
                    <a:pt x="2074" y="582"/>
                    <a:pt x="2126" y="404"/>
                    <a:pt x="2253" y="257"/>
                  </a:cubicBezTo>
                  <a:cubicBezTo>
                    <a:pt x="2350" y="139"/>
                    <a:pt x="2503" y="76"/>
                    <a:pt x="2651" y="76"/>
                  </a:cubicBezTo>
                  <a:close/>
                  <a:moveTo>
                    <a:pt x="2632" y="1"/>
                  </a:moveTo>
                  <a:cubicBezTo>
                    <a:pt x="2476" y="1"/>
                    <a:pt x="2304" y="81"/>
                    <a:pt x="2200" y="204"/>
                  </a:cubicBezTo>
                  <a:cubicBezTo>
                    <a:pt x="2063" y="362"/>
                    <a:pt x="2000" y="561"/>
                    <a:pt x="1937" y="762"/>
                  </a:cubicBezTo>
                  <a:cubicBezTo>
                    <a:pt x="1916" y="825"/>
                    <a:pt x="1885" y="909"/>
                    <a:pt x="1864" y="972"/>
                  </a:cubicBezTo>
                  <a:cubicBezTo>
                    <a:pt x="1611" y="1604"/>
                    <a:pt x="1095" y="1993"/>
                    <a:pt x="495" y="2404"/>
                  </a:cubicBezTo>
                  <a:cubicBezTo>
                    <a:pt x="316" y="2519"/>
                    <a:pt x="138" y="2645"/>
                    <a:pt x="11" y="2804"/>
                  </a:cubicBezTo>
                  <a:cubicBezTo>
                    <a:pt x="0" y="2814"/>
                    <a:pt x="0" y="2835"/>
                    <a:pt x="11" y="2846"/>
                  </a:cubicBezTo>
                  <a:cubicBezTo>
                    <a:pt x="400" y="3319"/>
                    <a:pt x="874" y="3740"/>
                    <a:pt x="1400" y="4077"/>
                  </a:cubicBezTo>
                  <a:cubicBezTo>
                    <a:pt x="2421" y="4750"/>
                    <a:pt x="3600" y="5098"/>
                    <a:pt x="4821" y="5098"/>
                  </a:cubicBezTo>
                  <a:lnTo>
                    <a:pt x="4958" y="5098"/>
                  </a:lnTo>
                  <a:cubicBezTo>
                    <a:pt x="6200" y="5077"/>
                    <a:pt x="7389" y="4687"/>
                    <a:pt x="8399" y="3982"/>
                  </a:cubicBezTo>
                  <a:cubicBezTo>
                    <a:pt x="8410" y="3982"/>
                    <a:pt x="8410" y="3971"/>
                    <a:pt x="8410" y="3961"/>
                  </a:cubicBezTo>
                  <a:cubicBezTo>
                    <a:pt x="8420" y="3950"/>
                    <a:pt x="8410" y="3940"/>
                    <a:pt x="8410" y="3929"/>
                  </a:cubicBezTo>
                  <a:cubicBezTo>
                    <a:pt x="8273" y="3772"/>
                    <a:pt x="8094" y="3635"/>
                    <a:pt x="7905" y="3550"/>
                  </a:cubicBezTo>
                  <a:cubicBezTo>
                    <a:pt x="7700" y="3468"/>
                    <a:pt x="7471" y="3425"/>
                    <a:pt x="7232" y="3425"/>
                  </a:cubicBezTo>
                  <a:cubicBezTo>
                    <a:pt x="7017" y="3425"/>
                    <a:pt x="6792" y="3460"/>
                    <a:pt x="6568" y="3529"/>
                  </a:cubicBezTo>
                  <a:cubicBezTo>
                    <a:pt x="6526" y="3540"/>
                    <a:pt x="6494" y="3550"/>
                    <a:pt x="6452" y="3561"/>
                  </a:cubicBezTo>
                  <a:cubicBezTo>
                    <a:pt x="6268" y="3625"/>
                    <a:pt x="6083" y="3685"/>
                    <a:pt x="5912" y="3685"/>
                  </a:cubicBezTo>
                  <a:cubicBezTo>
                    <a:pt x="5801" y="3685"/>
                    <a:pt x="5695" y="3659"/>
                    <a:pt x="5599" y="3593"/>
                  </a:cubicBezTo>
                  <a:cubicBezTo>
                    <a:pt x="5526" y="3550"/>
                    <a:pt x="5473" y="3477"/>
                    <a:pt x="5410" y="3393"/>
                  </a:cubicBezTo>
                  <a:cubicBezTo>
                    <a:pt x="5368" y="3340"/>
                    <a:pt x="5326" y="3288"/>
                    <a:pt x="5274" y="3235"/>
                  </a:cubicBezTo>
                  <a:cubicBezTo>
                    <a:pt x="5042" y="3014"/>
                    <a:pt x="4715" y="2993"/>
                    <a:pt x="4389" y="2961"/>
                  </a:cubicBezTo>
                  <a:cubicBezTo>
                    <a:pt x="4095" y="2940"/>
                    <a:pt x="3779" y="2919"/>
                    <a:pt x="3569" y="2730"/>
                  </a:cubicBezTo>
                  <a:cubicBezTo>
                    <a:pt x="3421" y="2603"/>
                    <a:pt x="3337" y="2414"/>
                    <a:pt x="3263" y="2245"/>
                  </a:cubicBezTo>
                  <a:cubicBezTo>
                    <a:pt x="3042" y="1740"/>
                    <a:pt x="2863" y="1288"/>
                    <a:pt x="2958" y="835"/>
                  </a:cubicBezTo>
                  <a:cubicBezTo>
                    <a:pt x="2968" y="793"/>
                    <a:pt x="2979" y="751"/>
                    <a:pt x="2989" y="699"/>
                  </a:cubicBezTo>
                  <a:cubicBezTo>
                    <a:pt x="3031" y="519"/>
                    <a:pt x="3084" y="330"/>
                    <a:pt x="2979" y="161"/>
                  </a:cubicBezTo>
                  <a:cubicBezTo>
                    <a:pt x="2916" y="67"/>
                    <a:pt x="2811" y="14"/>
                    <a:pt x="2684" y="4"/>
                  </a:cubicBezTo>
                  <a:cubicBezTo>
                    <a:pt x="2667" y="2"/>
                    <a:pt x="2650" y="1"/>
                    <a:pt x="26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47" name="Google Shape;2647;p64"/>
            <p:cNvSpPr/>
            <p:nvPr/>
          </p:nvSpPr>
          <p:spPr>
            <a:xfrm>
              <a:off x="4419949" y="1977416"/>
              <a:ext cx="131153" cy="280474"/>
            </a:xfrm>
            <a:custGeom>
              <a:avLst/>
              <a:gdLst/>
              <a:ahLst/>
              <a:cxnLst/>
              <a:rect l="l" t="t" r="r" b="b"/>
              <a:pathLst>
                <a:path w="3790" h="8105" extrusionOk="0">
                  <a:moveTo>
                    <a:pt x="1295" y="1"/>
                  </a:moveTo>
                  <a:cubicBezTo>
                    <a:pt x="990" y="264"/>
                    <a:pt x="705" y="548"/>
                    <a:pt x="443" y="854"/>
                  </a:cubicBezTo>
                  <a:cubicBezTo>
                    <a:pt x="221" y="1117"/>
                    <a:pt x="1" y="1464"/>
                    <a:pt x="116" y="1801"/>
                  </a:cubicBezTo>
                  <a:cubicBezTo>
                    <a:pt x="232" y="2148"/>
                    <a:pt x="653" y="2316"/>
                    <a:pt x="811" y="2643"/>
                  </a:cubicBezTo>
                  <a:cubicBezTo>
                    <a:pt x="1084" y="3200"/>
                    <a:pt x="474" y="3853"/>
                    <a:pt x="590" y="4463"/>
                  </a:cubicBezTo>
                  <a:cubicBezTo>
                    <a:pt x="621" y="4611"/>
                    <a:pt x="695" y="4748"/>
                    <a:pt x="705" y="4905"/>
                  </a:cubicBezTo>
                  <a:cubicBezTo>
                    <a:pt x="726" y="5263"/>
                    <a:pt x="411" y="5548"/>
                    <a:pt x="295" y="5895"/>
                  </a:cubicBezTo>
                  <a:cubicBezTo>
                    <a:pt x="43" y="6727"/>
                    <a:pt x="1042" y="7894"/>
                    <a:pt x="1968" y="8105"/>
                  </a:cubicBezTo>
                  <a:cubicBezTo>
                    <a:pt x="2021" y="8021"/>
                    <a:pt x="2085" y="7937"/>
                    <a:pt x="2137" y="7852"/>
                  </a:cubicBezTo>
                  <a:cubicBezTo>
                    <a:pt x="3790" y="5326"/>
                    <a:pt x="3369" y="2043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48" name="Google Shape;2648;p64"/>
            <p:cNvSpPr/>
            <p:nvPr/>
          </p:nvSpPr>
          <p:spPr>
            <a:xfrm>
              <a:off x="4419223" y="1976066"/>
              <a:ext cx="129319" cy="282930"/>
            </a:xfrm>
            <a:custGeom>
              <a:avLst/>
              <a:gdLst/>
              <a:ahLst/>
              <a:cxnLst/>
              <a:rect l="l" t="t" r="r" b="b"/>
              <a:pathLst>
                <a:path w="3737" h="8176" extrusionOk="0">
                  <a:moveTo>
                    <a:pt x="1316" y="93"/>
                  </a:moveTo>
                  <a:cubicBezTo>
                    <a:pt x="3390" y="2145"/>
                    <a:pt x="3736" y="5419"/>
                    <a:pt x="2127" y="7870"/>
                  </a:cubicBezTo>
                  <a:cubicBezTo>
                    <a:pt x="2074" y="7944"/>
                    <a:pt x="2021" y="8029"/>
                    <a:pt x="1968" y="8102"/>
                  </a:cubicBezTo>
                  <a:cubicBezTo>
                    <a:pt x="1442" y="7976"/>
                    <a:pt x="864" y="7512"/>
                    <a:pt x="548" y="6965"/>
                  </a:cubicBezTo>
                  <a:cubicBezTo>
                    <a:pt x="337" y="6597"/>
                    <a:pt x="263" y="6239"/>
                    <a:pt x="358" y="5945"/>
                  </a:cubicBezTo>
                  <a:cubicBezTo>
                    <a:pt x="401" y="5807"/>
                    <a:pt x="474" y="5692"/>
                    <a:pt x="548" y="5566"/>
                  </a:cubicBezTo>
                  <a:cubicBezTo>
                    <a:pt x="653" y="5376"/>
                    <a:pt x="779" y="5166"/>
                    <a:pt x="758" y="4934"/>
                  </a:cubicBezTo>
                  <a:cubicBezTo>
                    <a:pt x="758" y="4850"/>
                    <a:pt x="726" y="4755"/>
                    <a:pt x="695" y="4671"/>
                  </a:cubicBezTo>
                  <a:cubicBezTo>
                    <a:pt x="684" y="4619"/>
                    <a:pt x="663" y="4555"/>
                    <a:pt x="653" y="4492"/>
                  </a:cubicBezTo>
                  <a:cubicBezTo>
                    <a:pt x="600" y="4219"/>
                    <a:pt x="695" y="3934"/>
                    <a:pt x="790" y="3660"/>
                  </a:cubicBezTo>
                  <a:cubicBezTo>
                    <a:pt x="906" y="3335"/>
                    <a:pt x="1021" y="2987"/>
                    <a:pt x="864" y="2671"/>
                  </a:cubicBezTo>
                  <a:cubicBezTo>
                    <a:pt x="790" y="2503"/>
                    <a:pt x="653" y="2387"/>
                    <a:pt x="516" y="2261"/>
                  </a:cubicBezTo>
                  <a:cubicBezTo>
                    <a:pt x="369" y="2135"/>
                    <a:pt x="232" y="2008"/>
                    <a:pt x="169" y="1829"/>
                  </a:cubicBezTo>
                  <a:cubicBezTo>
                    <a:pt x="85" y="1577"/>
                    <a:pt x="190" y="1272"/>
                    <a:pt x="495" y="914"/>
                  </a:cubicBezTo>
                  <a:cubicBezTo>
                    <a:pt x="726" y="640"/>
                    <a:pt x="990" y="377"/>
                    <a:pt x="1316" y="93"/>
                  </a:cubicBezTo>
                  <a:close/>
                  <a:moveTo>
                    <a:pt x="1316" y="1"/>
                  </a:moveTo>
                  <a:cubicBezTo>
                    <a:pt x="1308" y="1"/>
                    <a:pt x="1300" y="3"/>
                    <a:pt x="1295" y="9"/>
                  </a:cubicBezTo>
                  <a:cubicBezTo>
                    <a:pt x="958" y="303"/>
                    <a:pt x="674" y="587"/>
                    <a:pt x="443" y="861"/>
                  </a:cubicBezTo>
                  <a:cubicBezTo>
                    <a:pt x="116" y="1251"/>
                    <a:pt x="1" y="1566"/>
                    <a:pt x="95" y="1850"/>
                  </a:cubicBezTo>
                  <a:cubicBezTo>
                    <a:pt x="169" y="2051"/>
                    <a:pt x="316" y="2187"/>
                    <a:pt x="474" y="2324"/>
                  </a:cubicBezTo>
                  <a:cubicBezTo>
                    <a:pt x="600" y="2429"/>
                    <a:pt x="726" y="2545"/>
                    <a:pt x="801" y="2703"/>
                  </a:cubicBezTo>
                  <a:cubicBezTo>
                    <a:pt x="937" y="2987"/>
                    <a:pt x="832" y="3303"/>
                    <a:pt x="716" y="3639"/>
                  </a:cubicBezTo>
                  <a:cubicBezTo>
                    <a:pt x="621" y="3924"/>
                    <a:pt x="516" y="4219"/>
                    <a:pt x="579" y="4513"/>
                  </a:cubicBezTo>
                  <a:cubicBezTo>
                    <a:pt x="590" y="4577"/>
                    <a:pt x="611" y="4629"/>
                    <a:pt x="632" y="4692"/>
                  </a:cubicBezTo>
                  <a:cubicBezTo>
                    <a:pt x="653" y="4776"/>
                    <a:pt x="684" y="4860"/>
                    <a:pt x="684" y="4944"/>
                  </a:cubicBezTo>
                  <a:cubicBezTo>
                    <a:pt x="705" y="5155"/>
                    <a:pt x="590" y="5334"/>
                    <a:pt x="474" y="5524"/>
                  </a:cubicBezTo>
                  <a:cubicBezTo>
                    <a:pt x="401" y="5650"/>
                    <a:pt x="326" y="5786"/>
                    <a:pt x="284" y="5924"/>
                  </a:cubicBezTo>
                  <a:cubicBezTo>
                    <a:pt x="190" y="6228"/>
                    <a:pt x="263" y="6618"/>
                    <a:pt x="485" y="7007"/>
                  </a:cubicBezTo>
                  <a:cubicBezTo>
                    <a:pt x="822" y="7587"/>
                    <a:pt x="1421" y="8060"/>
                    <a:pt x="1979" y="8176"/>
                  </a:cubicBezTo>
                  <a:lnTo>
                    <a:pt x="1989" y="8176"/>
                  </a:lnTo>
                  <a:cubicBezTo>
                    <a:pt x="2000" y="8176"/>
                    <a:pt x="2010" y="8176"/>
                    <a:pt x="2010" y="8165"/>
                  </a:cubicBezTo>
                  <a:cubicBezTo>
                    <a:pt x="2074" y="8081"/>
                    <a:pt x="2137" y="7997"/>
                    <a:pt x="2190" y="7912"/>
                  </a:cubicBezTo>
                  <a:cubicBezTo>
                    <a:pt x="2990" y="6692"/>
                    <a:pt x="3337" y="5218"/>
                    <a:pt x="3168" y="3777"/>
                  </a:cubicBezTo>
                  <a:cubicBezTo>
                    <a:pt x="3011" y="2345"/>
                    <a:pt x="2358" y="1008"/>
                    <a:pt x="1337" y="9"/>
                  </a:cubicBezTo>
                  <a:cubicBezTo>
                    <a:pt x="1332" y="3"/>
                    <a:pt x="1324" y="1"/>
                    <a:pt x="1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49" name="Google Shape;2649;p64"/>
            <p:cNvSpPr/>
            <p:nvPr/>
          </p:nvSpPr>
          <p:spPr>
            <a:xfrm>
              <a:off x="4107089" y="1955823"/>
              <a:ext cx="425088" cy="350549"/>
            </a:xfrm>
            <a:custGeom>
              <a:avLst/>
              <a:gdLst/>
              <a:ahLst/>
              <a:cxnLst/>
              <a:rect l="l" t="t" r="r" b="b"/>
              <a:pathLst>
                <a:path w="12284" h="10130" extrusionOk="0">
                  <a:moveTo>
                    <a:pt x="4200" y="78"/>
                  </a:moveTo>
                  <a:cubicBezTo>
                    <a:pt x="5537" y="78"/>
                    <a:pt x="7031" y="531"/>
                    <a:pt x="8357" y="1404"/>
                  </a:cubicBezTo>
                  <a:cubicBezTo>
                    <a:pt x="8705" y="1625"/>
                    <a:pt x="9031" y="1878"/>
                    <a:pt x="9336" y="2141"/>
                  </a:cubicBezTo>
                  <a:cubicBezTo>
                    <a:pt x="11526" y="4056"/>
                    <a:pt x="12283" y="6719"/>
                    <a:pt x="11147" y="8455"/>
                  </a:cubicBezTo>
                  <a:cubicBezTo>
                    <a:pt x="11115" y="8508"/>
                    <a:pt x="11073" y="8572"/>
                    <a:pt x="11020" y="8635"/>
                  </a:cubicBezTo>
                  <a:cubicBezTo>
                    <a:pt x="10726" y="9024"/>
                    <a:pt x="10336" y="9350"/>
                    <a:pt x="9873" y="9582"/>
                  </a:cubicBezTo>
                  <a:cubicBezTo>
                    <a:pt x="9259" y="9897"/>
                    <a:pt x="8534" y="10058"/>
                    <a:pt x="7744" y="10058"/>
                  </a:cubicBezTo>
                  <a:cubicBezTo>
                    <a:pt x="7478" y="10058"/>
                    <a:pt x="7205" y="10040"/>
                    <a:pt x="6926" y="10003"/>
                  </a:cubicBezTo>
                  <a:cubicBezTo>
                    <a:pt x="5779" y="9856"/>
                    <a:pt x="4621" y="9414"/>
                    <a:pt x="3569" y="8729"/>
                  </a:cubicBezTo>
                  <a:cubicBezTo>
                    <a:pt x="3053" y="8392"/>
                    <a:pt x="2569" y="8003"/>
                    <a:pt x="2148" y="7571"/>
                  </a:cubicBezTo>
                  <a:cubicBezTo>
                    <a:pt x="1422" y="6835"/>
                    <a:pt x="875" y="5993"/>
                    <a:pt x="559" y="5140"/>
                  </a:cubicBezTo>
                  <a:cubicBezTo>
                    <a:pt x="85" y="3846"/>
                    <a:pt x="159" y="2625"/>
                    <a:pt x="779" y="1677"/>
                  </a:cubicBezTo>
                  <a:cubicBezTo>
                    <a:pt x="1116" y="1151"/>
                    <a:pt x="1600" y="751"/>
                    <a:pt x="2211" y="478"/>
                  </a:cubicBezTo>
                  <a:cubicBezTo>
                    <a:pt x="2800" y="204"/>
                    <a:pt x="3474" y="78"/>
                    <a:pt x="4200" y="78"/>
                  </a:cubicBezTo>
                  <a:close/>
                  <a:moveTo>
                    <a:pt x="4190" y="1"/>
                  </a:moveTo>
                  <a:cubicBezTo>
                    <a:pt x="3463" y="1"/>
                    <a:pt x="2777" y="133"/>
                    <a:pt x="2180" y="404"/>
                  </a:cubicBezTo>
                  <a:cubicBezTo>
                    <a:pt x="1558" y="688"/>
                    <a:pt x="1064" y="1099"/>
                    <a:pt x="716" y="1635"/>
                  </a:cubicBezTo>
                  <a:cubicBezTo>
                    <a:pt x="85" y="2604"/>
                    <a:pt x="1" y="3856"/>
                    <a:pt x="485" y="5162"/>
                  </a:cubicBezTo>
                  <a:cubicBezTo>
                    <a:pt x="811" y="6035"/>
                    <a:pt x="1369" y="6877"/>
                    <a:pt x="2095" y="7624"/>
                  </a:cubicBezTo>
                  <a:cubicBezTo>
                    <a:pt x="2527" y="8055"/>
                    <a:pt x="3001" y="8445"/>
                    <a:pt x="3527" y="8792"/>
                  </a:cubicBezTo>
                  <a:cubicBezTo>
                    <a:pt x="4589" y="9487"/>
                    <a:pt x="5758" y="9929"/>
                    <a:pt x="6916" y="10076"/>
                  </a:cubicBezTo>
                  <a:cubicBezTo>
                    <a:pt x="7189" y="10108"/>
                    <a:pt x="7463" y="10129"/>
                    <a:pt x="7726" y="10129"/>
                  </a:cubicBezTo>
                  <a:cubicBezTo>
                    <a:pt x="8537" y="10129"/>
                    <a:pt x="9283" y="9971"/>
                    <a:pt x="9905" y="9645"/>
                  </a:cubicBezTo>
                  <a:cubicBezTo>
                    <a:pt x="10378" y="9403"/>
                    <a:pt x="10778" y="9077"/>
                    <a:pt x="11083" y="8677"/>
                  </a:cubicBezTo>
                  <a:cubicBezTo>
                    <a:pt x="11126" y="8614"/>
                    <a:pt x="11168" y="8550"/>
                    <a:pt x="11210" y="8497"/>
                  </a:cubicBezTo>
                  <a:cubicBezTo>
                    <a:pt x="11778" y="7624"/>
                    <a:pt x="11904" y="6498"/>
                    <a:pt x="11557" y="5330"/>
                  </a:cubicBezTo>
                  <a:cubicBezTo>
                    <a:pt x="11220" y="4172"/>
                    <a:pt x="10452" y="3014"/>
                    <a:pt x="9389" y="2088"/>
                  </a:cubicBezTo>
                  <a:cubicBezTo>
                    <a:pt x="9084" y="1815"/>
                    <a:pt x="8747" y="1572"/>
                    <a:pt x="8399" y="1341"/>
                  </a:cubicBezTo>
                  <a:cubicBezTo>
                    <a:pt x="7055" y="463"/>
                    <a:pt x="5550" y="1"/>
                    <a:pt x="4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50" name="Google Shape;2650;p64"/>
            <p:cNvSpPr/>
            <p:nvPr/>
          </p:nvSpPr>
          <p:spPr>
            <a:xfrm>
              <a:off x="4122384" y="1999667"/>
              <a:ext cx="387195" cy="262998"/>
            </a:xfrm>
            <a:custGeom>
              <a:avLst/>
              <a:gdLst/>
              <a:ahLst/>
              <a:cxnLst/>
              <a:rect l="l" t="t" r="r" b="b"/>
              <a:pathLst>
                <a:path w="11189" h="7600" extrusionOk="0">
                  <a:moveTo>
                    <a:pt x="1232" y="74"/>
                  </a:moveTo>
                  <a:cubicBezTo>
                    <a:pt x="2442" y="74"/>
                    <a:pt x="4516" y="916"/>
                    <a:pt x="6537" y="2242"/>
                  </a:cubicBezTo>
                  <a:cubicBezTo>
                    <a:pt x="6884" y="2463"/>
                    <a:pt x="7221" y="2705"/>
                    <a:pt x="7547" y="2936"/>
                  </a:cubicBezTo>
                  <a:cubicBezTo>
                    <a:pt x="9863" y="4662"/>
                    <a:pt x="11189" y="6452"/>
                    <a:pt x="10705" y="7188"/>
                  </a:cubicBezTo>
                  <a:cubicBezTo>
                    <a:pt x="10694" y="7209"/>
                    <a:pt x="10673" y="7230"/>
                    <a:pt x="10652" y="7262"/>
                  </a:cubicBezTo>
                  <a:cubicBezTo>
                    <a:pt x="10515" y="7410"/>
                    <a:pt x="10284" y="7504"/>
                    <a:pt x="9957" y="7515"/>
                  </a:cubicBezTo>
                  <a:cubicBezTo>
                    <a:pt x="9915" y="7525"/>
                    <a:pt x="9863" y="7525"/>
                    <a:pt x="9810" y="7525"/>
                  </a:cubicBezTo>
                  <a:cubicBezTo>
                    <a:pt x="8589" y="7525"/>
                    <a:pt x="6537" y="6694"/>
                    <a:pt x="4505" y="5357"/>
                  </a:cubicBezTo>
                  <a:cubicBezTo>
                    <a:pt x="3979" y="5020"/>
                    <a:pt x="3485" y="4662"/>
                    <a:pt x="3022" y="4294"/>
                  </a:cubicBezTo>
                  <a:cubicBezTo>
                    <a:pt x="2222" y="3652"/>
                    <a:pt x="1548" y="3010"/>
                    <a:pt x="1064" y="2410"/>
                  </a:cubicBezTo>
                  <a:cubicBezTo>
                    <a:pt x="337" y="1516"/>
                    <a:pt x="75" y="810"/>
                    <a:pt x="337" y="410"/>
                  </a:cubicBezTo>
                  <a:cubicBezTo>
                    <a:pt x="475" y="190"/>
                    <a:pt x="769" y="85"/>
                    <a:pt x="1190" y="74"/>
                  </a:cubicBezTo>
                  <a:close/>
                  <a:moveTo>
                    <a:pt x="1235" y="0"/>
                  </a:moveTo>
                  <a:cubicBezTo>
                    <a:pt x="1220" y="0"/>
                    <a:pt x="1205" y="0"/>
                    <a:pt x="1190" y="0"/>
                  </a:cubicBezTo>
                  <a:cubicBezTo>
                    <a:pt x="737" y="10"/>
                    <a:pt x="433" y="127"/>
                    <a:pt x="274" y="368"/>
                  </a:cubicBezTo>
                  <a:cubicBezTo>
                    <a:pt x="1" y="789"/>
                    <a:pt x="253" y="1537"/>
                    <a:pt x="1001" y="2452"/>
                  </a:cubicBezTo>
                  <a:cubicBezTo>
                    <a:pt x="1495" y="3053"/>
                    <a:pt x="2180" y="3715"/>
                    <a:pt x="2980" y="4347"/>
                  </a:cubicBezTo>
                  <a:cubicBezTo>
                    <a:pt x="3443" y="4715"/>
                    <a:pt x="3937" y="5073"/>
                    <a:pt x="4463" y="5420"/>
                  </a:cubicBezTo>
                  <a:cubicBezTo>
                    <a:pt x="6516" y="6757"/>
                    <a:pt x="8579" y="7599"/>
                    <a:pt x="9810" y="7599"/>
                  </a:cubicBezTo>
                  <a:cubicBezTo>
                    <a:pt x="9863" y="7599"/>
                    <a:pt x="9915" y="7599"/>
                    <a:pt x="9968" y="7588"/>
                  </a:cubicBezTo>
                  <a:cubicBezTo>
                    <a:pt x="10305" y="7567"/>
                    <a:pt x="10557" y="7473"/>
                    <a:pt x="10705" y="7305"/>
                  </a:cubicBezTo>
                  <a:cubicBezTo>
                    <a:pt x="10726" y="7283"/>
                    <a:pt x="10747" y="7251"/>
                    <a:pt x="10768" y="7230"/>
                  </a:cubicBezTo>
                  <a:cubicBezTo>
                    <a:pt x="11020" y="6841"/>
                    <a:pt x="10841" y="6199"/>
                    <a:pt x="10231" y="5389"/>
                  </a:cubicBezTo>
                  <a:cubicBezTo>
                    <a:pt x="9652" y="4610"/>
                    <a:pt x="8715" y="3715"/>
                    <a:pt x="7589" y="2884"/>
                  </a:cubicBezTo>
                  <a:cubicBezTo>
                    <a:pt x="7274" y="2642"/>
                    <a:pt x="6926" y="2400"/>
                    <a:pt x="6579" y="2179"/>
                  </a:cubicBezTo>
                  <a:cubicBezTo>
                    <a:pt x="4551" y="848"/>
                    <a:pt x="2462" y="0"/>
                    <a:pt x="1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51" name="Google Shape;2651;p64"/>
            <p:cNvSpPr/>
            <p:nvPr/>
          </p:nvSpPr>
          <p:spPr>
            <a:xfrm>
              <a:off x="4135153" y="1930838"/>
              <a:ext cx="366432" cy="400276"/>
            </a:xfrm>
            <a:custGeom>
              <a:avLst/>
              <a:gdLst/>
              <a:ahLst/>
              <a:cxnLst/>
              <a:rect l="l" t="t" r="r" b="b"/>
              <a:pathLst>
                <a:path w="10589" h="11567" extrusionOk="0">
                  <a:moveTo>
                    <a:pt x="6694" y="74"/>
                  </a:moveTo>
                  <a:cubicBezTo>
                    <a:pt x="7378" y="74"/>
                    <a:pt x="8009" y="252"/>
                    <a:pt x="8546" y="600"/>
                  </a:cubicBezTo>
                  <a:cubicBezTo>
                    <a:pt x="9062" y="947"/>
                    <a:pt x="9473" y="1421"/>
                    <a:pt x="9746" y="2031"/>
                  </a:cubicBezTo>
                  <a:cubicBezTo>
                    <a:pt x="10514" y="3726"/>
                    <a:pt x="10146" y="6146"/>
                    <a:pt x="8820" y="8178"/>
                  </a:cubicBezTo>
                  <a:cubicBezTo>
                    <a:pt x="8589" y="8525"/>
                    <a:pt x="8346" y="8851"/>
                    <a:pt x="8072" y="9156"/>
                  </a:cubicBezTo>
                  <a:cubicBezTo>
                    <a:pt x="6752" y="10666"/>
                    <a:pt x="5081" y="11500"/>
                    <a:pt x="3602" y="11500"/>
                  </a:cubicBezTo>
                  <a:cubicBezTo>
                    <a:pt x="2935" y="11500"/>
                    <a:pt x="2308" y="11330"/>
                    <a:pt x="1769" y="10977"/>
                  </a:cubicBezTo>
                  <a:cubicBezTo>
                    <a:pt x="1705" y="10935"/>
                    <a:pt x="1642" y="10893"/>
                    <a:pt x="1589" y="10851"/>
                  </a:cubicBezTo>
                  <a:cubicBezTo>
                    <a:pt x="1189" y="10546"/>
                    <a:pt x="874" y="10167"/>
                    <a:pt x="632" y="9693"/>
                  </a:cubicBezTo>
                  <a:cubicBezTo>
                    <a:pt x="221" y="8873"/>
                    <a:pt x="74" y="7851"/>
                    <a:pt x="211" y="6747"/>
                  </a:cubicBezTo>
                  <a:cubicBezTo>
                    <a:pt x="358" y="5610"/>
                    <a:pt x="800" y="4441"/>
                    <a:pt x="1484" y="3389"/>
                  </a:cubicBezTo>
                  <a:cubicBezTo>
                    <a:pt x="1832" y="2873"/>
                    <a:pt x="2221" y="2399"/>
                    <a:pt x="2642" y="1978"/>
                  </a:cubicBezTo>
                  <a:cubicBezTo>
                    <a:pt x="3378" y="1253"/>
                    <a:pt x="4220" y="694"/>
                    <a:pt x="5083" y="379"/>
                  </a:cubicBezTo>
                  <a:cubicBezTo>
                    <a:pt x="5631" y="179"/>
                    <a:pt x="6178" y="74"/>
                    <a:pt x="6694" y="74"/>
                  </a:cubicBezTo>
                  <a:close/>
                  <a:moveTo>
                    <a:pt x="6710" y="1"/>
                  </a:moveTo>
                  <a:cubicBezTo>
                    <a:pt x="6182" y="1"/>
                    <a:pt x="5623" y="106"/>
                    <a:pt x="5052" y="316"/>
                  </a:cubicBezTo>
                  <a:cubicBezTo>
                    <a:pt x="4189" y="631"/>
                    <a:pt x="3336" y="1190"/>
                    <a:pt x="2589" y="1926"/>
                  </a:cubicBezTo>
                  <a:cubicBezTo>
                    <a:pt x="2158" y="2347"/>
                    <a:pt x="1769" y="2831"/>
                    <a:pt x="1432" y="3358"/>
                  </a:cubicBezTo>
                  <a:cubicBezTo>
                    <a:pt x="737" y="4410"/>
                    <a:pt x="284" y="5589"/>
                    <a:pt x="137" y="6736"/>
                  </a:cubicBezTo>
                  <a:cubicBezTo>
                    <a:pt x="0" y="7862"/>
                    <a:pt x="148" y="8894"/>
                    <a:pt x="569" y="9725"/>
                  </a:cubicBezTo>
                  <a:cubicBezTo>
                    <a:pt x="810" y="10209"/>
                    <a:pt x="1137" y="10599"/>
                    <a:pt x="1547" y="10903"/>
                  </a:cubicBezTo>
                  <a:cubicBezTo>
                    <a:pt x="1600" y="10956"/>
                    <a:pt x="1663" y="10999"/>
                    <a:pt x="1726" y="11030"/>
                  </a:cubicBezTo>
                  <a:cubicBezTo>
                    <a:pt x="2274" y="11388"/>
                    <a:pt x="2915" y="11567"/>
                    <a:pt x="3610" y="11567"/>
                  </a:cubicBezTo>
                  <a:cubicBezTo>
                    <a:pt x="4031" y="11567"/>
                    <a:pt x="4452" y="11504"/>
                    <a:pt x="4894" y="11377"/>
                  </a:cubicBezTo>
                  <a:cubicBezTo>
                    <a:pt x="6052" y="11041"/>
                    <a:pt x="7199" y="10272"/>
                    <a:pt x="8125" y="9209"/>
                  </a:cubicBezTo>
                  <a:cubicBezTo>
                    <a:pt x="8399" y="8904"/>
                    <a:pt x="8652" y="8567"/>
                    <a:pt x="8883" y="8220"/>
                  </a:cubicBezTo>
                  <a:cubicBezTo>
                    <a:pt x="10219" y="6167"/>
                    <a:pt x="10588" y="3726"/>
                    <a:pt x="9809" y="1999"/>
                  </a:cubicBezTo>
                  <a:cubicBezTo>
                    <a:pt x="9525" y="1379"/>
                    <a:pt x="9115" y="895"/>
                    <a:pt x="8578" y="537"/>
                  </a:cubicBezTo>
                  <a:cubicBezTo>
                    <a:pt x="8036" y="179"/>
                    <a:pt x="7399" y="1"/>
                    <a:pt x="67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52" name="Google Shape;2652;p64"/>
            <p:cNvSpPr/>
            <p:nvPr/>
          </p:nvSpPr>
          <p:spPr>
            <a:xfrm>
              <a:off x="4179585" y="1945753"/>
              <a:ext cx="265905" cy="370793"/>
            </a:xfrm>
            <a:custGeom>
              <a:avLst/>
              <a:gdLst/>
              <a:ahLst/>
              <a:cxnLst/>
              <a:rect l="l" t="t" r="r" b="b"/>
              <a:pathLst>
                <a:path w="7684" h="10715" extrusionOk="0">
                  <a:moveTo>
                    <a:pt x="6894" y="74"/>
                  </a:moveTo>
                  <a:cubicBezTo>
                    <a:pt x="7031" y="74"/>
                    <a:pt x="7157" y="106"/>
                    <a:pt x="7262" y="169"/>
                  </a:cubicBezTo>
                  <a:cubicBezTo>
                    <a:pt x="7473" y="316"/>
                    <a:pt x="7588" y="600"/>
                    <a:pt x="7599" y="1021"/>
                  </a:cubicBezTo>
                  <a:cubicBezTo>
                    <a:pt x="7609" y="2232"/>
                    <a:pt x="6767" y="4337"/>
                    <a:pt x="5431" y="6379"/>
                  </a:cubicBezTo>
                  <a:cubicBezTo>
                    <a:pt x="5200" y="6726"/>
                    <a:pt x="4968" y="7062"/>
                    <a:pt x="4726" y="7378"/>
                  </a:cubicBezTo>
                  <a:cubicBezTo>
                    <a:pt x="3234" y="9380"/>
                    <a:pt x="1703" y="10642"/>
                    <a:pt x="839" y="10642"/>
                  </a:cubicBezTo>
                  <a:cubicBezTo>
                    <a:pt x="704" y="10642"/>
                    <a:pt x="584" y="10611"/>
                    <a:pt x="485" y="10546"/>
                  </a:cubicBezTo>
                  <a:cubicBezTo>
                    <a:pt x="453" y="10525"/>
                    <a:pt x="432" y="10504"/>
                    <a:pt x="410" y="10483"/>
                  </a:cubicBezTo>
                  <a:cubicBezTo>
                    <a:pt x="253" y="10346"/>
                    <a:pt x="169" y="10115"/>
                    <a:pt x="148" y="9799"/>
                  </a:cubicBezTo>
                  <a:cubicBezTo>
                    <a:pt x="74" y="8610"/>
                    <a:pt x="916" y="6463"/>
                    <a:pt x="2305" y="4337"/>
                  </a:cubicBezTo>
                  <a:cubicBezTo>
                    <a:pt x="2653" y="3821"/>
                    <a:pt x="3010" y="3316"/>
                    <a:pt x="3378" y="2853"/>
                  </a:cubicBezTo>
                  <a:cubicBezTo>
                    <a:pt x="4010" y="2064"/>
                    <a:pt x="4662" y="1379"/>
                    <a:pt x="5263" y="895"/>
                  </a:cubicBezTo>
                  <a:cubicBezTo>
                    <a:pt x="5925" y="359"/>
                    <a:pt x="6494" y="74"/>
                    <a:pt x="6894" y="74"/>
                  </a:cubicBezTo>
                  <a:close/>
                  <a:moveTo>
                    <a:pt x="6906" y="0"/>
                  </a:moveTo>
                  <a:cubicBezTo>
                    <a:pt x="6479" y="0"/>
                    <a:pt x="5897" y="288"/>
                    <a:pt x="5210" y="843"/>
                  </a:cubicBezTo>
                  <a:cubicBezTo>
                    <a:pt x="4610" y="1327"/>
                    <a:pt x="3958" y="2011"/>
                    <a:pt x="3315" y="2810"/>
                  </a:cubicBezTo>
                  <a:cubicBezTo>
                    <a:pt x="2947" y="3273"/>
                    <a:pt x="2589" y="3779"/>
                    <a:pt x="2253" y="4295"/>
                  </a:cubicBezTo>
                  <a:cubicBezTo>
                    <a:pt x="853" y="6442"/>
                    <a:pt x="0" y="8599"/>
                    <a:pt x="74" y="9799"/>
                  </a:cubicBezTo>
                  <a:cubicBezTo>
                    <a:pt x="95" y="10136"/>
                    <a:pt x="190" y="10388"/>
                    <a:pt x="358" y="10546"/>
                  </a:cubicBezTo>
                  <a:cubicBezTo>
                    <a:pt x="389" y="10568"/>
                    <a:pt x="410" y="10589"/>
                    <a:pt x="442" y="10599"/>
                  </a:cubicBezTo>
                  <a:cubicBezTo>
                    <a:pt x="548" y="10673"/>
                    <a:pt x="684" y="10715"/>
                    <a:pt x="842" y="10715"/>
                  </a:cubicBezTo>
                  <a:cubicBezTo>
                    <a:pt x="1210" y="10715"/>
                    <a:pt x="1705" y="10493"/>
                    <a:pt x="2274" y="10062"/>
                  </a:cubicBezTo>
                  <a:cubicBezTo>
                    <a:pt x="3063" y="9483"/>
                    <a:pt x="3947" y="8547"/>
                    <a:pt x="4789" y="7431"/>
                  </a:cubicBezTo>
                  <a:cubicBezTo>
                    <a:pt x="5020" y="7104"/>
                    <a:pt x="5263" y="6768"/>
                    <a:pt x="5494" y="6421"/>
                  </a:cubicBezTo>
                  <a:cubicBezTo>
                    <a:pt x="6831" y="4358"/>
                    <a:pt x="7683" y="2242"/>
                    <a:pt x="7662" y="1021"/>
                  </a:cubicBezTo>
                  <a:cubicBezTo>
                    <a:pt x="7662" y="569"/>
                    <a:pt x="7536" y="263"/>
                    <a:pt x="7294" y="106"/>
                  </a:cubicBezTo>
                  <a:cubicBezTo>
                    <a:pt x="7185" y="35"/>
                    <a:pt x="7055" y="0"/>
                    <a:pt x="69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53" name="Google Shape;2653;p64"/>
            <p:cNvSpPr/>
            <p:nvPr/>
          </p:nvSpPr>
          <p:spPr>
            <a:xfrm>
              <a:off x="3990540" y="1884191"/>
              <a:ext cx="604999" cy="530252"/>
            </a:xfrm>
            <a:custGeom>
              <a:avLst/>
              <a:gdLst/>
              <a:ahLst/>
              <a:cxnLst/>
              <a:rect l="l" t="t" r="r" b="b"/>
              <a:pathLst>
                <a:path w="17483" h="15323" extrusionOk="0">
                  <a:moveTo>
                    <a:pt x="5305" y="1"/>
                  </a:moveTo>
                  <a:cubicBezTo>
                    <a:pt x="4200" y="632"/>
                    <a:pt x="3221" y="1516"/>
                    <a:pt x="2474" y="2653"/>
                  </a:cubicBezTo>
                  <a:cubicBezTo>
                    <a:pt x="1" y="6442"/>
                    <a:pt x="1064" y="11515"/>
                    <a:pt x="4853" y="13988"/>
                  </a:cubicBezTo>
                  <a:cubicBezTo>
                    <a:pt x="6236" y="14891"/>
                    <a:pt x="7790" y="15322"/>
                    <a:pt x="9326" y="15322"/>
                  </a:cubicBezTo>
                  <a:cubicBezTo>
                    <a:pt x="11998" y="15322"/>
                    <a:pt x="14617" y="14016"/>
                    <a:pt x="16188" y="11610"/>
                  </a:cubicBezTo>
                  <a:cubicBezTo>
                    <a:pt x="16924" y="10473"/>
                    <a:pt x="17356" y="9220"/>
                    <a:pt x="17483" y="7957"/>
                  </a:cubicBezTo>
                  <a:lnTo>
                    <a:pt x="17483" y="7957"/>
                  </a:lnTo>
                  <a:lnTo>
                    <a:pt x="16283" y="7968"/>
                  </a:lnTo>
                  <a:cubicBezTo>
                    <a:pt x="16156" y="9010"/>
                    <a:pt x="15799" y="10031"/>
                    <a:pt x="15188" y="10967"/>
                  </a:cubicBezTo>
                  <a:cubicBezTo>
                    <a:pt x="13846" y="13018"/>
                    <a:pt x="11610" y="14131"/>
                    <a:pt x="9329" y="14131"/>
                  </a:cubicBezTo>
                  <a:cubicBezTo>
                    <a:pt x="8015" y="14131"/>
                    <a:pt x="6687" y="13762"/>
                    <a:pt x="5506" y="12988"/>
                  </a:cubicBezTo>
                  <a:cubicBezTo>
                    <a:pt x="2274" y="10873"/>
                    <a:pt x="1359" y="6537"/>
                    <a:pt x="3474" y="3305"/>
                  </a:cubicBezTo>
                  <a:cubicBezTo>
                    <a:pt x="4084" y="2379"/>
                    <a:pt x="4884" y="1642"/>
                    <a:pt x="5779" y="1106"/>
                  </a:cubicBezTo>
                  <a:lnTo>
                    <a:pt x="530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54" name="Google Shape;2654;p64"/>
            <p:cNvSpPr/>
            <p:nvPr/>
          </p:nvSpPr>
          <p:spPr>
            <a:xfrm>
              <a:off x="4019331" y="1883118"/>
              <a:ext cx="577281" cy="532848"/>
            </a:xfrm>
            <a:custGeom>
              <a:avLst/>
              <a:gdLst/>
              <a:ahLst/>
              <a:cxnLst/>
              <a:rect l="l" t="t" r="r" b="b"/>
              <a:pathLst>
                <a:path w="16682" h="15398" extrusionOk="0">
                  <a:moveTo>
                    <a:pt x="4463" y="85"/>
                  </a:moveTo>
                  <a:lnTo>
                    <a:pt x="4905" y="1126"/>
                  </a:lnTo>
                  <a:cubicBezTo>
                    <a:pt x="3979" y="1673"/>
                    <a:pt x="3210" y="2410"/>
                    <a:pt x="2611" y="3315"/>
                  </a:cubicBezTo>
                  <a:cubicBezTo>
                    <a:pt x="1589" y="4894"/>
                    <a:pt x="1232" y="6767"/>
                    <a:pt x="1621" y="8610"/>
                  </a:cubicBezTo>
                  <a:cubicBezTo>
                    <a:pt x="2000" y="10451"/>
                    <a:pt x="3084" y="12030"/>
                    <a:pt x="4652" y="13051"/>
                  </a:cubicBezTo>
                  <a:cubicBezTo>
                    <a:pt x="5835" y="13827"/>
                    <a:pt x="7168" y="14198"/>
                    <a:pt x="8487" y="14198"/>
                  </a:cubicBezTo>
                  <a:cubicBezTo>
                    <a:pt x="10783" y="14198"/>
                    <a:pt x="13037" y="13075"/>
                    <a:pt x="14387" y="11009"/>
                  </a:cubicBezTo>
                  <a:cubicBezTo>
                    <a:pt x="14977" y="10104"/>
                    <a:pt x="15346" y="9104"/>
                    <a:pt x="15482" y="8041"/>
                  </a:cubicBezTo>
                  <a:lnTo>
                    <a:pt x="16608" y="8030"/>
                  </a:lnTo>
                  <a:lnTo>
                    <a:pt x="16608" y="8030"/>
                  </a:lnTo>
                  <a:cubicBezTo>
                    <a:pt x="16471" y="9304"/>
                    <a:pt x="16029" y="10546"/>
                    <a:pt x="15324" y="11630"/>
                  </a:cubicBezTo>
                  <a:cubicBezTo>
                    <a:pt x="14135" y="13451"/>
                    <a:pt x="12303" y="14693"/>
                    <a:pt x="10167" y="15145"/>
                  </a:cubicBezTo>
                  <a:cubicBezTo>
                    <a:pt x="9610" y="15261"/>
                    <a:pt x="9048" y="15318"/>
                    <a:pt x="8491" y="15318"/>
                  </a:cubicBezTo>
                  <a:cubicBezTo>
                    <a:pt x="6923" y="15318"/>
                    <a:pt x="5385" y="14865"/>
                    <a:pt x="4042" y="13987"/>
                  </a:cubicBezTo>
                  <a:cubicBezTo>
                    <a:pt x="2221" y="12799"/>
                    <a:pt x="969" y="10967"/>
                    <a:pt x="527" y="8841"/>
                  </a:cubicBezTo>
                  <a:cubicBezTo>
                    <a:pt x="74" y="6704"/>
                    <a:pt x="485" y="4526"/>
                    <a:pt x="1674" y="2705"/>
                  </a:cubicBezTo>
                  <a:cubicBezTo>
                    <a:pt x="2379" y="1631"/>
                    <a:pt x="3347" y="726"/>
                    <a:pt x="4463" y="85"/>
                  </a:cubicBezTo>
                  <a:close/>
                  <a:moveTo>
                    <a:pt x="4463" y="0"/>
                  </a:moveTo>
                  <a:cubicBezTo>
                    <a:pt x="3315" y="642"/>
                    <a:pt x="2337" y="1568"/>
                    <a:pt x="1621" y="2663"/>
                  </a:cubicBezTo>
                  <a:cubicBezTo>
                    <a:pt x="411" y="4505"/>
                    <a:pt x="1" y="6704"/>
                    <a:pt x="453" y="8851"/>
                  </a:cubicBezTo>
                  <a:cubicBezTo>
                    <a:pt x="906" y="10998"/>
                    <a:pt x="2158" y="12851"/>
                    <a:pt x="4000" y="14051"/>
                  </a:cubicBezTo>
                  <a:cubicBezTo>
                    <a:pt x="5357" y="14935"/>
                    <a:pt x="6905" y="15398"/>
                    <a:pt x="8483" y="15398"/>
                  </a:cubicBezTo>
                  <a:cubicBezTo>
                    <a:pt x="9052" y="15398"/>
                    <a:pt x="9620" y="15335"/>
                    <a:pt x="10188" y="15219"/>
                  </a:cubicBezTo>
                  <a:cubicBezTo>
                    <a:pt x="12335" y="14766"/>
                    <a:pt x="14177" y="13503"/>
                    <a:pt x="15388" y="11662"/>
                  </a:cubicBezTo>
                  <a:cubicBezTo>
                    <a:pt x="16103" y="10567"/>
                    <a:pt x="16555" y="9293"/>
                    <a:pt x="16682" y="7988"/>
                  </a:cubicBezTo>
                  <a:cubicBezTo>
                    <a:pt x="16682" y="7978"/>
                    <a:pt x="16682" y="7967"/>
                    <a:pt x="16672" y="7967"/>
                  </a:cubicBezTo>
                  <a:cubicBezTo>
                    <a:pt x="16672" y="7957"/>
                    <a:pt x="16661" y="7957"/>
                    <a:pt x="16651" y="7957"/>
                  </a:cubicBezTo>
                  <a:lnTo>
                    <a:pt x="15451" y="7967"/>
                  </a:lnTo>
                  <a:cubicBezTo>
                    <a:pt x="15430" y="7967"/>
                    <a:pt x="15409" y="7978"/>
                    <a:pt x="15409" y="7999"/>
                  </a:cubicBezTo>
                  <a:cubicBezTo>
                    <a:pt x="15282" y="9062"/>
                    <a:pt x="14914" y="10072"/>
                    <a:pt x="14324" y="10977"/>
                  </a:cubicBezTo>
                  <a:cubicBezTo>
                    <a:pt x="12988" y="13009"/>
                    <a:pt x="10757" y="14125"/>
                    <a:pt x="8494" y="14125"/>
                  </a:cubicBezTo>
                  <a:cubicBezTo>
                    <a:pt x="7188" y="14125"/>
                    <a:pt x="5862" y="13756"/>
                    <a:pt x="4695" y="12988"/>
                  </a:cubicBezTo>
                  <a:cubicBezTo>
                    <a:pt x="3137" y="11978"/>
                    <a:pt x="2074" y="10409"/>
                    <a:pt x="1685" y="8589"/>
                  </a:cubicBezTo>
                  <a:cubicBezTo>
                    <a:pt x="1306" y="6778"/>
                    <a:pt x="1663" y="4915"/>
                    <a:pt x="2674" y="3357"/>
                  </a:cubicBezTo>
                  <a:cubicBezTo>
                    <a:pt x="3263" y="2452"/>
                    <a:pt x="4042" y="1716"/>
                    <a:pt x="4968" y="1168"/>
                  </a:cubicBezTo>
                  <a:cubicBezTo>
                    <a:pt x="4978" y="1158"/>
                    <a:pt x="4989" y="1137"/>
                    <a:pt x="4978" y="1126"/>
                  </a:cubicBezTo>
                  <a:lnTo>
                    <a:pt x="4515" y="22"/>
                  </a:lnTo>
                  <a:cubicBezTo>
                    <a:pt x="4505" y="11"/>
                    <a:pt x="4494" y="0"/>
                    <a:pt x="44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55" name="Google Shape;2655;p64"/>
            <p:cNvSpPr/>
            <p:nvPr/>
          </p:nvSpPr>
          <p:spPr>
            <a:xfrm>
              <a:off x="4326724" y="2514653"/>
              <a:ext cx="4741" cy="11316"/>
            </a:xfrm>
            <a:custGeom>
              <a:avLst/>
              <a:gdLst/>
              <a:ahLst/>
              <a:cxnLst/>
              <a:rect l="l" t="t" r="r" b="b"/>
              <a:pathLst>
                <a:path w="137" h="327" extrusionOk="0">
                  <a:moveTo>
                    <a:pt x="32" y="0"/>
                  </a:moveTo>
                  <a:cubicBezTo>
                    <a:pt x="10" y="0"/>
                    <a:pt x="0" y="21"/>
                    <a:pt x="0" y="42"/>
                  </a:cubicBezTo>
                  <a:lnTo>
                    <a:pt x="53" y="295"/>
                  </a:lnTo>
                  <a:cubicBezTo>
                    <a:pt x="64" y="316"/>
                    <a:pt x="74" y="326"/>
                    <a:pt x="95" y="326"/>
                  </a:cubicBezTo>
                  <a:cubicBezTo>
                    <a:pt x="116" y="326"/>
                    <a:pt x="137" y="305"/>
                    <a:pt x="127" y="284"/>
                  </a:cubicBezTo>
                  <a:lnTo>
                    <a:pt x="74" y="31"/>
                  </a:lnTo>
                  <a:cubicBezTo>
                    <a:pt x="74" y="10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56" name="Google Shape;2656;p64"/>
            <p:cNvSpPr/>
            <p:nvPr/>
          </p:nvSpPr>
          <p:spPr>
            <a:xfrm>
              <a:off x="4336933" y="2512473"/>
              <a:ext cx="4741" cy="11281"/>
            </a:xfrm>
            <a:custGeom>
              <a:avLst/>
              <a:gdLst/>
              <a:ahLst/>
              <a:cxnLst/>
              <a:rect l="l" t="t" r="r" b="b"/>
              <a:pathLst>
                <a:path w="137" h="326" extrusionOk="0">
                  <a:moveTo>
                    <a:pt x="31" y="0"/>
                  </a:moveTo>
                  <a:cubicBezTo>
                    <a:pt x="10" y="10"/>
                    <a:pt x="0" y="21"/>
                    <a:pt x="0" y="42"/>
                  </a:cubicBezTo>
                  <a:lnTo>
                    <a:pt x="63" y="295"/>
                  </a:lnTo>
                  <a:cubicBezTo>
                    <a:pt x="63" y="316"/>
                    <a:pt x="73" y="326"/>
                    <a:pt x="94" y="326"/>
                  </a:cubicBezTo>
                  <a:lnTo>
                    <a:pt x="105" y="326"/>
                  </a:lnTo>
                  <a:cubicBezTo>
                    <a:pt x="126" y="326"/>
                    <a:pt x="136" y="305"/>
                    <a:pt x="126" y="284"/>
                  </a:cubicBezTo>
                  <a:lnTo>
                    <a:pt x="73" y="31"/>
                  </a:lnTo>
                  <a:cubicBezTo>
                    <a:pt x="73" y="10"/>
                    <a:pt x="52" y="0"/>
                    <a:pt x="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57" name="Google Shape;2657;p64"/>
            <p:cNvSpPr/>
            <p:nvPr/>
          </p:nvSpPr>
          <p:spPr>
            <a:xfrm>
              <a:off x="4347106" y="2510293"/>
              <a:ext cx="4775" cy="11281"/>
            </a:xfrm>
            <a:custGeom>
              <a:avLst/>
              <a:gdLst/>
              <a:ahLst/>
              <a:cxnLst/>
              <a:rect l="l" t="t" r="r" b="b"/>
              <a:pathLst>
                <a:path w="138" h="326" extrusionOk="0">
                  <a:moveTo>
                    <a:pt x="32" y="0"/>
                  </a:moveTo>
                  <a:cubicBezTo>
                    <a:pt x="11" y="10"/>
                    <a:pt x="1" y="21"/>
                    <a:pt x="11" y="42"/>
                  </a:cubicBezTo>
                  <a:lnTo>
                    <a:pt x="64" y="295"/>
                  </a:lnTo>
                  <a:cubicBezTo>
                    <a:pt x="64" y="316"/>
                    <a:pt x="74" y="326"/>
                    <a:pt x="95" y="326"/>
                  </a:cubicBezTo>
                  <a:lnTo>
                    <a:pt x="106" y="326"/>
                  </a:lnTo>
                  <a:cubicBezTo>
                    <a:pt x="127" y="326"/>
                    <a:pt x="137" y="305"/>
                    <a:pt x="137" y="284"/>
                  </a:cubicBezTo>
                  <a:lnTo>
                    <a:pt x="74" y="31"/>
                  </a:lnTo>
                  <a:cubicBezTo>
                    <a:pt x="74" y="10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58" name="Google Shape;2658;p64"/>
            <p:cNvSpPr/>
            <p:nvPr/>
          </p:nvSpPr>
          <p:spPr>
            <a:xfrm>
              <a:off x="4357315" y="2508078"/>
              <a:ext cx="4741" cy="11316"/>
            </a:xfrm>
            <a:custGeom>
              <a:avLst/>
              <a:gdLst/>
              <a:ahLst/>
              <a:cxnLst/>
              <a:rect l="l" t="t" r="r" b="b"/>
              <a:pathLst>
                <a:path w="137" h="327" extrusionOk="0">
                  <a:moveTo>
                    <a:pt x="43" y="1"/>
                  </a:moveTo>
                  <a:cubicBezTo>
                    <a:pt x="22" y="11"/>
                    <a:pt x="0" y="32"/>
                    <a:pt x="11" y="43"/>
                  </a:cubicBezTo>
                  <a:lnTo>
                    <a:pt x="64" y="306"/>
                  </a:lnTo>
                  <a:cubicBezTo>
                    <a:pt x="64" y="317"/>
                    <a:pt x="85" y="327"/>
                    <a:pt x="95" y="327"/>
                  </a:cubicBezTo>
                  <a:lnTo>
                    <a:pt x="106" y="327"/>
                  </a:lnTo>
                  <a:cubicBezTo>
                    <a:pt x="127" y="327"/>
                    <a:pt x="137" y="306"/>
                    <a:pt x="137" y="285"/>
                  </a:cubicBezTo>
                  <a:lnTo>
                    <a:pt x="85" y="32"/>
                  </a:lnTo>
                  <a:cubicBezTo>
                    <a:pt x="74" y="11"/>
                    <a:pt x="53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59" name="Google Shape;2659;p64"/>
            <p:cNvSpPr/>
            <p:nvPr/>
          </p:nvSpPr>
          <p:spPr>
            <a:xfrm>
              <a:off x="4367869" y="2505898"/>
              <a:ext cx="4395" cy="11316"/>
            </a:xfrm>
            <a:custGeom>
              <a:avLst/>
              <a:gdLst/>
              <a:ahLst/>
              <a:cxnLst/>
              <a:rect l="l" t="t" r="r" b="b"/>
              <a:pathLst>
                <a:path w="127" h="327" extrusionOk="0">
                  <a:moveTo>
                    <a:pt x="32" y="1"/>
                  </a:moveTo>
                  <a:cubicBezTo>
                    <a:pt x="11" y="11"/>
                    <a:pt x="0" y="32"/>
                    <a:pt x="0" y="53"/>
                  </a:cubicBezTo>
                  <a:lnTo>
                    <a:pt x="53" y="306"/>
                  </a:lnTo>
                  <a:cubicBezTo>
                    <a:pt x="53" y="316"/>
                    <a:pt x="74" y="327"/>
                    <a:pt x="84" y="327"/>
                  </a:cubicBezTo>
                  <a:lnTo>
                    <a:pt x="95" y="327"/>
                  </a:lnTo>
                  <a:cubicBezTo>
                    <a:pt x="116" y="327"/>
                    <a:pt x="127" y="306"/>
                    <a:pt x="127" y="284"/>
                  </a:cubicBezTo>
                  <a:lnTo>
                    <a:pt x="74" y="32"/>
                  </a:lnTo>
                  <a:cubicBezTo>
                    <a:pt x="63" y="11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60" name="Google Shape;2660;p64"/>
            <p:cNvSpPr/>
            <p:nvPr/>
          </p:nvSpPr>
          <p:spPr>
            <a:xfrm>
              <a:off x="4378043" y="2503926"/>
              <a:ext cx="4429" cy="11489"/>
            </a:xfrm>
            <a:custGeom>
              <a:avLst/>
              <a:gdLst/>
              <a:ahLst/>
              <a:cxnLst/>
              <a:rect l="l" t="t" r="r" b="b"/>
              <a:pathLst>
                <a:path w="128" h="332" extrusionOk="0">
                  <a:moveTo>
                    <a:pt x="49" y="1"/>
                  </a:moveTo>
                  <a:cubicBezTo>
                    <a:pt x="44" y="1"/>
                    <a:pt x="39" y="2"/>
                    <a:pt x="33" y="5"/>
                  </a:cubicBezTo>
                  <a:cubicBezTo>
                    <a:pt x="12" y="5"/>
                    <a:pt x="1" y="26"/>
                    <a:pt x="1" y="47"/>
                  </a:cubicBezTo>
                  <a:lnTo>
                    <a:pt x="54" y="299"/>
                  </a:lnTo>
                  <a:cubicBezTo>
                    <a:pt x="64" y="310"/>
                    <a:pt x="75" y="331"/>
                    <a:pt x="96" y="331"/>
                  </a:cubicBezTo>
                  <a:lnTo>
                    <a:pt x="96" y="320"/>
                  </a:lnTo>
                  <a:cubicBezTo>
                    <a:pt x="117" y="320"/>
                    <a:pt x="127" y="299"/>
                    <a:pt x="127" y="278"/>
                  </a:cubicBezTo>
                  <a:lnTo>
                    <a:pt x="75" y="26"/>
                  </a:lnTo>
                  <a:cubicBezTo>
                    <a:pt x="75" y="10"/>
                    <a:pt x="64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61" name="Google Shape;2661;p64"/>
            <p:cNvSpPr/>
            <p:nvPr/>
          </p:nvSpPr>
          <p:spPr>
            <a:xfrm>
              <a:off x="4388251" y="2501746"/>
              <a:ext cx="4775" cy="11489"/>
            </a:xfrm>
            <a:custGeom>
              <a:avLst/>
              <a:gdLst/>
              <a:ahLst/>
              <a:cxnLst/>
              <a:rect l="l" t="t" r="r" b="b"/>
              <a:pathLst>
                <a:path w="138" h="332" extrusionOk="0">
                  <a:moveTo>
                    <a:pt x="49" y="1"/>
                  </a:moveTo>
                  <a:cubicBezTo>
                    <a:pt x="44" y="1"/>
                    <a:pt x="38" y="2"/>
                    <a:pt x="33" y="5"/>
                  </a:cubicBezTo>
                  <a:cubicBezTo>
                    <a:pt x="12" y="5"/>
                    <a:pt x="1" y="26"/>
                    <a:pt x="1" y="47"/>
                  </a:cubicBezTo>
                  <a:lnTo>
                    <a:pt x="54" y="299"/>
                  </a:lnTo>
                  <a:cubicBezTo>
                    <a:pt x="64" y="320"/>
                    <a:pt x="75" y="331"/>
                    <a:pt x="96" y="331"/>
                  </a:cubicBezTo>
                  <a:lnTo>
                    <a:pt x="106" y="331"/>
                  </a:lnTo>
                  <a:cubicBezTo>
                    <a:pt x="117" y="320"/>
                    <a:pt x="138" y="299"/>
                    <a:pt x="127" y="278"/>
                  </a:cubicBezTo>
                  <a:lnTo>
                    <a:pt x="75" y="26"/>
                  </a:lnTo>
                  <a:cubicBezTo>
                    <a:pt x="75" y="10"/>
                    <a:pt x="63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62" name="Google Shape;2662;p64"/>
            <p:cNvSpPr/>
            <p:nvPr/>
          </p:nvSpPr>
          <p:spPr>
            <a:xfrm>
              <a:off x="4398460" y="2499600"/>
              <a:ext cx="4775" cy="11454"/>
            </a:xfrm>
            <a:custGeom>
              <a:avLst/>
              <a:gdLst/>
              <a:ahLst/>
              <a:cxnLst/>
              <a:rect l="l" t="t" r="r" b="b"/>
              <a:pathLst>
                <a:path w="138" h="331" extrusionOk="0">
                  <a:moveTo>
                    <a:pt x="44" y="1"/>
                  </a:moveTo>
                  <a:cubicBezTo>
                    <a:pt x="40" y="1"/>
                    <a:pt x="36" y="1"/>
                    <a:pt x="32" y="3"/>
                  </a:cubicBezTo>
                  <a:cubicBezTo>
                    <a:pt x="11" y="3"/>
                    <a:pt x="0" y="24"/>
                    <a:pt x="11" y="45"/>
                  </a:cubicBezTo>
                  <a:lnTo>
                    <a:pt x="63" y="298"/>
                  </a:lnTo>
                  <a:cubicBezTo>
                    <a:pt x="63" y="319"/>
                    <a:pt x="74" y="330"/>
                    <a:pt x="95" y="330"/>
                  </a:cubicBezTo>
                  <a:lnTo>
                    <a:pt x="106" y="330"/>
                  </a:lnTo>
                  <a:cubicBezTo>
                    <a:pt x="127" y="319"/>
                    <a:pt x="138" y="298"/>
                    <a:pt x="127" y="288"/>
                  </a:cubicBezTo>
                  <a:lnTo>
                    <a:pt x="74" y="24"/>
                  </a:lnTo>
                  <a:cubicBezTo>
                    <a:pt x="74" y="16"/>
                    <a:pt x="60" y="1"/>
                    <a:pt x="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63" name="Google Shape;2663;p64"/>
            <p:cNvSpPr/>
            <p:nvPr/>
          </p:nvSpPr>
          <p:spPr>
            <a:xfrm>
              <a:off x="4408668" y="2497420"/>
              <a:ext cx="4775" cy="11420"/>
            </a:xfrm>
            <a:custGeom>
              <a:avLst/>
              <a:gdLst/>
              <a:ahLst/>
              <a:cxnLst/>
              <a:rect l="l" t="t" r="r" b="b"/>
              <a:pathLst>
                <a:path w="138" h="330" extrusionOk="0">
                  <a:moveTo>
                    <a:pt x="43" y="1"/>
                  </a:moveTo>
                  <a:cubicBezTo>
                    <a:pt x="40" y="1"/>
                    <a:pt x="36" y="1"/>
                    <a:pt x="32" y="3"/>
                  </a:cubicBezTo>
                  <a:cubicBezTo>
                    <a:pt x="11" y="3"/>
                    <a:pt x="0" y="24"/>
                    <a:pt x="11" y="45"/>
                  </a:cubicBezTo>
                  <a:lnTo>
                    <a:pt x="63" y="298"/>
                  </a:lnTo>
                  <a:cubicBezTo>
                    <a:pt x="63" y="319"/>
                    <a:pt x="84" y="330"/>
                    <a:pt x="95" y="330"/>
                  </a:cubicBezTo>
                  <a:lnTo>
                    <a:pt x="105" y="330"/>
                  </a:lnTo>
                  <a:cubicBezTo>
                    <a:pt x="126" y="319"/>
                    <a:pt x="137" y="309"/>
                    <a:pt x="137" y="288"/>
                  </a:cubicBezTo>
                  <a:lnTo>
                    <a:pt x="84" y="35"/>
                  </a:lnTo>
                  <a:cubicBezTo>
                    <a:pt x="76" y="18"/>
                    <a:pt x="60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64" name="Google Shape;2664;p64"/>
            <p:cNvSpPr/>
            <p:nvPr/>
          </p:nvSpPr>
          <p:spPr>
            <a:xfrm>
              <a:off x="4418842" y="2495344"/>
              <a:ext cx="4775" cy="11316"/>
            </a:xfrm>
            <a:custGeom>
              <a:avLst/>
              <a:gdLst/>
              <a:ahLst/>
              <a:cxnLst/>
              <a:rect l="l" t="t" r="r" b="b"/>
              <a:pathLst>
                <a:path w="138" h="327" extrusionOk="0">
                  <a:moveTo>
                    <a:pt x="43" y="0"/>
                  </a:moveTo>
                  <a:cubicBezTo>
                    <a:pt x="22" y="0"/>
                    <a:pt x="1" y="21"/>
                    <a:pt x="12" y="42"/>
                  </a:cubicBezTo>
                  <a:lnTo>
                    <a:pt x="64" y="295"/>
                  </a:lnTo>
                  <a:cubicBezTo>
                    <a:pt x="64" y="316"/>
                    <a:pt x="85" y="327"/>
                    <a:pt x="96" y="327"/>
                  </a:cubicBezTo>
                  <a:lnTo>
                    <a:pt x="106" y="327"/>
                  </a:lnTo>
                  <a:cubicBezTo>
                    <a:pt x="127" y="316"/>
                    <a:pt x="138" y="306"/>
                    <a:pt x="138" y="285"/>
                  </a:cubicBezTo>
                  <a:lnTo>
                    <a:pt x="85" y="32"/>
                  </a:lnTo>
                  <a:cubicBezTo>
                    <a:pt x="75" y="11"/>
                    <a:pt x="54" y="0"/>
                    <a:pt x="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65" name="Google Shape;2665;p64"/>
            <p:cNvSpPr/>
            <p:nvPr/>
          </p:nvSpPr>
          <p:spPr>
            <a:xfrm>
              <a:off x="4429431" y="2493129"/>
              <a:ext cx="4395" cy="11350"/>
            </a:xfrm>
            <a:custGeom>
              <a:avLst/>
              <a:gdLst/>
              <a:ahLst/>
              <a:cxnLst/>
              <a:rect l="l" t="t" r="r" b="b"/>
              <a:pathLst>
                <a:path w="127" h="328" extrusionOk="0">
                  <a:moveTo>
                    <a:pt x="31" y="1"/>
                  </a:moveTo>
                  <a:cubicBezTo>
                    <a:pt x="10" y="1"/>
                    <a:pt x="0" y="22"/>
                    <a:pt x="0" y="43"/>
                  </a:cubicBezTo>
                  <a:lnTo>
                    <a:pt x="53" y="296"/>
                  </a:lnTo>
                  <a:cubicBezTo>
                    <a:pt x="53" y="317"/>
                    <a:pt x="74" y="328"/>
                    <a:pt x="85" y="328"/>
                  </a:cubicBezTo>
                  <a:lnTo>
                    <a:pt x="95" y="328"/>
                  </a:lnTo>
                  <a:cubicBezTo>
                    <a:pt x="116" y="328"/>
                    <a:pt x="127" y="307"/>
                    <a:pt x="127" y="286"/>
                  </a:cubicBezTo>
                  <a:lnTo>
                    <a:pt x="74" y="33"/>
                  </a:lnTo>
                  <a:cubicBezTo>
                    <a:pt x="63" y="12"/>
                    <a:pt x="53" y="1"/>
                    <a:pt x="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66" name="Google Shape;2666;p64"/>
            <p:cNvSpPr/>
            <p:nvPr/>
          </p:nvSpPr>
          <p:spPr>
            <a:xfrm>
              <a:off x="4439639" y="2490949"/>
              <a:ext cx="4395" cy="11350"/>
            </a:xfrm>
            <a:custGeom>
              <a:avLst/>
              <a:gdLst/>
              <a:ahLst/>
              <a:cxnLst/>
              <a:rect l="l" t="t" r="r" b="b"/>
              <a:pathLst>
                <a:path w="127" h="328" extrusionOk="0">
                  <a:moveTo>
                    <a:pt x="31" y="1"/>
                  </a:moveTo>
                  <a:cubicBezTo>
                    <a:pt x="10" y="12"/>
                    <a:pt x="0" y="22"/>
                    <a:pt x="0" y="43"/>
                  </a:cubicBezTo>
                  <a:lnTo>
                    <a:pt x="52" y="295"/>
                  </a:lnTo>
                  <a:cubicBezTo>
                    <a:pt x="63" y="317"/>
                    <a:pt x="73" y="327"/>
                    <a:pt x="94" y="327"/>
                  </a:cubicBezTo>
                  <a:cubicBezTo>
                    <a:pt x="115" y="327"/>
                    <a:pt x="126" y="306"/>
                    <a:pt x="126" y="285"/>
                  </a:cubicBezTo>
                  <a:lnTo>
                    <a:pt x="73" y="33"/>
                  </a:lnTo>
                  <a:cubicBezTo>
                    <a:pt x="73" y="12"/>
                    <a:pt x="52" y="1"/>
                    <a:pt x="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67" name="Google Shape;2667;p64"/>
            <p:cNvSpPr/>
            <p:nvPr/>
          </p:nvSpPr>
          <p:spPr>
            <a:xfrm>
              <a:off x="4449813" y="2488769"/>
              <a:ext cx="4775" cy="11350"/>
            </a:xfrm>
            <a:custGeom>
              <a:avLst/>
              <a:gdLst/>
              <a:ahLst/>
              <a:cxnLst/>
              <a:rect l="l" t="t" r="r" b="b"/>
              <a:pathLst>
                <a:path w="138" h="328" extrusionOk="0">
                  <a:moveTo>
                    <a:pt x="32" y="1"/>
                  </a:moveTo>
                  <a:cubicBezTo>
                    <a:pt x="11" y="12"/>
                    <a:pt x="1" y="22"/>
                    <a:pt x="1" y="43"/>
                  </a:cubicBezTo>
                  <a:lnTo>
                    <a:pt x="53" y="295"/>
                  </a:lnTo>
                  <a:cubicBezTo>
                    <a:pt x="64" y="316"/>
                    <a:pt x="74" y="327"/>
                    <a:pt x="95" y="327"/>
                  </a:cubicBezTo>
                  <a:lnTo>
                    <a:pt x="106" y="327"/>
                  </a:lnTo>
                  <a:cubicBezTo>
                    <a:pt x="116" y="327"/>
                    <a:pt x="137" y="306"/>
                    <a:pt x="127" y="285"/>
                  </a:cubicBezTo>
                  <a:lnTo>
                    <a:pt x="74" y="33"/>
                  </a:lnTo>
                  <a:cubicBezTo>
                    <a:pt x="74" y="12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68" name="Google Shape;2668;p64"/>
            <p:cNvSpPr/>
            <p:nvPr/>
          </p:nvSpPr>
          <p:spPr>
            <a:xfrm>
              <a:off x="4460021" y="2486589"/>
              <a:ext cx="4741" cy="11350"/>
            </a:xfrm>
            <a:custGeom>
              <a:avLst/>
              <a:gdLst/>
              <a:ahLst/>
              <a:cxnLst/>
              <a:rect l="l" t="t" r="r" b="b"/>
              <a:pathLst>
                <a:path w="137" h="328" extrusionOk="0">
                  <a:moveTo>
                    <a:pt x="32" y="0"/>
                  </a:moveTo>
                  <a:cubicBezTo>
                    <a:pt x="11" y="11"/>
                    <a:pt x="0" y="32"/>
                    <a:pt x="11" y="43"/>
                  </a:cubicBezTo>
                  <a:lnTo>
                    <a:pt x="64" y="306"/>
                  </a:lnTo>
                  <a:cubicBezTo>
                    <a:pt x="64" y="316"/>
                    <a:pt x="74" y="327"/>
                    <a:pt x="95" y="327"/>
                  </a:cubicBezTo>
                  <a:lnTo>
                    <a:pt x="106" y="327"/>
                  </a:lnTo>
                  <a:cubicBezTo>
                    <a:pt x="127" y="327"/>
                    <a:pt x="137" y="306"/>
                    <a:pt x="127" y="285"/>
                  </a:cubicBezTo>
                  <a:lnTo>
                    <a:pt x="74" y="32"/>
                  </a:lnTo>
                  <a:cubicBezTo>
                    <a:pt x="74" y="11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69" name="Google Shape;2669;p64"/>
            <p:cNvSpPr/>
            <p:nvPr/>
          </p:nvSpPr>
          <p:spPr>
            <a:xfrm>
              <a:off x="4470230" y="2484409"/>
              <a:ext cx="4741" cy="11350"/>
            </a:xfrm>
            <a:custGeom>
              <a:avLst/>
              <a:gdLst/>
              <a:ahLst/>
              <a:cxnLst/>
              <a:rect l="l" t="t" r="r" b="b"/>
              <a:pathLst>
                <a:path w="137" h="328" extrusionOk="0">
                  <a:moveTo>
                    <a:pt x="31" y="0"/>
                  </a:moveTo>
                  <a:cubicBezTo>
                    <a:pt x="21" y="11"/>
                    <a:pt x="0" y="32"/>
                    <a:pt x="10" y="53"/>
                  </a:cubicBezTo>
                  <a:lnTo>
                    <a:pt x="63" y="306"/>
                  </a:lnTo>
                  <a:cubicBezTo>
                    <a:pt x="63" y="316"/>
                    <a:pt x="84" y="327"/>
                    <a:pt x="94" y="327"/>
                  </a:cubicBezTo>
                  <a:lnTo>
                    <a:pt x="105" y="327"/>
                  </a:lnTo>
                  <a:cubicBezTo>
                    <a:pt x="126" y="327"/>
                    <a:pt x="137" y="306"/>
                    <a:pt x="137" y="285"/>
                  </a:cubicBezTo>
                  <a:lnTo>
                    <a:pt x="84" y="32"/>
                  </a:lnTo>
                  <a:cubicBezTo>
                    <a:pt x="73" y="11"/>
                    <a:pt x="52" y="0"/>
                    <a:pt x="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2670" name="Google Shape;2670;p64"/>
          <p:cNvGrpSpPr/>
          <p:nvPr/>
        </p:nvGrpSpPr>
        <p:grpSpPr>
          <a:xfrm flipH="1">
            <a:off x="7290360" y="3122828"/>
            <a:ext cx="1695394" cy="1819675"/>
            <a:chOff x="3990540" y="1883118"/>
            <a:chExt cx="606072" cy="650500"/>
          </a:xfrm>
        </p:grpSpPr>
        <p:sp>
          <p:nvSpPr>
            <p:cNvPr id="2671" name="Google Shape;2671;p64"/>
            <p:cNvSpPr/>
            <p:nvPr/>
          </p:nvSpPr>
          <p:spPr>
            <a:xfrm>
              <a:off x="4294300" y="2385336"/>
              <a:ext cx="197802" cy="146829"/>
            </a:xfrm>
            <a:custGeom>
              <a:avLst/>
              <a:gdLst/>
              <a:ahLst/>
              <a:cxnLst/>
              <a:rect l="l" t="t" r="r" b="b"/>
              <a:pathLst>
                <a:path w="5716" h="4243" extrusionOk="0">
                  <a:moveTo>
                    <a:pt x="2568" y="1"/>
                  </a:moveTo>
                  <a:lnTo>
                    <a:pt x="2306" y="54"/>
                  </a:lnTo>
                  <a:lnTo>
                    <a:pt x="1916" y="138"/>
                  </a:lnTo>
                  <a:lnTo>
                    <a:pt x="1653" y="190"/>
                  </a:lnTo>
                  <a:lnTo>
                    <a:pt x="2000" y="1885"/>
                  </a:lnTo>
                  <a:cubicBezTo>
                    <a:pt x="2000" y="1885"/>
                    <a:pt x="243" y="2958"/>
                    <a:pt x="0" y="4242"/>
                  </a:cubicBezTo>
                  <a:lnTo>
                    <a:pt x="2663" y="3684"/>
                  </a:lnTo>
                  <a:lnTo>
                    <a:pt x="3052" y="3600"/>
                  </a:lnTo>
                  <a:lnTo>
                    <a:pt x="5716" y="3043"/>
                  </a:lnTo>
                  <a:cubicBezTo>
                    <a:pt x="4979" y="1969"/>
                    <a:pt x="2926" y="1685"/>
                    <a:pt x="2926" y="1685"/>
                  </a:cubicBezTo>
                  <a:lnTo>
                    <a:pt x="256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72" name="Google Shape;2672;p64"/>
            <p:cNvSpPr/>
            <p:nvPr/>
          </p:nvSpPr>
          <p:spPr>
            <a:xfrm>
              <a:off x="4292846" y="2383882"/>
              <a:ext cx="200709" cy="149736"/>
            </a:xfrm>
            <a:custGeom>
              <a:avLst/>
              <a:gdLst/>
              <a:ahLst/>
              <a:cxnLst/>
              <a:rect l="l" t="t" r="r" b="b"/>
              <a:pathLst>
                <a:path w="5800" h="4327" extrusionOk="0">
                  <a:moveTo>
                    <a:pt x="2589" y="85"/>
                  </a:moveTo>
                  <a:lnTo>
                    <a:pt x="2937" y="1738"/>
                  </a:lnTo>
                  <a:cubicBezTo>
                    <a:pt x="2937" y="1748"/>
                    <a:pt x="2947" y="1769"/>
                    <a:pt x="2968" y="1769"/>
                  </a:cubicBezTo>
                  <a:cubicBezTo>
                    <a:pt x="2989" y="1769"/>
                    <a:pt x="4947" y="2042"/>
                    <a:pt x="5694" y="3064"/>
                  </a:cubicBezTo>
                  <a:lnTo>
                    <a:pt x="84" y="4242"/>
                  </a:lnTo>
                  <a:cubicBezTo>
                    <a:pt x="358" y="3011"/>
                    <a:pt x="2053" y="1969"/>
                    <a:pt x="2063" y="1958"/>
                  </a:cubicBezTo>
                  <a:cubicBezTo>
                    <a:pt x="2074" y="1948"/>
                    <a:pt x="2084" y="1927"/>
                    <a:pt x="2084" y="1916"/>
                  </a:cubicBezTo>
                  <a:lnTo>
                    <a:pt x="1737" y="264"/>
                  </a:lnTo>
                  <a:lnTo>
                    <a:pt x="2589" y="85"/>
                  </a:lnTo>
                  <a:close/>
                  <a:moveTo>
                    <a:pt x="2610" y="1"/>
                  </a:moveTo>
                  <a:lnTo>
                    <a:pt x="1684" y="201"/>
                  </a:lnTo>
                  <a:cubicBezTo>
                    <a:pt x="1663" y="201"/>
                    <a:pt x="1653" y="222"/>
                    <a:pt x="1653" y="243"/>
                  </a:cubicBezTo>
                  <a:lnTo>
                    <a:pt x="2000" y="1906"/>
                  </a:lnTo>
                  <a:cubicBezTo>
                    <a:pt x="1906" y="1969"/>
                    <a:pt x="1516" y="2222"/>
                    <a:pt x="1106" y="2590"/>
                  </a:cubicBezTo>
                  <a:cubicBezTo>
                    <a:pt x="327" y="3316"/>
                    <a:pt x="74" y="3906"/>
                    <a:pt x="0" y="4274"/>
                  </a:cubicBezTo>
                  <a:cubicBezTo>
                    <a:pt x="0" y="4295"/>
                    <a:pt x="0" y="4306"/>
                    <a:pt x="11" y="4316"/>
                  </a:cubicBezTo>
                  <a:cubicBezTo>
                    <a:pt x="21" y="4316"/>
                    <a:pt x="32" y="4327"/>
                    <a:pt x="42" y="4327"/>
                  </a:cubicBezTo>
                  <a:lnTo>
                    <a:pt x="5768" y="3127"/>
                  </a:lnTo>
                  <a:cubicBezTo>
                    <a:pt x="5779" y="3127"/>
                    <a:pt x="5789" y="3116"/>
                    <a:pt x="5789" y="3106"/>
                  </a:cubicBezTo>
                  <a:cubicBezTo>
                    <a:pt x="5800" y="3095"/>
                    <a:pt x="5789" y="3074"/>
                    <a:pt x="5789" y="3064"/>
                  </a:cubicBezTo>
                  <a:cubicBezTo>
                    <a:pt x="5400" y="2505"/>
                    <a:pt x="4652" y="2159"/>
                    <a:pt x="4095" y="1969"/>
                  </a:cubicBezTo>
                  <a:cubicBezTo>
                    <a:pt x="3568" y="1790"/>
                    <a:pt x="3115" y="1716"/>
                    <a:pt x="3000" y="1695"/>
                  </a:cubicBezTo>
                  <a:lnTo>
                    <a:pt x="2652" y="33"/>
                  </a:lnTo>
                  <a:cubicBezTo>
                    <a:pt x="2652" y="22"/>
                    <a:pt x="2642" y="11"/>
                    <a:pt x="2631" y="11"/>
                  </a:cubicBezTo>
                  <a:cubicBezTo>
                    <a:pt x="2631" y="1"/>
                    <a:pt x="2621" y="1"/>
                    <a:pt x="26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73" name="Google Shape;2673;p64"/>
            <p:cNvSpPr/>
            <p:nvPr/>
          </p:nvSpPr>
          <p:spPr>
            <a:xfrm>
              <a:off x="4081585" y="1973436"/>
              <a:ext cx="463707" cy="315425"/>
            </a:xfrm>
            <a:custGeom>
              <a:avLst/>
              <a:gdLst/>
              <a:ahLst/>
              <a:cxnLst/>
              <a:rect l="l" t="t" r="r" b="b"/>
              <a:pathLst>
                <a:path w="13400" h="9115" extrusionOk="0">
                  <a:moveTo>
                    <a:pt x="401" y="1"/>
                  </a:moveTo>
                  <a:lnTo>
                    <a:pt x="1" y="621"/>
                  </a:lnTo>
                  <a:lnTo>
                    <a:pt x="12999" y="9115"/>
                  </a:lnTo>
                  <a:lnTo>
                    <a:pt x="13399" y="8494"/>
                  </a:lnTo>
                  <a:lnTo>
                    <a:pt x="40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74" name="Google Shape;2674;p64"/>
            <p:cNvSpPr/>
            <p:nvPr/>
          </p:nvSpPr>
          <p:spPr>
            <a:xfrm>
              <a:off x="4080132" y="1972191"/>
              <a:ext cx="466614" cy="317778"/>
            </a:xfrm>
            <a:custGeom>
              <a:avLst/>
              <a:gdLst/>
              <a:ahLst/>
              <a:cxnLst/>
              <a:rect l="l" t="t" r="r" b="b"/>
              <a:pathLst>
                <a:path w="13484" h="9183" extrusionOk="0">
                  <a:moveTo>
                    <a:pt x="454" y="89"/>
                  </a:moveTo>
                  <a:lnTo>
                    <a:pt x="13388" y="8541"/>
                  </a:lnTo>
                  <a:lnTo>
                    <a:pt x="13030" y="9098"/>
                  </a:lnTo>
                  <a:lnTo>
                    <a:pt x="96" y="647"/>
                  </a:lnTo>
                  <a:lnTo>
                    <a:pt x="454" y="89"/>
                  </a:lnTo>
                  <a:close/>
                  <a:moveTo>
                    <a:pt x="451" y="0"/>
                  </a:moveTo>
                  <a:cubicBezTo>
                    <a:pt x="449" y="0"/>
                    <a:pt x="446" y="1"/>
                    <a:pt x="443" y="5"/>
                  </a:cubicBezTo>
                  <a:cubicBezTo>
                    <a:pt x="433" y="5"/>
                    <a:pt x="422" y="5"/>
                    <a:pt x="412" y="16"/>
                  </a:cubicBezTo>
                  <a:lnTo>
                    <a:pt x="12" y="636"/>
                  </a:lnTo>
                  <a:cubicBezTo>
                    <a:pt x="1" y="647"/>
                    <a:pt x="1" y="678"/>
                    <a:pt x="22" y="689"/>
                  </a:cubicBezTo>
                  <a:lnTo>
                    <a:pt x="13020" y="9182"/>
                  </a:lnTo>
                  <a:lnTo>
                    <a:pt x="13041" y="9182"/>
                  </a:lnTo>
                  <a:cubicBezTo>
                    <a:pt x="13051" y="9182"/>
                    <a:pt x="13062" y="9182"/>
                    <a:pt x="13072" y="9172"/>
                  </a:cubicBezTo>
                  <a:lnTo>
                    <a:pt x="13472" y="8551"/>
                  </a:lnTo>
                  <a:cubicBezTo>
                    <a:pt x="13483" y="8541"/>
                    <a:pt x="13483" y="8530"/>
                    <a:pt x="13483" y="8520"/>
                  </a:cubicBezTo>
                  <a:lnTo>
                    <a:pt x="13462" y="8498"/>
                  </a:lnTo>
                  <a:lnTo>
                    <a:pt x="464" y="5"/>
                  </a:lnTo>
                  <a:cubicBezTo>
                    <a:pt x="457" y="5"/>
                    <a:pt x="455" y="0"/>
                    <a:pt x="4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75" name="Google Shape;2675;p64"/>
            <p:cNvSpPr/>
            <p:nvPr/>
          </p:nvSpPr>
          <p:spPr>
            <a:xfrm>
              <a:off x="4091793" y="1915508"/>
              <a:ext cx="459312" cy="431282"/>
            </a:xfrm>
            <a:custGeom>
              <a:avLst/>
              <a:gdLst/>
              <a:ahLst/>
              <a:cxnLst/>
              <a:rect l="l" t="t" r="r" b="b"/>
              <a:pathLst>
                <a:path w="13273" h="12463" extrusionOk="0">
                  <a:moveTo>
                    <a:pt x="6415" y="1"/>
                  </a:moveTo>
                  <a:cubicBezTo>
                    <a:pt x="5229" y="1"/>
                    <a:pt x="4055" y="338"/>
                    <a:pt x="3043" y="980"/>
                  </a:cubicBezTo>
                  <a:cubicBezTo>
                    <a:pt x="2327" y="1443"/>
                    <a:pt x="1685" y="2064"/>
                    <a:pt x="1190" y="2821"/>
                  </a:cubicBezTo>
                  <a:cubicBezTo>
                    <a:pt x="274" y="4222"/>
                    <a:pt x="1" y="5842"/>
                    <a:pt x="274" y="7368"/>
                  </a:cubicBezTo>
                  <a:cubicBezTo>
                    <a:pt x="475" y="8399"/>
                    <a:pt x="927" y="9389"/>
                    <a:pt x="1611" y="10221"/>
                  </a:cubicBezTo>
                  <a:cubicBezTo>
                    <a:pt x="2000" y="10684"/>
                    <a:pt x="2463" y="11094"/>
                    <a:pt x="3001" y="11442"/>
                  </a:cubicBezTo>
                  <a:cubicBezTo>
                    <a:pt x="4051" y="12132"/>
                    <a:pt x="5236" y="12462"/>
                    <a:pt x="6409" y="12462"/>
                  </a:cubicBezTo>
                  <a:cubicBezTo>
                    <a:pt x="7667" y="12462"/>
                    <a:pt x="8911" y="12082"/>
                    <a:pt x="9957" y="11357"/>
                  </a:cubicBezTo>
                  <a:cubicBezTo>
                    <a:pt x="10515" y="10967"/>
                    <a:pt x="11020" y="10473"/>
                    <a:pt x="11451" y="9894"/>
                  </a:cubicBezTo>
                  <a:cubicBezTo>
                    <a:pt x="11504" y="9810"/>
                    <a:pt x="11568" y="9726"/>
                    <a:pt x="11620" y="9641"/>
                  </a:cubicBezTo>
                  <a:cubicBezTo>
                    <a:pt x="13273" y="7115"/>
                    <a:pt x="12852" y="3832"/>
                    <a:pt x="10778" y="1790"/>
                  </a:cubicBezTo>
                  <a:cubicBezTo>
                    <a:pt x="10483" y="1506"/>
                    <a:pt x="10167" y="1243"/>
                    <a:pt x="9810" y="1011"/>
                  </a:cubicBezTo>
                  <a:cubicBezTo>
                    <a:pt x="8760" y="327"/>
                    <a:pt x="7582" y="1"/>
                    <a:pt x="64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76" name="Google Shape;2676;p64"/>
            <p:cNvSpPr/>
            <p:nvPr/>
          </p:nvSpPr>
          <p:spPr>
            <a:xfrm>
              <a:off x="4089994" y="1914159"/>
              <a:ext cx="458551" cy="433704"/>
            </a:xfrm>
            <a:custGeom>
              <a:avLst/>
              <a:gdLst/>
              <a:ahLst/>
              <a:cxnLst/>
              <a:rect l="l" t="t" r="r" b="b"/>
              <a:pathLst>
                <a:path w="13251" h="12533" extrusionOk="0">
                  <a:moveTo>
                    <a:pt x="6452" y="82"/>
                  </a:moveTo>
                  <a:cubicBezTo>
                    <a:pt x="7641" y="82"/>
                    <a:pt x="8820" y="409"/>
                    <a:pt x="9851" y="1082"/>
                  </a:cubicBezTo>
                  <a:cubicBezTo>
                    <a:pt x="10188" y="1314"/>
                    <a:pt x="10514" y="1566"/>
                    <a:pt x="10799" y="1850"/>
                  </a:cubicBezTo>
                  <a:cubicBezTo>
                    <a:pt x="12904" y="3913"/>
                    <a:pt x="13250" y="7197"/>
                    <a:pt x="11641" y="9659"/>
                  </a:cubicBezTo>
                  <a:cubicBezTo>
                    <a:pt x="11588" y="9744"/>
                    <a:pt x="11535" y="9828"/>
                    <a:pt x="11472" y="9912"/>
                  </a:cubicBezTo>
                  <a:cubicBezTo>
                    <a:pt x="11061" y="10480"/>
                    <a:pt x="10556" y="10964"/>
                    <a:pt x="9988" y="11364"/>
                  </a:cubicBezTo>
                  <a:cubicBezTo>
                    <a:pt x="8988" y="12059"/>
                    <a:pt x="7810" y="12438"/>
                    <a:pt x="6589" y="12459"/>
                  </a:cubicBezTo>
                  <a:cubicBezTo>
                    <a:pt x="6536" y="12460"/>
                    <a:pt x="6483" y="12461"/>
                    <a:pt x="6430" y="12461"/>
                  </a:cubicBezTo>
                  <a:cubicBezTo>
                    <a:pt x="5233" y="12461"/>
                    <a:pt x="4071" y="12114"/>
                    <a:pt x="3074" y="11459"/>
                  </a:cubicBezTo>
                  <a:cubicBezTo>
                    <a:pt x="2547" y="11112"/>
                    <a:pt x="2084" y="10702"/>
                    <a:pt x="1694" y="10228"/>
                  </a:cubicBezTo>
                  <a:cubicBezTo>
                    <a:pt x="1021" y="9418"/>
                    <a:pt x="558" y="8438"/>
                    <a:pt x="368" y="7397"/>
                  </a:cubicBezTo>
                  <a:cubicBezTo>
                    <a:pt x="74" y="5828"/>
                    <a:pt x="400" y="4218"/>
                    <a:pt x="1273" y="2881"/>
                  </a:cubicBezTo>
                  <a:cubicBezTo>
                    <a:pt x="1758" y="2145"/>
                    <a:pt x="2379" y="1524"/>
                    <a:pt x="3116" y="1050"/>
                  </a:cubicBezTo>
                  <a:cubicBezTo>
                    <a:pt x="4136" y="398"/>
                    <a:pt x="5294" y="82"/>
                    <a:pt x="6452" y="82"/>
                  </a:cubicBezTo>
                  <a:close/>
                  <a:moveTo>
                    <a:pt x="6462" y="0"/>
                  </a:moveTo>
                  <a:cubicBezTo>
                    <a:pt x="5286" y="0"/>
                    <a:pt x="4107" y="329"/>
                    <a:pt x="3074" y="987"/>
                  </a:cubicBezTo>
                  <a:cubicBezTo>
                    <a:pt x="2326" y="1471"/>
                    <a:pt x="1705" y="2092"/>
                    <a:pt x="1210" y="2839"/>
                  </a:cubicBezTo>
                  <a:cubicBezTo>
                    <a:pt x="326" y="4197"/>
                    <a:pt x="0" y="5818"/>
                    <a:pt x="295" y="7407"/>
                  </a:cubicBezTo>
                  <a:cubicBezTo>
                    <a:pt x="495" y="8470"/>
                    <a:pt x="958" y="9460"/>
                    <a:pt x="1642" y="10281"/>
                  </a:cubicBezTo>
                  <a:cubicBezTo>
                    <a:pt x="2031" y="10754"/>
                    <a:pt x="2505" y="11175"/>
                    <a:pt x="3031" y="11512"/>
                  </a:cubicBezTo>
                  <a:cubicBezTo>
                    <a:pt x="4052" y="12185"/>
                    <a:pt x="5231" y="12533"/>
                    <a:pt x="6452" y="12533"/>
                  </a:cubicBezTo>
                  <a:lnTo>
                    <a:pt x="6589" y="12533"/>
                  </a:lnTo>
                  <a:cubicBezTo>
                    <a:pt x="7831" y="12512"/>
                    <a:pt x="9020" y="12122"/>
                    <a:pt x="10030" y="11417"/>
                  </a:cubicBezTo>
                  <a:cubicBezTo>
                    <a:pt x="10609" y="11017"/>
                    <a:pt x="11114" y="10522"/>
                    <a:pt x="11524" y="9954"/>
                  </a:cubicBezTo>
                  <a:cubicBezTo>
                    <a:pt x="11588" y="9870"/>
                    <a:pt x="11651" y="9786"/>
                    <a:pt x="11704" y="9701"/>
                  </a:cubicBezTo>
                  <a:cubicBezTo>
                    <a:pt x="12504" y="8481"/>
                    <a:pt x="12851" y="7007"/>
                    <a:pt x="12682" y="5566"/>
                  </a:cubicBezTo>
                  <a:cubicBezTo>
                    <a:pt x="12525" y="4134"/>
                    <a:pt x="11872" y="2797"/>
                    <a:pt x="10851" y="1798"/>
                  </a:cubicBezTo>
                  <a:cubicBezTo>
                    <a:pt x="10556" y="1513"/>
                    <a:pt x="10240" y="1251"/>
                    <a:pt x="9883" y="1019"/>
                  </a:cubicBezTo>
                  <a:cubicBezTo>
                    <a:pt x="8848" y="340"/>
                    <a:pt x="7656" y="0"/>
                    <a:pt x="64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77" name="Google Shape;2677;p64"/>
            <p:cNvSpPr/>
            <p:nvPr/>
          </p:nvSpPr>
          <p:spPr>
            <a:xfrm>
              <a:off x="4091793" y="1949386"/>
              <a:ext cx="248083" cy="231819"/>
            </a:xfrm>
            <a:custGeom>
              <a:avLst/>
              <a:gdLst/>
              <a:ahLst/>
              <a:cxnLst/>
              <a:rect l="l" t="t" r="r" b="b"/>
              <a:pathLst>
                <a:path w="7169" h="6699" extrusionOk="0">
                  <a:moveTo>
                    <a:pt x="3043" y="1"/>
                  </a:moveTo>
                  <a:cubicBezTo>
                    <a:pt x="2327" y="464"/>
                    <a:pt x="1685" y="1085"/>
                    <a:pt x="1190" y="1842"/>
                  </a:cubicBezTo>
                  <a:cubicBezTo>
                    <a:pt x="274" y="3243"/>
                    <a:pt x="1" y="4863"/>
                    <a:pt x="274" y="6389"/>
                  </a:cubicBezTo>
                  <a:cubicBezTo>
                    <a:pt x="574" y="6572"/>
                    <a:pt x="892" y="6699"/>
                    <a:pt x="1190" y="6699"/>
                  </a:cubicBezTo>
                  <a:cubicBezTo>
                    <a:pt x="1508" y="6699"/>
                    <a:pt x="1804" y="6554"/>
                    <a:pt x="2032" y="6179"/>
                  </a:cubicBezTo>
                  <a:cubicBezTo>
                    <a:pt x="2222" y="5874"/>
                    <a:pt x="2316" y="5526"/>
                    <a:pt x="2474" y="5210"/>
                  </a:cubicBezTo>
                  <a:cubicBezTo>
                    <a:pt x="2821" y="4527"/>
                    <a:pt x="3464" y="4000"/>
                    <a:pt x="4200" y="3790"/>
                  </a:cubicBezTo>
                  <a:cubicBezTo>
                    <a:pt x="4600" y="3685"/>
                    <a:pt x="5021" y="3664"/>
                    <a:pt x="5431" y="3547"/>
                  </a:cubicBezTo>
                  <a:cubicBezTo>
                    <a:pt x="6053" y="3390"/>
                    <a:pt x="6631" y="3011"/>
                    <a:pt x="7021" y="2495"/>
                  </a:cubicBezTo>
                  <a:cubicBezTo>
                    <a:pt x="7073" y="2422"/>
                    <a:pt x="7126" y="2348"/>
                    <a:pt x="7147" y="2263"/>
                  </a:cubicBezTo>
                  <a:cubicBezTo>
                    <a:pt x="7168" y="2169"/>
                    <a:pt x="7147" y="2074"/>
                    <a:pt x="7115" y="1990"/>
                  </a:cubicBezTo>
                  <a:cubicBezTo>
                    <a:pt x="6968" y="1569"/>
                    <a:pt x="6526" y="1316"/>
                    <a:pt x="6095" y="1201"/>
                  </a:cubicBezTo>
                  <a:cubicBezTo>
                    <a:pt x="5663" y="1085"/>
                    <a:pt x="5211" y="1064"/>
                    <a:pt x="4779" y="916"/>
                  </a:cubicBezTo>
                  <a:cubicBezTo>
                    <a:pt x="4158" y="706"/>
                    <a:pt x="3663" y="233"/>
                    <a:pt x="30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78" name="Google Shape;2678;p64"/>
            <p:cNvSpPr/>
            <p:nvPr/>
          </p:nvSpPr>
          <p:spPr>
            <a:xfrm>
              <a:off x="4089994" y="1948279"/>
              <a:ext cx="250955" cy="234241"/>
            </a:xfrm>
            <a:custGeom>
              <a:avLst/>
              <a:gdLst/>
              <a:ahLst/>
              <a:cxnLst/>
              <a:rect l="l" t="t" r="r" b="b"/>
              <a:pathLst>
                <a:path w="7252" h="6769" extrusionOk="0">
                  <a:moveTo>
                    <a:pt x="3105" y="75"/>
                  </a:moveTo>
                  <a:cubicBezTo>
                    <a:pt x="3389" y="190"/>
                    <a:pt x="3663" y="349"/>
                    <a:pt x="3926" y="517"/>
                  </a:cubicBezTo>
                  <a:cubicBezTo>
                    <a:pt x="4210" y="696"/>
                    <a:pt x="4505" y="875"/>
                    <a:pt x="4821" y="980"/>
                  </a:cubicBezTo>
                  <a:cubicBezTo>
                    <a:pt x="5062" y="1064"/>
                    <a:pt x="5326" y="1117"/>
                    <a:pt x="5567" y="1159"/>
                  </a:cubicBezTo>
                  <a:cubicBezTo>
                    <a:pt x="5757" y="1191"/>
                    <a:pt x="5957" y="1222"/>
                    <a:pt x="6136" y="1275"/>
                  </a:cubicBezTo>
                  <a:cubicBezTo>
                    <a:pt x="6652" y="1411"/>
                    <a:pt x="7010" y="1685"/>
                    <a:pt x="7136" y="2033"/>
                  </a:cubicBezTo>
                  <a:cubicBezTo>
                    <a:pt x="7167" y="2138"/>
                    <a:pt x="7178" y="2211"/>
                    <a:pt x="7167" y="2285"/>
                  </a:cubicBezTo>
                  <a:cubicBezTo>
                    <a:pt x="7146" y="2359"/>
                    <a:pt x="7104" y="2422"/>
                    <a:pt x="7041" y="2506"/>
                  </a:cubicBezTo>
                  <a:cubicBezTo>
                    <a:pt x="6652" y="3011"/>
                    <a:pt x="6094" y="3380"/>
                    <a:pt x="5473" y="3548"/>
                  </a:cubicBezTo>
                  <a:cubicBezTo>
                    <a:pt x="5273" y="3600"/>
                    <a:pt x="5073" y="3632"/>
                    <a:pt x="4884" y="3664"/>
                  </a:cubicBezTo>
                  <a:cubicBezTo>
                    <a:pt x="4673" y="3696"/>
                    <a:pt x="4452" y="3727"/>
                    <a:pt x="4241" y="3790"/>
                  </a:cubicBezTo>
                  <a:cubicBezTo>
                    <a:pt x="3505" y="4000"/>
                    <a:pt x="2842" y="4538"/>
                    <a:pt x="2494" y="5232"/>
                  </a:cubicBezTo>
                  <a:cubicBezTo>
                    <a:pt x="2431" y="5358"/>
                    <a:pt x="2368" y="5495"/>
                    <a:pt x="2316" y="5632"/>
                  </a:cubicBezTo>
                  <a:cubicBezTo>
                    <a:pt x="2242" y="5822"/>
                    <a:pt x="2157" y="6011"/>
                    <a:pt x="2052" y="6190"/>
                  </a:cubicBezTo>
                  <a:cubicBezTo>
                    <a:pt x="1895" y="6453"/>
                    <a:pt x="1694" y="6610"/>
                    <a:pt x="1453" y="6664"/>
                  </a:cubicBezTo>
                  <a:cubicBezTo>
                    <a:pt x="1382" y="6680"/>
                    <a:pt x="1308" y="6689"/>
                    <a:pt x="1231" y="6689"/>
                  </a:cubicBezTo>
                  <a:cubicBezTo>
                    <a:pt x="975" y="6689"/>
                    <a:pt x="684" y="6594"/>
                    <a:pt x="368" y="6400"/>
                  </a:cubicBezTo>
                  <a:cubicBezTo>
                    <a:pt x="74" y="4832"/>
                    <a:pt x="400" y="3232"/>
                    <a:pt x="1273" y="1895"/>
                  </a:cubicBezTo>
                  <a:cubicBezTo>
                    <a:pt x="1758" y="1159"/>
                    <a:pt x="2368" y="548"/>
                    <a:pt x="3105" y="75"/>
                  </a:cubicBezTo>
                  <a:close/>
                  <a:moveTo>
                    <a:pt x="3074" y="1"/>
                  </a:moveTo>
                  <a:cubicBezTo>
                    <a:pt x="2326" y="485"/>
                    <a:pt x="1705" y="1106"/>
                    <a:pt x="1210" y="1853"/>
                  </a:cubicBezTo>
                  <a:cubicBezTo>
                    <a:pt x="326" y="3211"/>
                    <a:pt x="0" y="4832"/>
                    <a:pt x="295" y="6421"/>
                  </a:cubicBezTo>
                  <a:cubicBezTo>
                    <a:pt x="295" y="6432"/>
                    <a:pt x="305" y="6442"/>
                    <a:pt x="316" y="6453"/>
                  </a:cubicBezTo>
                  <a:cubicBezTo>
                    <a:pt x="653" y="6664"/>
                    <a:pt x="969" y="6769"/>
                    <a:pt x="1242" y="6769"/>
                  </a:cubicBezTo>
                  <a:cubicBezTo>
                    <a:pt x="1326" y="6769"/>
                    <a:pt x="1400" y="6758"/>
                    <a:pt x="1474" y="6737"/>
                  </a:cubicBezTo>
                  <a:cubicBezTo>
                    <a:pt x="1726" y="6674"/>
                    <a:pt x="1947" y="6505"/>
                    <a:pt x="2115" y="6232"/>
                  </a:cubicBezTo>
                  <a:cubicBezTo>
                    <a:pt x="2232" y="6053"/>
                    <a:pt x="2305" y="5853"/>
                    <a:pt x="2389" y="5663"/>
                  </a:cubicBezTo>
                  <a:cubicBezTo>
                    <a:pt x="2442" y="5527"/>
                    <a:pt x="2494" y="5390"/>
                    <a:pt x="2557" y="5263"/>
                  </a:cubicBezTo>
                  <a:cubicBezTo>
                    <a:pt x="2905" y="4590"/>
                    <a:pt x="3537" y="4064"/>
                    <a:pt x="4262" y="3864"/>
                  </a:cubicBezTo>
                  <a:cubicBezTo>
                    <a:pt x="4473" y="3801"/>
                    <a:pt x="4683" y="3769"/>
                    <a:pt x="4894" y="3738"/>
                  </a:cubicBezTo>
                  <a:cubicBezTo>
                    <a:pt x="5094" y="3706"/>
                    <a:pt x="5294" y="3675"/>
                    <a:pt x="5483" y="3621"/>
                  </a:cubicBezTo>
                  <a:cubicBezTo>
                    <a:pt x="6126" y="3453"/>
                    <a:pt x="6704" y="3074"/>
                    <a:pt x="7104" y="2548"/>
                  </a:cubicBezTo>
                  <a:cubicBezTo>
                    <a:pt x="7157" y="2475"/>
                    <a:pt x="7220" y="2391"/>
                    <a:pt x="7241" y="2295"/>
                  </a:cubicBezTo>
                  <a:cubicBezTo>
                    <a:pt x="7251" y="2211"/>
                    <a:pt x="7241" y="2117"/>
                    <a:pt x="7209" y="2012"/>
                  </a:cubicBezTo>
                  <a:cubicBezTo>
                    <a:pt x="7073" y="1643"/>
                    <a:pt x="6694" y="1348"/>
                    <a:pt x="6157" y="1201"/>
                  </a:cubicBezTo>
                  <a:cubicBezTo>
                    <a:pt x="5967" y="1149"/>
                    <a:pt x="5768" y="1117"/>
                    <a:pt x="5578" y="1085"/>
                  </a:cubicBezTo>
                  <a:cubicBezTo>
                    <a:pt x="5336" y="1043"/>
                    <a:pt x="5083" y="1001"/>
                    <a:pt x="4842" y="917"/>
                  </a:cubicBezTo>
                  <a:cubicBezTo>
                    <a:pt x="4536" y="801"/>
                    <a:pt x="4241" y="622"/>
                    <a:pt x="3968" y="454"/>
                  </a:cubicBezTo>
                  <a:cubicBezTo>
                    <a:pt x="3694" y="286"/>
                    <a:pt x="3410" y="117"/>
                    <a:pt x="31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79" name="Google Shape;2679;p64"/>
            <p:cNvSpPr/>
            <p:nvPr/>
          </p:nvSpPr>
          <p:spPr>
            <a:xfrm>
              <a:off x="4259038" y="2083894"/>
              <a:ext cx="140912" cy="131776"/>
            </a:xfrm>
            <a:custGeom>
              <a:avLst/>
              <a:gdLst/>
              <a:ahLst/>
              <a:cxnLst/>
              <a:rect l="l" t="t" r="r" b="b"/>
              <a:pathLst>
                <a:path w="4072" h="3808" extrusionOk="0">
                  <a:moveTo>
                    <a:pt x="3542" y="1"/>
                  </a:moveTo>
                  <a:cubicBezTo>
                    <a:pt x="3351" y="1"/>
                    <a:pt x="3145" y="90"/>
                    <a:pt x="2988" y="208"/>
                  </a:cubicBezTo>
                  <a:cubicBezTo>
                    <a:pt x="2735" y="397"/>
                    <a:pt x="2514" y="650"/>
                    <a:pt x="2209" y="734"/>
                  </a:cubicBezTo>
                  <a:cubicBezTo>
                    <a:pt x="2093" y="755"/>
                    <a:pt x="1988" y="766"/>
                    <a:pt x="1872" y="776"/>
                  </a:cubicBezTo>
                  <a:cubicBezTo>
                    <a:pt x="475" y="1018"/>
                    <a:pt x="1" y="3807"/>
                    <a:pt x="1683" y="3807"/>
                  </a:cubicBezTo>
                  <a:cubicBezTo>
                    <a:pt x="1686" y="3807"/>
                    <a:pt x="1690" y="3807"/>
                    <a:pt x="1693" y="3807"/>
                  </a:cubicBezTo>
                  <a:cubicBezTo>
                    <a:pt x="2020" y="3807"/>
                    <a:pt x="2335" y="3639"/>
                    <a:pt x="2525" y="3365"/>
                  </a:cubicBezTo>
                  <a:cubicBezTo>
                    <a:pt x="2808" y="2944"/>
                    <a:pt x="2745" y="2355"/>
                    <a:pt x="2998" y="1913"/>
                  </a:cubicBezTo>
                  <a:cubicBezTo>
                    <a:pt x="3135" y="1681"/>
                    <a:pt x="3346" y="1503"/>
                    <a:pt x="3535" y="1323"/>
                  </a:cubicBezTo>
                  <a:cubicBezTo>
                    <a:pt x="3714" y="1166"/>
                    <a:pt x="3893" y="997"/>
                    <a:pt x="3987" y="766"/>
                  </a:cubicBezTo>
                  <a:cubicBezTo>
                    <a:pt x="4071" y="544"/>
                    <a:pt x="4050" y="261"/>
                    <a:pt x="3861" y="113"/>
                  </a:cubicBezTo>
                  <a:cubicBezTo>
                    <a:pt x="3770" y="34"/>
                    <a:pt x="3658" y="1"/>
                    <a:pt x="35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80" name="Google Shape;2680;p64"/>
            <p:cNvSpPr/>
            <p:nvPr/>
          </p:nvSpPr>
          <p:spPr>
            <a:xfrm>
              <a:off x="4277932" y="2082718"/>
              <a:ext cx="123125" cy="134406"/>
            </a:xfrm>
            <a:custGeom>
              <a:avLst/>
              <a:gdLst/>
              <a:ahLst/>
              <a:cxnLst/>
              <a:rect l="l" t="t" r="r" b="b"/>
              <a:pathLst>
                <a:path w="3558" h="3884" extrusionOk="0">
                  <a:moveTo>
                    <a:pt x="3003" y="73"/>
                  </a:moveTo>
                  <a:cubicBezTo>
                    <a:pt x="3111" y="73"/>
                    <a:pt x="3212" y="102"/>
                    <a:pt x="3294" y="168"/>
                  </a:cubicBezTo>
                  <a:cubicBezTo>
                    <a:pt x="3473" y="316"/>
                    <a:pt x="3483" y="589"/>
                    <a:pt x="3410" y="789"/>
                  </a:cubicBezTo>
                  <a:cubicBezTo>
                    <a:pt x="3315" y="1010"/>
                    <a:pt x="3147" y="1179"/>
                    <a:pt x="2968" y="1336"/>
                  </a:cubicBezTo>
                  <a:lnTo>
                    <a:pt x="2915" y="1378"/>
                  </a:lnTo>
                  <a:cubicBezTo>
                    <a:pt x="2736" y="1547"/>
                    <a:pt x="2547" y="1715"/>
                    <a:pt x="2421" y="1926"/>
                  </a:cubicBezTo>
                  <a:cubicBezTo>
                    <a:pt x="2294" y="2147"/>
                    <a:pt x="2252" y="2389"/>
                    <a:pt x="2199" y="2631"/>
                  </a:cubicBezTo>
                  <a:cubicBezTo>
                    <a:pt x="2147" y="2905"/>
                    <a:pt x="2094" y="3157"/>
                    <a:pt x="1947" y="3378"/>
                  </a:cubicBezTo>
                  <a:cubicBezTo>
                    <a:pt x="1768" y="3642"/>
                    <a:pt x="1463" y="3799"/>
                    <a:pt x="1147" y="3810"/>
                  </a:cubicBezTo>
                  <a:cubicBezTo>
                    <a:pt x="863" y="3810"/>
                    <a:pt x="190" y="3715"/>
                    <a:pt x="105" y="2800"/>
                  </a:cubicBezTo>
                  <a:cubicBezTo>
                    <a:pt x="42" y="1989"/>
                    <a:pt x="547" y="978"/>
                    <a:pt x="1336" y="852"/>
                  </a:cubicBezTo>
                  <a:cubicBezTo>
                    <a:pt x="1368" y="842"/>
                    <a:pt x="1410" y="842"/>
                    <a:pt x="1452" y="831"/>
                  </a:cubicBezTo>
                  <a:cubicBezTo>
                    <a:pt x="1526" y="831"/>
                    <a:pt x="1600" y="821"/>
                    <a:pt x="1673" y="800"/>
                  </a:cubicBezTo>
                  <a:cubicBezTo>
                    <a:pt x="1895" y="737"/>
                    <a:pt x="2084" y="589"/>
                    <a:pt x="2262" y="442"/>
                  </a:cubicBezTo>
                  <a:cubicBezTo>
                    <a:pt x="2326" y="379"/>
                    <a:pt x="2400" y="326"/>
                    <a:pt x="2463" y="274"/>
                  </a:cubicBezTo>
                  <a:cubicBezTo>
                    <a:pt x="2621" y="155"/>
                    <a:pt x="2822" y="73"/>
                    <a:pt x="3003" y="73"/>
                  </a:cubicBezTo>
                  <a:close/>
                  <a:moveTo>
                    <a:pt x="2998" y="0"/>
                  </a:moveTo>
                  <a:cubicBezTo>
                    <a:pt x="2801" y="0"/>
                    <a:pt x="2589" y="87"/>
                    <a:pt x="2421" y="211"/>
                  </a:cubicBezTo>
                  <a:cubicBezTo>
                    <a:pt x="2347" y="263"/>
                    <a:pt x="2284" y="326"/>
                    <a:pt x="2210" y="379"/>
                  </a:cubicBezTo>
                  <a:cubicBezTo>
                    <a:pt x="2031" y="526"/>
                    <a:pt x="1863" y="674"/>
                    <a:pt x="1652" y="726"/>
                  </a:cubicBezTo>
                  <a:cubicBezTo>
                    <a:pt x="1589" y="747"/>
                    <a:pt x="1516" y="758"/>
                    <a:pt x="1442" y="758"/>
                  </a:cubicBezTo>
                  <a:cubicBezTo>
                    <a:pt x="1410" y="768"/>
                    <a:pt x="1357" y="768"/>
                    <a:pt x="1315" y="779"/>
                  </a:cubicBezTo>
                  <a:cubicBezTo>
                    <a:pt x="926" y="842"/>
                    <a:pt x="579" y="1116"/>
                    <a:pt x="326" y="1537"/>
                  </a:cubicBezTo>
                  <a:cubicBezTo>
                    <a:pt x="105" y="1916"/>
                    <a:pt x="0" y="2389"/>
                    <a:pt x="31" y="2810"/>
                  </a:cubicBezTo>
                  <a:cubicBezTo>
                    <a:pt x="94" y="3483"/>
                    <a:pt x="505" y="3883"/>
                    <a:pt x="1137" y="3883"/>
                  </a:cubicBezTo>
                  <a:lnTo>
                    <a:pt x="1147" y="3883"/>
                  </a:lnTo>
                  <a:cubicBezTo>
                    <a:pt x="1484" y="3873"/>
                    <a:pt x="1820" y="3705"/>
                    <a:pt x="2010" y="3420"/>
                  </a:cubicBezTo>
                  <a:cubicBezTo>
                    <a:pt x="2157" y="3189"/>
                    <a:pt x="2220" y="2915"/>
                    <a:pt x="2273" y="2652"/>
                  </a:cubicBezTo>
                  <a:cubicBezTo>
                    <a:pt x="2316" y="2410"/>
                    <a:pt x="2368" y="2168"/>
                    <a:pt x="2484" y="1968"/>
                  </a:cubicBezTo>
                  <a:cubicBezTo>
                    <a:pt x="2610" y="1757"/>
                    <a:pt x="2789" y="1589"/>
                    <a:pt x="2968" y="1431"/>
                  </a:cubicBezTo>
                  <a:lnTo>
                    <a:pt x="3020" y="1389"/>
                  </a:lnTo>
                  <a:cubicBezTo>
                    <a:pt x="3200" y="1231"/>
                    <a:pt x="3378" y="1052"/>
                    <a:pt x="3473" y="821"/>
                  </a:cubicBezTo>
                  <a:cubicBezTo>
                    <a:pt x="3557" y="600"/>
                    <a:pt x="3557" y="295"/>
                    <a:pt x="3336" y="115"/>
                  </a:cubicBezTo>
                  <a:cubicBezTo>
                    <a:pt x="3239" y="34"/>
                    <a:pt x="3121" y="0"/>
                    <a:pt x="29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81" name="Google Shape;2681;p64"/>
            <p:cNvSpPr/>
            <p:nvPr/>
          </p:nvSpPr>
          <p:spPr>
            <a:xfrm>
              <a:off x="4147541" y="2172655"/>
              <a:ext cx="288813" cy="174132"/>
            </a:xfrm>
            <a:custGeom>
              <a:avLst/>
              <a:gdLst/>
              <a:ahLst/>
              <a:cxnLst/>
              <a:rect l="l" t="t" r="r" b="b"/>
              <a:pathLst>
                <a:path w="8346" h="5032" extrusionOk="0">
                  <a:moveTo>
                    <a:pt x="2617" y="1"/>
                  </a:moveTo>
                  <a:cubicBezTo>
                    <a:pt x="2465" y="1"/>
                    <a:pt x="2300" y="72"/>
                    <a:pt x="2199" y="190"/>
                  </a:cubicBezTo>
                  <a:cubicBezTo>
                    <a:pt x="2010" y="400"/>
                    <a:pt x="1968" y="695"/>
                    <a:pt x="1863" y="958"/>
                  </a:cubicBezTo>
                  <a:cubicBezTo>
                    <a:pt x="1600" y="1611"/>
                    <a:pt x="1042" y="2021"/>
                    <a:pt x="484" y="2400"/>
                  </a:cubicBezTo>
                  <a:cubicBezTo>
                    <a:pt x="316" y="2516"/>
                    <a:pt x="127" y="2631"/>
                    <a:pt x="0" y="2790"/>
                  </a:cubicBezTo>
                  <a:cubicBezTo>
                    <a:pt x="389" y="3253"/>
                    <a:pt x="852" y="3663"/>
                    <a:pt x="1390" y="4011"/>
                  </a:cubicBezTo>
                  <a:cubicBezTo>
                    <a:pt x="2440" y="4701"/>
                    <a:pt x="3625" y="5031"/>
                    <a:pt x="4798" y="5031"/>
                  </a:cubicBezTo>
                  <a:cubicBezTo>
                    <a:pt x="6056" y="5031"/>
                    <a:pt x="7300" y="4651"/>
                    <a:pt x="8346" y="3926"/>
                  </a:cubicBezTo>
                  <a:cubicBezTo>
                    <a:pt x="8209" y="3768"/>
                    <a:pt x="8041" y="3632"/>
                    <a:pt x="7852" y="3558"/>
                  </a:cubicBezTo>
                  <a:cubicBezTo>
                    <a:pt x="7643" y="3467"/>
                    <a:pt x="7418" y="3428"/>
                    <a:pt x="7192" y="3428"/>
                  </a:cubicBezTo>
                  <a:cubicBezTo>
                    <a:pt x="6973" y="3428"/>
                    <a:pt x="6754" y="3464"/>
                    <a:pt x="6547" y="3526"/>
                  </a:cubicBezTo>
                  <a:cubicBezTo>
                    <a:pt x="6328" y="3595"/>
                    <a:pt x="6091" y="3685"/>
                    <a:pt x="5873" y="3685"/>
                  </a:cubicBezTo>
                  <a:cubicBezTo>
                    <a:pt x="5757" y="3685"/>
                    <a:pt x="5646" y="3659"/>
                    <a:pt x="5546" y="3590"/>
                  </a:cubicBezTo>
                  <a:cubicBezTo>
                    <a:pt x="5410" y="3494"/>
                    <a:pt x="5336" y="3337"/>
                    <a:pt x="5220" y="3232"/>
                  </a:cubicBezTo>
                  <a:cubicBezTo>
                    <a:pt x="4778" y="2811"/>
                    <a:pt x="3968" y="3116"/>
                    <a:pt x="3515" y="2716"/>
                  </a:cubicBezTo>
                  <a:cubicBezTo>
                    <a:pt x="3368" y="2589"/>
                    <a:pt x="3284" y="2400"/>
                    <a:pt x="3200" y="2221"/>
                  </a:cubicBezTo>
                  <a:cubicBezTo>
                    <a:pt x="2999" y="1768"/>
                    <a:pt x="2789" y="1274"/>
                    <a:pt x="2884" y="790"/>
                  </a:cubicBezTo>
                  <a:cubicBezTo>
                    <a:pt x="2936" y="569"/>
                    <a:pt x="3031" y="337"/>
                    <a:pt x="2915" y="148"/>
                  </a:cubicBezTo>
                  <a:cubicBezTo>
                    <a:pt x="2850" y="45"/>
                    <a:pt x="2738" y="1"/>
                    <a:pt x="26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82" name="Google Shape;2682;p64"/>
            <p:cNvSpPr/>
            <p:nvPr/>
          </p:nvSpPr>
          <p:spPr>
            <a:xfrm>
              <a:off x="4146434" y="2171444"/>
              <a:ext cx="291374" cy="176416"/>
            </a:xfrm>
            <a:custGeom>
              <a:avLst/>
              <a:gdLst/>
              <a:ahLst/>
              <a:cxnLst/>
              <a:rect l="l" t="t" r="r" b="b"/>
              <a:pathLst>
                <a:path w="8420" h="5098" extrusionOk="0">
                  <a:moveTo>
                    <a:pt x="2651" y="76"/>
                  </a:moveTo>
                  <a:cubicBezTo>
                    <a:pt x="2662" y="76"/>
                    <a:pt x="2674" y="77"/>
                    <a:pt x="2684" y="77"/>
                  </a:cubicBezTo>
                  <a:cubicBezTo>
                    <a:pt x="2758" y="77"/>
                    <a:pt x="2853" y="109"/>
                    <a:pt x="2916" y="204"/>
                  </a:cubicBezTo>
                  <a:cubicBezTo>
                    <a:pt x="3000" y="341"/>
                    <a:pt x="2958" y="519"/>
                    <a:pt x="2916" y="688"/>
                  </a:cubicBezTo>
                  <a:lnTo>
                    <a:pt x="2884" y="814"/>
                  </a:lnTo>
                  <a:cubicBezTo>
                    <a:pt x="2790" y="1298"/>
                    <a:pt x="2968" y="1761"/>
                    <a:pt x="3200" y="2277"/>
                  </a:cubicBezTo>
                  <a:cubicBezTo>
                    <a:pt x="3274" y="2446"/>
                    <a:pt x="3368" y="2645"/>
                    <a:pt x="3515" y="2783"/>
                  </a:cubicBezTo>
                  <a:cubicBezTo>
                    <a:pt x="3758" y="2982"/>
                    <a:pt x="4074" y="3014"/>
                    <a:pt x="4389" y="3035"/>
                  </a:cubicBezTo>
                  <a:cubicBezTo>
                    <a:pt x="4705" y="3066"/>
                    <a:pt x="5010" y="3087"/>
                    <a:pt x="5231" y="3288"/>
                  </a:cubicBezTo>
                  <a:cubicBezTo>
                    <a:pt x="5274" y="3330"/>
                    <a:pt x="5316" y="3393"/>
                    <a:pt x="5358" y="3445"/>
                  </a:cubicBezTo>
                  <a:cubicBezTo>
                    <a:pt x="5421" y="3519"/>
                    <a:pt x="5473" y="3603"/>
                    <a:pt x="5557" y="3656"/>
                  </a:cubicBezTo>
                  <a:cubicBezTo>
                    <a:pt x="5665" y="3730"/>
                    <a:pt x="5782" y="3758"/>
                    <a:pt x="5904" y="3758"/>
                  </a:cubicBezTo>
                  <a:cubicBezTo>
                    <a:pt x="6091" y="3758"/>
                    <a:pt x="6288" y="3692"/>
                    <a:pt x="6473" y="3635"/>
                  </a:cubicBezTo>
                  <a:cubicBezTo>
                    <a:pt x="6515" y="3625"/>
                    <a:pt x="6547" y="3614"/>
                    <a:pt x="6589" y="3603"/>
                  </a:cubicBezTo>
                  <a:cubicBezTo>
                    <a:pt x="6808" y="3534"/>
                    <a:pt x="7026" y="3499"/>
                    <a:pt x="7233" y="3499"/>
                  </a:cubicBezTo>
                  <a:cubicBezTo>
                    <a:pt x="7463" y="3499"/>
                    <a:pt x="7679" y="3541"/>
                    <a:pt x="7873" y="3625"/>
                  </a:cubicBezTo>
                  <a:cubicBezTo>
                    <a:pt x="8041" y="3698"/>
                    <a:pt x="8199" y="3814"/>
                    <a:pt x="8326" y="3950"/>
                  </a:cubicBezTo>
                  <a:cubicBezTo>
                    <a:pt x="7325" y="4624"/>
                    <a:pt x="6168" y="5003"/>
                    <a:pt x="4958" y="5024"/>
                  </a:cubicBezTo>
                  <a:cubicBezTo>
                    <a:pt x="4905" y="5025"/>
                    <a:pt x="4852" y="5026"/>
                    <a:pt x="4799" y="5026"/>
                  </a:cubicBezTo>
                  <a:cubicBezTo>
                    <a:pt x="3602" y="5026"/>
                    <a:pt x="2440" y="4679"/>
                    <a:pt x="1443" y="4024"/>
                  </a:cubicBezTo>
                  <a:cubicBezTo>
                    <a:pt x="926" y="3688"/>
                    <a:pt x="474" y="3288"/>
                    <a:pt x="84" y="2825"/>
                  </a:cubicBezTo>
                  <a:cubicBezTo>
                    <a:pt x="201" y="2687"/>
                    <a:pt x="369" y="2572"/>
                    <a:pt x="537" y="2467"/>
                  </a:cubicBezTo>
                  <a:cubicBezTo>
                    <a:pt x="1148" y="2046"/>
                    <a:pt x="1674" y="1656"/>
                    <a:pt x="1927" y="1003"/>
                  </a:cubicBezTo>
                  <a:cubicBezTo>
                    <a:pt x="1958" y="930"/>
                    <a:pt x="1979" y="856"/>
                    <a:pt x="2011" y="783"/>
                  </a:cubicBezTo>
                  <a:cubicBezTo>
                    <a:pt x="2074" y="582"/>
                    <a:pt x="2126" y="404"/>
                    <a:pt x="2253" y="257"/>
                  </a:cubicBezTo>
                  <a:cubicBezTo>
                    <a:pt x="2350" y="139"/>
                    <a:pt x="2503" y="76"/>
                    <a:pt x="2651" y="76"/>
                  </a:cubicBezTo>
                  <a:close/>
                  <a:moveTo>
                    <a:pt x="2632" y="1"/>
                  </a:moveTo>
                  <a:cubicBezTo>
                    <a:pt x="2476" y="1"/>
                    <a:pt x="2304" y="81"/>
                    <a:pt x="2200" y="204"/>
                  </a:cubicBezTo>
                  <a:cubicBezTo>
                    <a:pt x="2063" y="362"/>
                    <a:pt x="2000" y="561"/>
                    <a:pt x="1937" y="762"/>
                  </a:cubicBezTo>
                  <a:cubicBezTo>
                    <a:pt x="1916" y="825"/>
                    <a:pt x="1885" y="909"/>
                    <a:pt x="1864" y="972"/>
                  </a:cubicBezTo>
                  <a:cubicBezTo>
                    <a:pt x="1611" y="1604"/>
                    <a:pt x="1095" y="1993"/>
                    <a:pt x="495" y="2404"/>
                  </a:cubicBezTo>
                  <a:cubicBezTo>
                    <a:pt x="316" y="2519"/>
                    <a:pt x="138" y="2645"/>
                    <a:pt x="11" y="2804"/>
                  </a:cubicBezTo>
                  <a:cubicBezTo>
                    <a:pt x="0" y="2814"/>
                    <a:pt x="0" y="2835"/>
                    <a:pt x="11" y="2846"/>
                  </a:cubicBezTo>
                  <a:cubicBezTo>
                    <a:pt x="400" y="3319"/>
                    <a:pt x="874" y="3740"/>
                    <a:pt x="1400" y="4077"/>
                  </a:cubicBezTo>
                  <a:cubicBezTo>
                    <a:pt x="2421" y="4750"/>
                    <a:pt x="3600" y="5098"/>
                    <a:pt x="4821" y="5098"/>
                  </a:cubicBezTo>
                  <a:lnTo>
                    <a:pt x="4958" y="5098"/>
                  </a:lnTo>
                  <a:cubicBezTo>
                    <a:pt x="6200" y="5077"/>
                    <a:pt x="7389" y="4687"/>
                    <a:pt x="8399" y="3982"/>
                  </a:cubicBezTo>
                  <a:cubicBezTo>
                    <a:pt x="8410" y="3982"/>
                    <a:pt x="8410" y="3971"/>
                    <a:pt x="8410" y="3961"/>
                  </a:cubicBezTo>
                  <a:cubicBezTo>
                    <a:pt x="8420" y="3950"/>
                    <a:pt x="8410" y="3940"/>
                    <a:pt x="8410" y="3929"/>
                  </a:cubicBezTo>
                  <a:cubicBezTo>
                    <a:pt x="8273" y="3772"/>
                    <a:pt x="8094" y="3635"/>
                    <a:pt x="7905" y="3550"/>
                  </a:cubicBezTo>
                  <a:cubicBezTo>
                    <a:pt x="7700" y="3468"/>
                    <a:pt x="7471" y="3425"/>
                    <a:pt x="7232" y="3425"/>
                  </a:cubicBezTo>
                  <a:cubicBezTo>
                    <a:pt x="7017" y="3425"/>
                    <a:pt x="6792" y="3460"/>
                    <a:pt x="6568" y="3529"/>
                  </a:cubicBezTo>
                  <a:cubicBezTo>
                    <a:pt x="6526" y="3540"/>
                    <a:pt x="6494" y="3550"/>
                    <a:pt x="6452" y="3561"/>
                  </a:cubicBezTo>
                  <a:cubicBezTo>
                    <a:pt x="6268" y="3625"/>
                    <a:pt x="6083" y="3685"/>
                    <a:pt x="5912" y="3685"/>
                  </a:cubicBezTo>
                  <a:cubicBezTo>
                    <a:pt x="5801" y="3685"/>
                    <a:pt x="5695" y="3659"/>
                    <a:pt x="5599" y="3593"/>
                  </a:cubicBezTo>
                  <a:cubicBezTo>
                    <a:pt x="5526" y="3550"/>
                    <a:pt x="5473" y="3477"/>
                    <a:pt x="5410" y="3393"/>
                  </a:cubicBezTo>
                  <a:cubicBezTo>
                    <a:pt x="5368" y="3340"/>
                    <a:pt x="5326" y="3288"/>
                    <a:pt x="5274" y="3235"/>
                  </a:cubicBezTo>
                  <a:cubicBezTo>
                    <a:pt x="5042" y="3014"/>
                    <a:pt x="4715" y="2993"/>
                    <a:pt x="4389" y="2961"/>
                  </a:cubicBezTo>
                  <a:cubicBezTo>
                    <a:pt x="4095" y="2940"/>
                    <a:pt x="3779" y="2919"/>
                    <a:pt x="3569" y="2730"/>
                  </a:cubicBezTo>
                  <a:cubicBezTo>
                    <a:pt x="3421" y="2603"/>
                    <a:pt x="3337" y="2414"/>
                    <a:pt x="3263" y="2245"/>
                  </a:cubicBezTo>
                  <a:cubicBezTo>
                    <a:pt x="3042" y="1740"/>
                    <a:pt x="2863" y="1288"/>
                    <a:pt x="2958" y="835"/>
                  </a:cubicBezTo>
                  <a:cubicBezTo>
                    <a:pt x="2968" y="793"/>
                    <a:pt x="2979" y="751"/>
                    <a:pt x="2989" y="699"/>
                  </a:cubicBezTo>
                  <a:cubicBezTo>
                    <a:pt x="3031" y="519"/>
                    <a:pt x="3084" y="330"/>
                    <a:pt x="2979" y="161"/>
                  </a:cubicBezTo>
                  <a:cubicBezTo>
                    <a:pt x="2916" y="67"/>
                    <a:pt x="2811" y="14"/>
                    <a:pt x="2684" y="4"/>
                  </a:cubicBezTo>
                  <a:cubicBezTo>
                    <a:pt x="2667" y="2"/>
                    <a:pt x="2650" y="1"/>
                    <a:pt x="26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83" name="Google Shape;2683;p64"/>
            <p:cNvSpPr/>
            <p:nvPr/>
          </p:nvSpPr>
          <p:spPr>
            <a:xfrm>
              <a:off x="4419949" y="1977416"/>
              <a:ext cx="131153" cy="280474"/>
            </a:xfrm>
            <a:custGeom>
              <a:avLst/>
              <a:gdLst/>
              <a:ahLst/>
              <a:cxnLst/>
              <a:rect l="l" t="t" r="r" b="b"/>
              <a:pathLst>
                <a:path w="3790" h="8105" extrusionOk="0">
                  <a:moveTo>
                    <a:pt x="1295" y="1"/>
                  </a:moveTo>
                  <a:cubicBezTo>
                    <a:pt x="990" y="264"/>
                    <a:pt x="705" y="548"/>
                    <a:pt x="443" y="854"/>
                  </a:cubicBezTo>
                  <a:cubicBezTo>
                    <a:pt x="221" y="1117"/>
                    <a:pt x="1" y="1464"/>
                    <a:pt x="116" y="1801"/>
                  </a:cubicBezTo>
                  <a:cubicBezTo>
                    <a:pt x="232" y="2148"/>
                    <a:pt x="653" y="2316"/>
                    <a:pt x="811" y="2643"/>
                  </a:cubicBezTo>
                  <a:cubicBezTo>
                    <a:pt x="1084" y="3200"/>
                    <a:pt x="474" y="3853"/>
                    <a:pt x="590" y="4463"/>
                  </a:cubicBezTo>
                  <a:cubicBezTo>
                    <a:pt x="621" y="4611"/>
                    <a:pt x="695" y="4748"/>
                    <a:pt x="705" y="4905"/>
                  </a:cubicBezTo>
                  <a:cubicBezTo>
                    <a:pt x="726" y="5263"/>
                    <a:pt x="411" y="5548"/>
                    <a:pt x="295" y="5895"/>
                  </a:cubicBezTo>
                  <a:cubicBezTo>
                    <a:pt x="43" y="6727"/>
                    <a:pt x="1042" y="7894"/>
                    <a:pt x="1968" y="8105"/>
                  </a:cubicBezTo>
                  <a:cubicBezTo>
                    <a:pt x="2021" y="8021"/>
                    <a:pt x="2085" y="7937"/>
                    <a:pt x="2137" y="7852"/>
                  </a:cubicBezTo>
                  <a:cubicBezTo>
                    <a:pt x="3790" y="5326"/>
                    <a:pt x="3369" y="2043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84" name="Google Shape;2684;p64"/>
            <p:cNvSpPr/>
            <p:nvPr/>
          </p:nvSpPr>
          <p:spPr>
            <a:xfrm>
              <a:off x="4419223" y="1976066"/>
              <a:ext cx="129319" cy="282930"/>
            </a:xfrm>
            <a:custGeom>
              <a:avLst/>
              <a:gdLst/>
              <a:ahLst/>
              <a:cxnLst/>
              <a:rect l="l" t="t" r="r" b="b"/>
              <a:pathLst>
                <a:path w="3737" h="8176" extrusionOk="0">
                  <a:moveTo>
                    <a:pt x="1316" y="93"/>
                  </a:moveTo>
                  <a:cubicBezTo>
                    <a:pt x="3390" y="2145"/>
                    <a:pt x="3736" y="5419"/>
                    <a:pt x="2127" y="7870"/>
                  </a:cubicBezTo>
                  <a:cubicBezTo>
                    <a:pt x="2074" y="7944"/>
                    <a:pt x="2021" y="8029"/>
                    <a:pt x="1968" y="8102"/>
                  </a:cubicBezTo>
                  <a:cubicBezTo>
                    <a:pt x="1442" y="7976"/>
                    <a:pt x="864" y="7512"/>
                    <a:pt x="548" y="6965"/>
                  </a:cubicBezTo>
                  <a:cubicBezTo>
                    <a:pt x="337" y="6597"/>
                    <a:pt x="263" y="6239"/>
                    <a:pt x="358" y="5945"/>
                  </a:cubicBezTo>
                  <a:cubicBezTo>
                    <a:pt x="401" y="5807"/>
                    <a:pt x="474" y="5692"/>
                    <a:pt x="548" y="5566"/>
                  </a:cubicBezTo>
                  <a:cubicBezTo>
                    <a:pt x="653" y="5376"/>
                    <a:pt x="779" y="5166"/>
                    <a:pt x="758" y="4934"/>
                  </a:cubicBezTo>
                  <a:cubicBezTo>
                    <a:pt x="758" y="4850"/>
                    <a:pt x="726" y="4755"/>
                    <a:pt x="695" y="4671"/>
                  </a:cubicBezTo>
                  <a:cubicBezTo>
                    <a:pt x="684" y="4619"/>
                    <a:pt x="663" y="4555"/>
                    <a:pt x="653" y="4492"/>
                  </a:cubicBezTo>
                  <a:cubicBezTo>
                    <a:pt x="600" y="4219"/>
                    <a:pt x="695" y="3934"/>
                    <a:pt x="790" y="3660"/>
                  </a:cubicBezTo>
                  <a:cubicBezTo>
                    <a:pt x="906" y="3335"/>
                    <a:pt x="1021" y="2987"/>
                    <a:pt x="864" y="2671"/>
                  </a:cubicBezTo>
                  <a:cubicBezTo>
                    <a:pt x="790" y="2503"/>
                    <a:pt x="653" y="2387"/>
                    <a:pt x="516" y="2261"/>
                  </a:cubicBezTo>
                  <a:cubicBezTo>
                    <a:pt x="369" y="2135"/>
                    <a:pt x="232" y="2008"/>
                    <a:pt x="169" y="1829"/>
                  </a:cubicBezTo>
                  <a:cubicBezTo>
                    <a:pt x="85" y="1577"/>
                    <a:pt x="190" y="1272"/>
                    <a:pt x="495" y="914"/>
                  </a:cubicBezTo>
                  <a:cubicBezTo>
                    <a:pt x="726" y="640"/>
                    <a:pt x="990" y="377"/>
                    <a:pt x="1316" y="93"/>
                  </a:cubicBezTo>
                  <a:close/>
                  <a:moveTo>
                    <a:pt x="1316" y="1"/>
                  </a:moveTo>
                  <a:cubicBezTo>
                    <a:pt x="1308" y="1"/>
                    <a:pt x="1300" y="3"/>
                    <a:pt x="1295" y="9"/>
                  </a:cubicBezTo>
                  <a:cubicBezTo>
                    <a:pt x="958" y="303"/>
                    <a:pt x="674" y="587"/>
                    <a:pt x="443" y="861"/>
                  </a:cubicBezTo>
                  <a:cubicBezTo>
                    <a:pt x="116" y="1251"/>
                    <a:pt x="1" y="1566"/>
                    <a:pt x="95" y="1850"/>
                  </a:cubicBezTo>
                  <a:cubicBezTo>
                    <a:pt x="169" y="2051"/>
                    <a:pt x="316" y="2187"/>
                    <a:pt x="474" y="2324"/>
                  </a:cubicBezTo>
                  <a:cubicBezTo>
                    <a:pt x="600" y="2429"/>
                    <a:pt x="726" y="2545"/>
                    <a:pt x="801" y="2703"/>
                  </a:cubicBezTo>
                  <a:cubicBezTo>
                    <a:pt x="937" y="2987"/>
                    <a:pt x="832" y="3303"/>
                    <a:pt x="716" y="3639"/>
                  </a:cubicBezTo>
                  <a:cubicBezTo>
                    <a:pt x="621" y="3924"/>
                    <a:pt x="516" y="4219"/>
                    <a:pt x="579" y="4513"/>
                  </a:cubicBezTo>
                  <a:cubicBezTo>
                    <a:pt x="590" y="4577"/>
                    <a:pt x="611" y="4629"/>
                    <a:pt x="632" y="4692"/>
                  </a:cubicBezTo>
                  <a:cubicBezTo>
                    <a:pt x="653" y="4776"/>
                    <a:pt x="684" y="4860"/>
                    <a:pt x="684" y="4944"/>
                  </a:cubicBezTo>
                  <a:cubicBezTo>
                    <a:pt x="705" y="5155"/>
                    <a:pt x="590" y="5334"/>
                    <a:pt x="474" y="5524"/>
                  </a:cubicBezTo>
                  <a:cubicBezTo>
                    <a:pt x="401" y="5650"/>
                    <a:pt x="326" y="5786"/>
                    <a:pt x="284" y="5924"/>
                  </a:cubicBezTo>
                  <a:cubicBezTo>
                    <a:pt x="190" y="6228"/>
                    <a:pt x="263" y="6618"/>
                    <a:pt x="485" y="7007"/>
                  </a:cubicBezTo>
                  <a:cubicBezTo>
                    <a:pt x="822" y="7587"/>
                    <a:pt x="1421" y="8060"/>
                    <a:pt x="1979" y="8176"/>
                  </a:cubicBezTo>
                  <a:lnTo>
                    <a:pt x="1989" y="8176"/>
                  </a:lnTo>
                  <a:cubicBezTo>
                    <a:pt x="2000" y="8176"/>
                    <a:pt x="2010" y="8176"/>
                    <a:pt x="2010" y="8165"/>
                  </a:cubicBezTo>
                  <a:cubicBezTo>
                    <a:pt x="2074" y="8081"/>
                    <a:pt x="2137" y="7997"/>
                    <a:pt x="2190" y="7912"/>
                  </a:cubicBezTo>
                  <a:cubicBezTo>
                    <a:pt x="2990" y="6692"/>
                    <a:pt x="3337" y="5218"/>
                    <a:pt x="3168" y="3777"/>
                  </a:cubicBezTo>
                  <a:cubicBezTo>
                    <a:pt x="3011" y="2345"/>
                    <a:pt x="2358" y="1008"/>
                    <a:pt x="1337" y="9"/>
                  </a:cubicBezTo>
                  <a:cubicBezTo>
                    <a:pt x="1332" y="3"/>
                    <a:pt x="1324" y="1"/>
                    <a:pt x="1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85" name="Google Shape;2685;p64"/>
            <p:cNvSpPr/>
            <p:nvPr/>
          </p:nvSpPr>
          <p:spPr>
            <a:xfrm>
              <a:off x="4107089" y="1955823"/>
              <a:ext cx="425088" cy="350549"/>
            </a:xfrm>
            <a:custGeom>
              <a:avLst/>
              <a:gdLst/>
              <a:ahLst/>
              <a:cxnLst/>
              <a:rect l="l" t="t" r="r" b="b"/>
              <a:pathLst>
                <a:path w="12284" h="10130" extrusionOk="0">
                  <a:moveTo>
                    <a:pt x="4200" y="78"/>
                  </a:moveTo>
                  <a:cubicBezTo>
                    <a:pt x="5537" y="78"/>
                    <a:pt x="7031" y="531"/>
                    <a:pt x="8357" y="1404"/>
                  </a:cubicBezTo>
                  <a:cubicBezTo>
                    <a:pt x="8705" y="1625"/>
                    <a:pt x="9031" y="1878"/>
                    <a:pt x="9336" y="2141"/>
                  </a:cubicBezTo>
                  <a:cubicBezTo>
                    <a:pt x="11526" y="4056"/>
                    <a:pt x="12283" y="6719"/>
                    <a:pt x="11147" y="8455"/>
                  </a:cubicBezTo>
                  <a:cubicBezTo>
                    <a:pt x="11115" y="8508"/>
                    <a:pt x="11073" y="8572"/>
                    <a:pt x="11020" y="8635"/>
                  </a:cubicBezTo>
                  <a:cubicBezTo>
                    <a:pt x="10726" y="9024"/>
                    <a:pt x="10336" y="9350"/>
                    <a:pt x="9873" y="9582"/>
                  </a:cubicBezTo>
                  <a:cubicBezTo>
                    <a:pt x="9259" y="9897"/>
                    <a:pt x="8534" y="10058"/>
                    <a:pt x="7744" y="10058"/>
                  </a:cubicBezTo>
                  <a:cubicBezTo>
                    <a:pt x="7478" y="10058"/>
                    <a:pt x="7205" y="10040"/>
                    <a:pt x="6926" y="10003"/>
                  </a:cubicBezTo>
                  <a:cubicBezTo>
                    <a:pt x="5779" y="9856"/>
                    <a:pt x="4621" y="9414"/>
                    <a:pt x="3569" y="8729"/>
                  </a:cubicBezTo>
                  <a:cubicBezTo>
                    <a:pt x="3053" y="8392"/>
                    <a:pt x="2569" y="8003"/>
                    <a:pt x="2148" y="7571"/>
                  </a:cubicBezTo>
                  <a:cubicBezTo>
                    <a:pt x="1422" y="6835"/>
                    <a:pt x="875" y="5993"/>
                    <a:pt x="559" y="5140"/>
                  </a:cubicBezTo>
                  <a:cubicBezTo>
                    <a:pt x="85" y="3846"/>
                    <a:pt x="159" y="2625"/>
                    <a:pt x="779" y="1677"/>
                  </a:cubicBezTo>
                  <a:cubicBezTo>
                    <a:pt x="1116" y="1151"/>
                    <a:pt x="1600" y="751"/>
                    <a:pt x="2211" y="478"/>
                  </a:cubicBezTo>
                  <a:cubicBezTo>
                    <a:pt x="2800" y="204"/>
                    <a:pt x="3474" y="78"/>
                    <a:pt x="4200" y="78"/>
                  </a:cubicBezTo>
                  <a:close/>
                  <a:moveTo>
                    <a:pt x="4190" y="1"/>
                  </a:moveTo>
                  <a:cubicBezTo>
                    <a:pt x="3463" y="1"/>
                    <a:pt x="2777" y="133"/>
                    <a:pt x="2180" y="404"/>
                  </a:cubicBezTo>
                  <a:cubicBezTo>
                    <a:pt x="1558" y="688"/>
                    <a:pt x="1064" y="1099"/>
                    <a:pt x="716" y="1635"/>
                  </a:cubicBezTo>
                  <a:cubicBezTo>
                    <a:pt x="85" y="2604"/>
                    <a:pt x="1" y="3856"/>
                    <a:pt x="485" y="5162"/>
                  </a:cubicBezTo>
                  <a:cubicBezTo>
                    <a:pt x="811" y="6035"/>
                    <a:pt x="1369" y="6877"/>
                    <a:pt x="2095" y="7624"/>
                  </a:cubicBezTo>
                  <a:cubicBezTo>
                    <a:pt x="2527" y="8055"/>
                    <a:pt x="3001" y="8445"/>
                    <a:pt x="3527" y="8792"/>
                  </a:cubicBezTo>
                  <a:cubicBezTo>
                    <a:pt x="4589" y="9487"/>
                    <a:pt x="5758" y="9929"/>
                    <a:pt x="6916" y="10076"/>
                  </a:cubicBezTo>
                  <a:cubicBezTo>
                    <a:pt x="7189" y="10108"/>
                    <a:pt x="7463" y="10129"/>
                    <a:pt x="7726" y="10129"/>
                  </a:cubicBezTo>
                  <a:cubicBezTo>
                    <a:pt x="8537" y="10129"/>
                    <a:pt x="9283" y="9971"/>
                    <a:pt x="9905" y="9645"/>
                  </a:cubicBezTo>
                  <a:cubicBezTo>
                    <a:pt x="10378" y="9403"/>
                    <a:pt x="10778" y="9077"/>
                    <a:pt x="11083" y="8677"/>
                  </a:cubicBezTo>
                  <a:cubicBezTo>
                    <a:pt x="11126" y="8614"/>
                    <a:pt x="11168" y="8550"/>
                    <a:pt x="11210" y="8497"/>
                  </a:cubicBezTo>
                  <a:cubicBezTo>
                    <a:pt x="11778" y="7624"/>
                    <a:pt x="11904" y="6498"/>
                    <a:pt x="11557" y="5330"/>
                  </a:cubicBezTo>
                  <a:cubicBezTo>
                    <a:pt x="11220" y="4172"/>
                    <a:pt x="10452" y="3014"/>
                    <a:pt x="9389" y="2088"/>
                  </a:cubicBezTo>
                  <a:cubicBezTo>
                    <a:pt x="9084" y="1815"/>
                    <a:pt x="8747" y="1572"/>
                    <a:pt x="8399" y="1341"/>
                  </a:cubicBezTo>
                  <a:cubicBezTo>
                    <a:pt x="7055" y="463"/>
                    <a:pt x="5550" y="1"/>
                    <a:pt x="4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86" name="Google Shape;2686;p64"/>
            <p:cNvSpPr/>
            <p:nvPr/>
          </p:nvSpPr>
          <p:spPr>
            <a:xfrm>
              <a:off x="4122384" y="1999667"/>
              <a:ext cx="387195" cy="262998"/>
            </a:xfrm>
            <a:custGeom>
              <a:avLst/>
              <a:gdLst/>
              <a:ahLst/>
              <a:cxnLst/>
              <a:rect l="l" t="t" r="r" b="b"/>
              <a:pathLst>
                <a:path w="11189" h="7600" extrusionOk="0">
                  <a:moveTo>
                    <a:pt x="1232" y="74"/>
                  </a:moveTo>
                  <a:cubicBezTo>
                    <a:pt x="2442" y="74"/>
                    <a:pt x="4516" y="916"/>
                    <a:pt x="6537" y="2242"/>
                  </a:cubicBezTo>
                  <a:cubicBezTo>
                    <a:pt x="6884" y="2463"/>
                    <a:pt x="7221" y="2705"/>
                    <a:pt x="7547" y="2936"/>
                  </a:cubicBezTo>
                  <a:cubicBezTo>
                    <a:pt x="9863" y="4662"/>
                    <a:pt x="11189" y="6452"/>
                    <a:pt x="10705" y="7188"/>
                  </a:cubicBezTo>
                  <a:cubicBezTo>
                    <a:pt x="10694" y="7209"/>
                    <a:pt x="10673" y="7230"/>
                    <a:pt x="10652" y="7262"/>
                  </a:cubicBezTo>
                  <a:cubicBezTo>
                    <a:pt x="10515" y="7410"/>
                    <a:pt x="10284" y="7504"/>
                    <a:pt x="9957" y="7515"/>
                  </a:cubicBezTo>
                  <a:cubicBezTo>
                    <a:pt x="9915" y="7525"/>
                    <a:pt x="9863" y="7525"/>
                    <a:pt x="9810" y="7525"/>
                  </a:cubicBezTo>
                  <a:cubicBezTo>
                    <a:pt x="8589" y="7525"/>
                    <a:pt x="6537" y="6694"/>
                    <a:pt x="4505" y="5357"/>
                  </a:cubicBezTo>
                  <a:cubicBezTo>
                    <a:pt x="3979" y="5020"/>
                    <a:pt x="3485" y="4662"/>
                    <a:pt x="3022" y="4294"/>
                  </a:cubicBezTo>
                  <a:cubicBezTo>
                    <a:pt x="2222" y="3652"/>
                    <a:pt x="1548" y="3010"/>
                    <a:pt x="1064" y="2410"/>
                  </a:cubicBezTo>
                  <a:cubicBezTo>
                    <a:pt x="337" y="1516"/>
                    <a:pt x="75" y="810"/>
                    <a:pt x="337" y="410"/>
                  </a:cubicBezTo>
                  <a:cubicBezTo>
                    <a:pt x="475" y="190"/>
                    <a:pt x="769" y="85"/>
                    <a:pt x="1190" y="74"/>
                  </a:cubicBezTo>
                  <a:close/>
                  <a:moveTo>
                    <a:pt x="1235" y="0"/>
                  </a:moveTo>
                  <a:cubicBezTo>
                    <a:pt x="1220" y="0"/>
                    <a:pt x="1205" y="0"/>
                    <a:pt x="1190" y="0"/>
                  </a:cubicBezTo>
                  <a:cubicBezTo>
                    <a:pt x="737" y="10"/>
                    <a:pt x="433" y="127"/>
                    <a:pt x="274" y="368"/>
                  </a:cubicBezTo>
                  <a:cubicBezTo>
                    <a:pt x="1" y="789"/>
                    <a:pt x="253" y="1537"/>
                    <a:pt x="1001" y="2452"/>
                  </a:cubicBezTo>
                  <a:cubicBezTo>
                    <a:pt x="1495" y="3053"/>
                    <a:pt x="2180" y="3715"/>
                    <a:pt x="2980" y="4347"/>
                  </a:cubicBezTo>
                  <a:cubicBezTo>
                    <a:pt x="3443" y="4715"/>
                    <a:pt x="3937" y="5073"/>
                    <a:pt x="4463" y="5420"/>
                  </a:cubicBezTo>
                  <a:cubicBezTo>
                    <a:pt x="6516" y="6757"/>
                    <a:pt x="8579" y="7599"/>
                    <a:pt x="9810" y="7599"/>
                  </a:cubicBezTo>
                  <a:cubicBezTo>
                    <a:pt x="9863" y="7599"/>
                    <a:pt x="9915" y="7599"/>
                    <a:pt x="9968" y="7588"/>
                  </a:cubicBezTo>
                  <a:cubicBezTo>
                    <a:pt x="10305" y="7567"/>
                    <a:pt x="10557" y="7473"/>
                    <a:pt x="10705" y="7305"/>
                  </a:cubicBezTo>
                  <a:cubicBezTo>
                    <a:pt x="10726" y="7283"/>
                    <a:pt x="10747" y="7251"/>
                    <a:pt x="10768" y="7230"/>
                  </a:cubicBezTo>
                  <a:cubicBezTo>
                    <a:pt x="11020" y="6841"/>
                    <a:pt x="10841" y="6199"/>
                    <a:pt x="10231" y="5389"/>
                  </a:cubicBezTo>
                  <a:cubicBezTo>
                    <a:pt x="9652" y="4610"/>
                    <a:pt x="8715" y="3715"/>
                    <a:pt x="7589" y="2884"/>
                  </a:cubicBezTo>
                  <a:cubicBezTo>
                    <a:pt x="7274" y="2642"/>
                    <a:pt x="6926" y="2400"/>
                    <a:pt x="6579" y="2179"/>
                  </a:cubicBezTo>
                  <a:cubicBezTo>
                    <a:pt x="4551" y="848"/>
                    <a:pt x="2462" y="0"/>
                    <a:pt x="1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87" name="Google Shape;2687;p64"/>
            <p:cNvSpPr/>
            <p:nvPr/>
          </p:nvSpPr>
          <p:spPr>
            <a:xfrm>
              <a:off x="4135153" y="1930838"/>
              <a:ext cx="366432" cy="400276"/>
            </a:xfrm>
            <a:custGeom>
              <a:avLst/>
              <a:gdLst/>
              <a:ahLst/>
              <a:cxnLst/>
              <a:rect l="l" t="t" r="r" b="b"/>
              <a:pathLst>
                <a:path w="10589" h="11567" extrusionOk="0">
                  <a:moveTo>
                    <a:pt x="6694" y="74"/>
                  </a:moveTo>
                  <a:cubicBezTo>
                    <a:pt x="7378" y="74"/>
                    <a:pt x="8009" y="252"/>
                    <a:pt x="8546" y="600"/>
                  </a:cubicBezTo>
                  <a:cubicBezTo>
                    <a:pt x="9062" y="947"/>
                    <a:pt x="9473" y="1421"/>
                    <a:pt x="9746" y="2031"/>
                  </a:cubicBezTo>
                  <a:cubicBezTo>
                    <a:pt x="10514" y="3726"/>
                    <a:pt x="10146" y="6146"/>
                    <a:pt x="8820" y="8178"/>
                  </a:cubicBezTo>
                  <a:cubicBezTo>
                    <a:pt x="8589" y="8525"/>
                    <a:pt x="8346" y="8851"/>
                    <a:pt x="8072" y="9156"/>
                  </a:cubicBezTo>
                  <a:cubicBezTo>
                    <a:pt x="6752" y="10666"/>
                    <a:pt x="5081" y="11500"/>
                    <a:pt x="3602" y="11500"/>
                  </a:cubicBezTo>
                  <a:cubicBezTo>
                    <a:pt x="2935" y="11500"/>
                    <a:pt x="2308" y="11330"/>
                    <a:pt x="1769" y="10977"/>
                  </a:cubicBezTo>
                  <a:cubicBezTo>
                    <a:pt x="1705" y="10935"/>
                    <a:pt x="1642" y="10893"/>
                    <a:pt x="1589" y="10851"/>
                  </a:cubicBezTo>
                  <a:cubicBezTo>
                    <a:pt x="1189" y="10546"/>
                    <a:pt x="874" y="10167"/>
                    <a:pt x="632" y="9693"/>
                  </a:cubicBezTo>
                  <a:cubicBezTo>
                    <a:pt x="221" y="8873"/>
                    <a:pt x="74" y="7851"/>
                    <a:pt x="211" y="6747"/>
                  </a:cubicBezTo>
                  <a:cubicBezTo>
                    <a:pt x="358" y="5610"/>
                    <a:pt x="800" y="4441"/>
                    <a:pt x="1484" y="3389"/>
                  </a:cubicBezTo>
                  <a:cubicBezTo>
                    <a:pt x="1832" y="2873"/>
                    <a:pt x="2221" y="2399"/>
                    <a:pt x="2642" y="1978"/>
                  </a:cubicBezTo>
                  <a:cubicBezTo>
                    <a:pt x="3378" y="1253"/>
                    <a:pt x="4220" y="694"/>
                    <a:pt x="5083" y="379"/>
                  </a:cubicBezTo>
                  <a:cubicBezTo>
                    <a:pt x="5631" y="179"/>
                    <a:pt x="6178" y="74"/>
                    <a:pt x="6694" y="74"/>
                  </a:cubicBezTo>
                  <a:close/>
                  <a:moveTo>
                    <a:pt x="6710" y="1"/>
                  </a:moveTo>
                  <a:cubicBezTo>
                    <a:pt x="6182" y="1"/>
                    <a:pt x="5623" y="106"/>
                    <a:pt x="5052" y="316"/>
                  </a:cubicBezTo>
                  <a:cubicBezTo>
                    <a:pt x="4189" y="631"/>
                    <a:pt x="3336" y="1190"/>
                    <a:pt x="2589" y="1926"/>
                  </a:cubicBezTo>
                  <a:cubicBezTo>
                    <a:pt x="2158" y="2347"/>
                    <a:pt x="1769" y="2831"/>
                    <a:pt x="1432" y="3358"/>
                  </a:cubicBezTo>
                  <a:cubicBezTo>
                    <a:pt x="737" y="4410"/>
                    <a:pt x="284" y="5589"/>
                    <a:pt x="137" y="6736"/>
                  </a:cubicBezTo>
                  <a:cubicBezTo>
                    <a:pt x="0" y="7862"/>
                    <a:pt x="148" y="8894"/>
                    <a:pt x="569" y="9725"/>
                  </a:cubicBezTo>
                  <a:cubicBezTo>
                    <a:pt x="810" y="10209"/>
                    <a:pt x="1137" y="10599"/>
                    <a:pt x="1547" y="10903"/>
                  </a:cubicBezTo>
                  <a:cubicBezTo>
                    <a:pt x="1600" y="10956"/>
                    <a:pt x="1663" y="10999"/>
                    <a:pt x="1726" y="11030"/>
                  </a:cubicBezTo>
                  <a:cubicBezTo>
                    <a:pt x="2274" y="11388"/>
                    <a:pt x="2915" y="11567"/>
                    <a:pt x="3610" y="11567"/>
                  </a:cubicBezTo>
                  <a:cubicBezTo>
                    <a:pt x="4031" y="11567"/>
                    <a:pt x="4452" y="11504"/>
                    <a:pt x="4894" y="11377"/>
                  </a:cubicBezTo>
                  <a:cubicBezTo>
                    <a:pt x="6052" y="11041"/>
                    <a:pt x="7199" y="10272"/>
                    <a:pt x="8125" y="9209"/>
                  </a:cubicBezTo>
                  <a:cubicBezTo>
                    <a:pt x="8399" y="8904"/>
                    <a:pt x="8652" y="8567"/>
                    <a:pt x="8883" y="8220"/>
                  </a:cubicBezTo>
                  <a:cubicBezTo>
                    <a:pt x="10219" y="6167"/>
                    <a:pt x="10588" y="3726"/>
                    <a:pt x="9809" y="1999"/>
                  </a:cubicBezTo>
                  <a:cubicBezTo>
                    <a:pt x="9525" y="1379"/>
                    <a:pt x="9115" y="895"/>
                    <a:pt x="8578" y="537"/>
                  </a:cubicBezTo>
                  <a:cubicBezTo>
                    <a:pt x="8036" y="179"/>
                    <a:pt x="7399" y="1"/>
                    <a:pt x="67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88" name="Google Shape;2688;p64"/>
            <p:cNvSpPr/>
            <p:nvPr/>
          </p:nvSpPr>
          <p:spPr>
            <a:xfrm>
              <a:off x="4179585" y="1945753"/>
              <a:ext cx="265905" cy="370793"/>
            </a:xfrm>
            <a:custGeom>
              <a:avLst/>
              <a:gdLst/>
              <a:ahLst/>
              <a:cxnLst/>
              <a:rect l="l" t="t" r="r" b="b"/>
              <a:pathLst>
                <a:path w="7684" h="10715" extrusionOk="0">
                  <a:moveTo>
                    <a:pt x="6894" y="74"/>
                  </a:moveTo>
                  <a:cubicBezTo>
                    <a:pt x="7031" y="74"/>
                    <a:pt x="7157" y="106"/>
                    <a:pt x="7262" y="169"/>
                  </a:cubicBezTo>
                  <a:cubicBezTo>
                    <a:pt x="7473" y="316"/>
                    <a:pt x="7588" y="600"/>
                    <a:pt x="7599" y="1021"/>
                  </a:cubicBezTo>
                  <a:cubicBezTo>
                    <a:pt x="7609" y="2232"/>
                    <a:pt x="6767" y="4337"/>
                    <a:pt x="5431" y="6379"/>
                  </a:cubicBezTo>
                  <a:cubicBezTo>
                    <a:pt x="5200" y="6726"/>
                    <a:pt x="4968" y="7062"/>
                    <a:pt x="4726" y="7378"/>
                  </a:cubicBezTo>
                  <a:cubicBezTo>
                    <a:pt x="3234" y="9380"/>
                    <a:pt x="1703" y="10642"/>
                    <a:pt x="839" y="10642"/>
                  </a:cubicBezTo>
                  <a:cubicBezTo>
                    <a:pt x="704" y="10642"/>
                    <a:pt x="584" y="10611"/>
                    <a:pt x="485" y="10546"/>
                  </a:cubicBezTo>
                  <a:cubicBezTo>
                    <a:pt x="453" y="10525"/>
                    <a:pt x="432" y="10504"/>
                    <a:pt x="410" y="10483"/>
                  </a:cubicBezTo>
                  <a:cubicBezTo>
                    <a:pt x="253" y="10346"/>
                    <a:pt x="169" y="10115"/>
                    <a:pt x="148" y="9799"/>
                  </a:cubicBezTo>
                  <a:cubicBezTo>
                    <a:pt x="74" y="8610"/>
                    <a:pt x="916" y="6463"/>
                    <a:pt x="2305" y="4337"/>
                  </a:cubicBezTo>
                  <a:cubicBezTo>
                    <a:pt x="2653" y="3821"/>
                    <a:pt x="3010" y="3316"/>
                    <a:pt x="3378" y="2853"/>
                  </a:cubicBezTo>
                  <a:cubicBezTo>
                    <a:pt x="4010" y="2064"/>
                    <a:pt x="4662" y="1379"/>
                    <a:pt x="5263" y="895"/>
                  </a:cubicBezTo>
                  <a:cubicBezTo>
                    <a:pt x="5925" y="359"/>
                    <a:pt x="6494" y="74"/>
                    <a:pt x="6894" y="74"/>
                  </a:cubicBezTo>
                  <a:close/>
                  <a:moveTo>
                    <a:pt x="6906" y="0"/>
                  </a:moveTo>
                  <a:cubicBezTo>
                    <a:pt x="6479" y="0"/>
                    <a:pt x="5897" y="288"/>
                    <a:pt x="5210" y="843"/>
                  </a:cubicBezTo>
                  <a:cubicBezTo>
                    <a:pt x="4610" y="1327"/>
                    <a:pt x="3958" y="2011"/>
                    <a:pt x="3315" y="2810"/>
                  </a:cubicBezTo>
                  <a:cubicBezTo>
                    <a:pt x="2947" y="3273"/>
                    <a:pt x="2589" y="3779"/>
                    <a:pt x="2253" y="4295"/>
                  </a:cubicBezTo>
                  <a:cubicBezTo>
                    <a:pt x="853" y="6442"/>
                    <a:pt x="0" y="8599"/>
                    <a:pt x="74" y="9799"/>
                  </a:cubicBezTo>
                  <a:cubicBezTo>
                    <a:pt x="95" y="10136"/>
                    <a:pt x="190" y="10388"/>
                    <a:pt x="358" y="10546"/>
                  </a:cubicBezTo>
                  <a:cubicBezTo>
                    <a:pt x="389" y="10568"/>
                    <a:pt x="410" y="10589"/>
                    <a:pt x="442" y="10599"/>
                  </a:cubicBezTo>
                  <a:cubicBezTo>
                    <a:pt x="548" y="10673"/>
                    <a:pt x="684" y="10715"/>
                    <a:pt x="842" y="10715"/>
                  </a:cubicBezTo>
                  <a:cubicBezTo>
                    <a:pt x="1210" y="10715"/>
                    <a:pt x="1705" y="10493"/>
                    <a:pt x="2274" y="10062"/>
                  </a:cubicBezTo>
                  <a:cubicBezTo>
                    <a:pt x="3063" y="9483"/>
                    <a:pt x="3947" y="8547"/>
                    <a:pt x="4789" y="7431"/>
                  </a:cubicBezTo>
                  <a:cubicBezTo>
                    <a:pt x="5020" y="7104"/>
                    <a:pt x="5263" y="6768"/>
                    <a:pt x="5494" y="6421"/>
                  </a:cubicBezTo>
                  <a:cubicBezTo>
                    <a:pt x="6831" y="4358"/>
                    <a:pt x="7683" y="2242"/>
                    <a:pt x="7662" y="1021"/>
                  </a:cubicBezTo>
                  <a:cubicBezTo>
                    <a:pt x="7662" y="569"/>
                    <a:pt x="7536" y="263"/>
                    <a:pt x="7294" y="106"/>
                  </a:cubicBezTo>
                  <a:cubicBezTo>
                    <a:pt x="7185" y="35"/>
                    <a:pt x="7055" y="0"/>
                    <a:pt x="69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89" name="Google Shape;2689;p64"/>
            <p:cNvSpPr/>
            <p:nvPr/>
          </p:nvSpPr>
          <p:spPr>
            <a:xfrm>
              <a:off x="3990540" y="1884191"/>
              <a:ext cx="604999" cy="530252"/>
            </a:xfrm>
            <a:custGeom>
              <a:avLst/>
              <a:gdLst/>
              <a:ahLst/>
              <a:cxnLst/>
              <a:rect l="l" t="t" r="r" b="b"/>
              <a:pathLst>
                <a:path w="17483" h="15323" extrusionOk="0">
                  <a:moveTo>
                    <a:pt x="5305" y="1"/>
                  </a:moveTo>
                  <a:cubicBezTo>
                    <a:pt x="4200" y="632"/>
                    <a:pt x="3221" y="1516"/>
                    <a:pt x="2474" y="2653"/>
                  </a:cubicBezTo>
                  <a:cubicBezTo>
                    <a:pt x="1" y="6442"/>
                    <a:pt x="1064" y="11515"/>
                    <a:pt x="4853" y="13988"/>
                  </a:cubicBezTo>
                  <a:cubicBezTo>
                    <a:pt x="6236" y="14891"/>
                    <a:pt x="7790" y="15322"/>
                    <a:pt x="9326" y="15322"/>
                  </a:cubicBezTo>
                  <a:cubicBezTo>
                    <a:pt x="11998" y="15322"/>
                    <a:pt x="14617" y="14016"/>
                    <a:pt x="16188" y="11610"/>
                  </a:cubicBezTo>
                  <a:cubicBezTo>
                    <a:pt x="16924" y="10473"/>
                    <a:pt x="17356" y="9220"/>
                    <a:pt x="17483" y="7957"/>
                  </a:cubicBezTo>
                  <a:lnTo>
                    <a:pt x="17483" y="7957"/>
                  </a:lnTo>
                  <a:lnTo>
                    <a:pt x="16283" y="7968"/>
                  </a:lnTo>
                  <a:cubicBezTo>
                    <a:pt x="16156" y="9010"/>
                    <a:pt x="15799" y="10031"/>
                    <a:pt x="15188" y="10967"/>
                  </a:cubicBezTo>
                  <a:cubicBezTo>
                    <a:pt x="13846" y="13018"/>
                    <a:pt x="11610" y="14131"/>
                    <a:pt x="9329" y="14131"/>
                  </a:cubicBezTo>
                  <a:cubicBezTo>
                    <a:pt x="8015" y="14131"/>
                    <a:pt x="6687" y="13762"/>
                    <a:pt x="5506" y="12988"/>
                  </a:cubicBezTo>
                  <a:cubicBezTo>
                    <a:pt x="2274" y="10873"/>
                    <a:pt x="1359" y="6537"/>
                    <a:pt x="3474" y="3305"/>
                  </a:cubicBezTo>
                  <a:cubicBezTo>
                    <a:pt x="4084" y="2379"/>
                    <a:pt x="4884" y="1642"/>
                    <a:pt x="5779" y="1106"/>
                  </a:cubicBezTo>
                  <a:lnTo>
                    <a:pt x="530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90" name="Google Shape;2690;p64"/>
            <p:cNvSpPr/>
            <p:nvPr/>
          </p:nvSpPr>
          <p:spPr>
            <a:xfrm>
              <a:off x="4019331" y="1883118"/>
              <a:ext cx="577281" cy="532848"/>
            </a:xfrm>
            <a:custGeom>
              <a:avLst/>
              <a:gdLst/>
              <a:ahLst/>
              <a:cxnLst/>
              <a:rect l="l" t="t" r="r" b="b"/>
              <a:pathLst>
                <a:path w="16682" h="15398" extrusionOk="0">
                  <a:moveTo>
                    <a:pt x="4463" y="85"/>
                  </a:moveTo>
                  <a:lnTo>
                    <a:pt x="4905" y="1126"/>
                  </a:lnTo>
                  <a:cubicBezTo>
                    <a:pt x="3979" y="1673"/>
                    <a:pt x="3210" y="2410"/>
                    <a:pt x="2611" y="3315"/>
                  </a:cubicBezTo>
                  <a:cubicBezTo>
                    <a:pt x="1589" y="4894"/>
                    <a:pt x="1232" y="6767"/>
                    <a:pt x="1621" y="8610"/>
                  </a:cubicBezTo>
                  <a:cubicBezTo>
                    <a:pt x="2000" y="10451"/>
                    <a:pt x="3084" y="12030"/>
                    <a:pt x="4652" y="13051"/>
                  </a:cubicBezTo>
                  <a:cubicBezTo>
                    <a:pt x="5835" y="13827"/>
                    <a:pt x="7168" y="14198"/>
                    <a:pt x="8487" y="14198"/>
                  </a:cubicBezTo>
                  <a:cubicBezTo>
                    <a:pt x="10783" y="14198"/>
                    <a:pt x="13037" y="13075"/>
                    <a:pt x="14387" y="11009"/>
                  </a:cubicBezTo>
                  <a:cubicBezTo>
                    <a:pt x="14977" y="10104"/>
                    <a:pt x="15346" y="9104"/>
                    <a:pt x="15482" y="8041"/>
                  </a:cubicBezTo>
                  <a:lnTo>
                    <a:pt x="16608" y="8030"/>
                  </a:lnTo>
                  <a:lnTo>
                    <a:pt x="16608" y="8030"/>
                  </a:lnTo>
                  <a:cubicBezTo>
                    <a:pt x="16471" y="9304"/>
                    <a:pt x="16029" y="10546"/>
                    <a:pt x="15324" y="11630"/>
                  </a:cubicBezTo>
                  <a:cubicBezTo>
                    <a:pt x="14135" y="13451"/>
                    <a:pt x="12303" y="14693"/>
                    <a:pt x="10167" y="15145"/>
                  </a:cubicBezTo>
                  <a:cubicBezTo>
                    <a:pt x="9610" y="15261"/>
                    <a:pt x="9048" y="15318"/>
                    <a:pt x="8491" y="15318"/>
                  </a:cubicBezTo>
                  <a:cubicBezTo>
                    <a:pt x="6923" y="15318"/>
                    <a:pt x="5385" y="14865"/>
                    <a:pt x="4042" y="13987"/>
                  </a:cubicBezTo>
                  <a:cubicBezTo>
                    <a:pt x="2221" y="12799"/>
                    <a:pt x="969" y="10967"/>
                    <a:pt x="527" y="8841"/>
                  </a:cubicBezTo>
                  <a:cubicBezTo>
                    <a:pt x="74" y="6704"/>
                    <a:pt x="485" y="4526"/>
                    <a:pt x="1674" y="2705"/>
                  </a:cubicBezTo>
                  <a:cubicBezTo>
                    <a:pt x="2379" y="1631"/>
                    <a:pt x="3347" y="726"/>
                    <a:pt x="4463" y="85"/>
                  </a:cubicBezTo>
                  <a:close/>
                  <a:moveTo>
                    <a:pt x="4463" y="0"/>
                  </a:moveTo>
                  <a:cubicBezTo>
                    <a:pt x="3315" y="642"/>
                    <a:pt x="2337" y="1568"/>
                    <a:pt x="1621" y="2663"/>
                  </a:cubicBezTo>
                  <a:cubicBezTo>
                    <a:pt x="411" y="4505"/>
                    <a:pt x="1" y="6704"/>
                    <a:pt x="453" y="8851"/>
                  </a:cubicBezTo>
                  <a:cubicBezTo>
                    <a:pt x="906" y="10998"/>
                    <a:pt x="2158" y="12851"/>
                    <a:pt x="4000" y="14051"/>
                  </a:cubicBezTo>
                  <a:cubicBezTo>
                    <a:pt x="5357" y="14935"/>
                    <a:pt x="6905" y="15398"/>
                    <a:pt x="8483" y="15398"/>
                  </a:cubicBezTo>
                  <a:cubicBezTo>
                    <a:pt x="9052" y="15398"/>
                    <a:pt x="9620" y="15335"/>
                    <a:pt x="10188" y="15219"/>
                  </a:cubicBezTo>
                  <a:cubicBezTo>
                    <a:pt x="12335" y="14766"/>
                    <a:pt x="14177" y="13503"/>
                    <a:pt x="15388" y="11662"/>
                  </a:cubicBezTo>
                  <a:cubicBezTo>
                    <a:pt x="16103" y="10567"/>
                    <a:pt x="16555" y="9293"/>
                    <a:pt x="16682" y="7988"/>
                  </a:cubicBezTo>
                  <a:cubicBezTo>
                    <a:pt x="16682" y="7978"/>
                    <a:pt x="16682" y="7967"/>
                    <a:pt x="16672" y="7967"/>
                  </a:cubicBezTo>
                  <a:cubicBezTo>
                    <a:pt x="16672" y="7957"/>
                    <a:pt x="16661" y="7957"/>
                    <a:pt x="16651" y="7957"/>
                  </a:cubicBezTo>
                  <a:lnTo>
                    <a:pt x="15451" y="7967"/>
                  </a:lnTo>
                  <a:cubicBezTo>
                    <a:pt x="15430" y="7967"/>
                    <a:pt x="15409" y="7978"/>
                    <a:pt x="15409" y="7999"/>
                  </a:cubicBezTo>
                  <a:cubicBezTo>
                    <a:pt x="15282" y="9062"/>
                    <a:pt x="14914" y="10072"/>
                    <a:pt x="14324" y="10977"/>
                  </a:cubicBezTo>
                  <a:cubicBezTo>
                    <a:pt x="12988" y="13009"/>
                    <a:pt x="10757" y="14125"/>
                    <a:pt x="8494" y="14125"/>
                  </a:cubicBezTo>
                  <a:cubicBezTo>
                    <a:pt x="7188" y="14125"/>
                    <a:pt x="5862" y="13756"/>
                    <a:pt x="4695" y="12988"/>
                  </a:cubicBezTo>
                  <a:cubicBezTo>
                    <a:pt x="3137" y="11978"/>
                    <a:pt x="2074" y="10409"/>
                    <a:pt x="1685" y="8589"/>
                  </a:cubicBezTo>
                  <a:cubicBezTo>
                    <a:pt x="1306" y="6778"/>
                    <a:pt x="1663" y="4915"/>
                    <a:pt x="2674" y="3357"/>
                  </a:cubicBezTo>
                  <a:cubicBezTo>
                    <a:pt x="3263" y="2452"/>
                    <a:pt x="4042" y="1716"/>
                    <a:pt x="4968" y="1168"/>
                  </a:cubicBezTo>
                  <a:cubicBezTo>
                    <a:pt x="4978" y="1158"/>
                    <a:pt x="4989" y="1137"/>
                    <a:pt x="4978" y="1126"/>
                  </a:cubicBezTo>
                  <a:lnTo>
                    <a:pt x="4515" y="22"/>
                  </a:lnTo>
                  <a:cubicBezTo>
                    <a:pt x="4505" y="11"/>
                    <a:pt x="4494" y="0"/>
                    <a:pt x="44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91" name="Google Shape;2691;p64"/>
            <p:cNvSpPr/>
            <p:nvPr/>
          </p:nvSpPr>
          <p:spPr>
            <a:xfrm>
              <a:off x="4326724" y="2514653"/>
              <a:ext cx="4741" cy="11316"/>
            </a:xfrm>
            <a:custGeom>
              <a:avLst/>
              <a:gdLst/>
              <a:ahLst/>
              <a:cxnLst/>
              <a:rect l="l" t="t" r="r" b="b"/>
              <a:pathLst>
                <a:path w="137" h="327" extrusionOk="0">
                  <a:moveTo>
                    <a:pt x="32" y="0"/>
                  </a:moveTo>
                  <a:cubicBezTo>
                    <a:pt x="10" y="0"/>
                    <a:pt x="0" y="21"/>
                    <a:pt x="0" y="42"/>
                  </a:cubicBezTo>
                  <a:lnTo>
                    <a:pt x="53" y="295"/>
                  </a:lnTo>
                  <a:cubicBezTo>
                    <a:pt x="64" y="316"/>
                    <a:pt x="74" y="326"/>
                    <a:pt x="95" y="326"/>
                  </a:cubicBezTo>
                  <a:cubicBezTo>
                    <a:pt x="116" y="326"/>
                    <a:pt x="137" y="305"/>
                    <a:pt x="127" y="284"/>
                  </a:cubicBezTo>
                  <a:lnTo>
                    <a:pt x="74" y="31"/>
                  </a:lnTo>
                  <a:cubicBezTo>
                    <a:pt x="74" y="10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92" name="Google Shape;2692;p64"/>
            <p:cNvSpPr/>
            <p:nvPr/>
          </p:nvSpPr>
          <p:spPr>
            <a:xfrm>
              <a:off x="4336933" y="2512473"/>
              <a:ext cx="4741" cy="11281"/>
            </a:xfrm>
            <a:custGeom>
              <a:avLst/>
              <a:gdLst/>
              <a:ahLst/>
              <a:cxnLst/>
              <a:rect l="l" t="t" r="r" b="b"/>
              <a:pathLst>
                <a:path w="137" h="326" extrusionOk="0">
                  <a:moveTo>
                    <a:pt x="31" y="0"/>
                  </a:moveTo>
                  <a:cubicBezTo>
                    <a:pt x="10" y="10"/>
                    <a:pt x="0" y="21"/>
                    <a:pt x="0" y="42"/>
                  </a:cubicBezTo>
                  <a:lnTo>
                    <a:pt x="63" y="295"/>
                  </a:lnTo>
                  <a:cubicBezTo>
                    <a:pt x="63" y="316"/>
                    <a:pt x="73" y="326"/>
                    <a:pt x="94" y="326"/>
                  </a:cubicBezTo>
                  <a:lnTo>
                    <a:pt x="105" y="326"/>
                  </a:lnTo>
                  <a:cubicBezTo>
                    <a:pt x="126" y="326"/>
                    <a:pt x="136" y="305"/>
                    <a:pt x="126" y="284"/>
                  </a:cubicBezTo>
                  <a:lnTo>
                    <a:pt x="73" y="31"/>
                  </a:lnTo>
                  <a:cubicBezTo>
                    <a:pt x="73" y="10"/>
                    <a:pt x="52" y="0"/>
                    <a:pt x="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93" name="Google Shape;2693;p64"/>
            <p:cNvSpPr/>
            <p:nvPr/>
          </p:nvSpPr>
          <p:spPr>
            <a:xfrm>
              <a:off x="4347106" y="2510293"/>
              <a:ext cx="4775" cy="11281"/>
            </a:xfrm>
            <a:custGeom>
              <a:avLst/>
              <a:gdLst/>
              <a:ahLst/>
              <a:cxnLst/>
              <a:rect l="l" t="t" r="r" b="b"/>
              <a:pathLst>
                <a:path w="138" h="326" extrusionOk="0">
                  <a:moveTo>
                    <a:pt x="32" y="0"/>
                  </a:moveTo>
                  <a:cubicBezTo>
                    <a:pt x="11" y="10"/>
                    <a:pt x="1" y="21"/>
                    <a:pt x="11" y="42"/>
                  </a:cubicBezTo>
                  <a:lnTo>
                    <a:pt x="64" y="295"/>
                  </a:lnTo>
                  <a:cubicBezTo>
                    <a:pt x="64" y="316"/>
                    <a:pt x="74" y="326"/>
                    <a:pt x="95" y="326"/>
                  </a:cubicBezTo>
                  <a:lnTo>
                    <a:pt x="106" y="326"/>
                  </a:lnTo>
                  <a:cubicBezTo>
                    <a:pt x="127" y="326"/>
                    <a:pt x="137" y="305"/>
                    <a:pt x="137" y="284"/>
                  </a:cubicBezTo>
                  <a:lnTo>
                    <a:pt x="74" y="31"/>
                  </a:lnTo>
                  <a:cubicBezTo>
                    <a:pt x="74" y="10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94" name="Google Shape;2694;p64"/>
            <p:cNvSpPr/>
            <p:nvPr/>
          </p:nvSpPr>
          <p:spPr>
            <a:xfrm>
              <a:off x="4357315" y="2508078"/>
              <a:ext cx="4741" cy="11316"/>
            </a:xfrm>
            <a:custGeom>
              <a:avLst/>
              <a:gdLst/>
              <a:ahLst/>
              <a:cxnLst/>
              <a:rect l="l" t="t" r="r" b="b"/>
              <a:pathLst>
                <a:path w="137" h="327" extrusionOk="0">
                  <a:moveTo>
                    <a:pt x="43" y="1"/>
                  </a:moveTo>
                  <a:cubicBezTo>
                    <a:pt x="22" y="11"/>
                    <a:pt x="0" y="32"/>
                    <a:pt x="11" y="43"/>
                  </a:cubicBezTo>
                  <a:lnTo>
                    <a:pt x="64" y="306"/>
                  </a:lnTo>
                  <a:cubicBezTo>
                    <a:pt x="64" y="317"/>
                    <a:pt x="85" y="327"/>
                    <a:pt x="95" y="327"/>
                  </a:cubicBezTo>
                  <a:lnTo>
                    <a:pt x="106" y="327"/>
                  </a:lnTo>
                  <a:cubicBezTo>
                    <a:pt x="127" y="327"/>
                    <a:pt x="137" y="306"/>
                    <a:pt x="137" y="285"/>
                  </a:cubicBezTo>
                  <a:lnTo>
                    <a:pt x="85" y="32"/>
                  </a:lnTo>
                  <a:cubicBezTo>
                    <a:pt x="74" y="11"/>
                    <a:pt x="53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95" name="Google Shape;2695;p64"/>
            <p:cNvSpPr/>
            <p:nvPr/>
          </p:nvSpPr>
          <p:spPr>
            <a:xfrm>
              <a:off x="4367869" y="2505898"/>
              <a:ext cx="4395" cy="11316"/>
            </a:xfrm>
            <a:custGeom>
              <a:avLst/>
              <a:gdLst/>
              <a:ahLst/>
              <a:cxnLst/>
              <a:rect l="l" t="t" r="r" b="b"/>
              <a:pathLst>
                <a:path w="127" h="327" extrusionOk="0">
                  <a:moveTo>
                    <a:pt x="32" y="1"/>
                  </a:moveTo>
                  <a:cubicBezTo>
                    <a:pt x="11" y="11"/>
                    <a:pt x="0" y="32"/>
                    <a:pt x="0" y="53"/>
                  </a:cubicBezTo>
                  <a:lnTo>
                    <a:pt x="53" y="306"/>
                  </a:lnTo>
                  <a:cubicBezTo>
                    <a:pt x="53" y="316"/>
                    <a:pt x="74" y="327"/>
                    <a:pt x="84" y="327"/>
                  </a:cubicBezTo>
                  <a:lnTo>
                    <a:pt x="95" y="327"/>
                  </a:lnTo>
                  <a:cubicBezTo>
                    <a:pt x="116" y="327"/>
                    <a:pt x="127" y="306"/>
                    <a:pt x="127" y="284"/>
                  </a:cubicBezTo>
                  <a:lnTo>
                    <a:pt x="74" y="32"/>
                  </a:lnTo>
                  <a:cubicBezTo>
                    <a:pt x="63" y="11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96" name="Google Shape;2696;p64"/>
            <p:cNvSpPr/>
            <p:nvPr/>
          </p:nvSpPr>
          <p:spPr>
            <a:xfrm>
              <a:off x="4378043" y="2503926"/>
              <a:ext cx="4429" cy="11489"/>
            </a:xfrm>
            <a:custGeom>
              <a:avLst/>
              <a:gdLst/>
              <a:ahLst/>
              <a:cxnLst/>
              <a:rect l="l" t="t" r="r" b="b"/>
              <a:pathLst>
                <a:path w="128" h="332" extrusionOk="0">
                  <a:moveTo>
                    <a:pt x="49" y="1"/>
                  </a:moveTo>
                  <a:cubicBezTo>
                    <a:pt x="44" y="1"/>
                    <a:pt x="39" y="2"/>
                    <a:pt x="33" y="5"/>
                  </a:cubicBezTo>
                  <a:cubicBezTo>
                    <a:pt x="12" y="5"/>
                    <a:pt x="1" y="26"/>
                    <a:pt x="1" y="47"/>
                  </a:cubicBezTo>
                  <a:lnTo>
                    <a:pt x="54" y="299"/>
                  </a:lnTo>
                  <a:cubicBezTo>
                    <a:pt x="64" y="310"/>
                    <a:pt x="75" y="331"/>
                    <a:pt x="96" y="331"/>
                  </a:cubicBezTo>
                  <a:lnTo>
                    <a:pt x="96" y="320"/>
                  </a:lnTo>
                  <a:cubicBezTo>
                    <a:pt x="117" y="320"/>
                    <a:pt x="127" y="299"/>
                    <a:pt x="127" y="278"/>
                  </a:cubicBezTo>
                  <a:lnTo>
                    <a:pt x="75" y="26"/>
                  </a:lnTo>
                  <a:cubicBezTo>
                    <a:pt x="75" y="10"/>
                    <a:pt x="64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97" name="Google Shape;2697;p64"/>
            <p:cNvSpPr/>
            <p:nvPr/>
          </p:nvSpPr>
          <p:spPr>
            <a:xfrm>
              <a:off x="4388251" y="2501746"/>
              <a:ext cx="4775" cy="11489"/>
            </a:xfrm>
            <a:custGeom>
              <a:avLst/>
              <a:gdLst/>
              <a:ahLst/>
              <a:cxnLst/>
              <a:rect l="l" t="t" r="r" b="b"/>
              <a:pathLst>
                <a:path w="138" h="332" extrusionOk="0">
                  <a:moveTo>
                    <a:pt x="49" y="1"/>
                  </a:moveTo>
                  <a:cubicBezTo>
                    <a:pt x="44" y="1"/>
                    <a:pt x="38" y="2"/>
                    <a:pt x="33" y="5"/>
                  </a:cubicBezTo>
                  <a:cubicBezTo>
                    <a:pt x="12" y="5"/>
                    <a:pt x="1" y="26"/>
                    <a:pt x="1" y="47"/>
                  </a:cubicBezTo>
                  <a:lnTo>
                    <a:pt x="54" y="299"/>
                  </a:lnTo>
                  <a:cubicBezTo>
                    <a:pt x="64" y="320"/>
                    <a:pt x="75" y="331"/>
                    <a:pt x="96" y="331"/>
                  </a:cubicBezTo>
                  <a:lnTo>
                    <a:pt x="106" y="331"/>
                  </a:lnTo>
                  <a:cubicBezTo>
                    <a:pt x="117" y="320"/>
                    <a:pt x="138" y="299"/>
                    <a:pt x="127" y="278"/>
                  </a:cubicBezTo>
                  <a:lnTo>
                    <a:pt x="75" y="26"/>
                  </a:lnTo>
                  <a:cubicBezTo>
                    <a:pt x="75" y="10"/>
                    <a:pt x="63" y="1"/>
                    <a:pt x="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98" name="Google Shape;2698;p64"/>
            <p:cNvSpPr/>
            <p:nvPr/>
          </p:nvSpPr>
          <p:spPr>
            <a:xfrm>
              <a:off x="4398460" y="2499600"/>
              <a:ext cx="4775" cy="11454"/>
            </a:xfrm>
            <a:custGeom>
              <a:avLst/>
              <a:gdLst/>
              <a:ahLst/>
              <a:cxnLst/>
              <a:rect l="l" t="t" r="r" b="b"/>
              <a:pathLst>
                <a:path w="138" h="331" extrusionOk="0">
                  <a:moveTo>
                    <a:pt x="44" y="1"/>
                  </a:moveTo>
                  <a:cubicBezTo>
                    <a:pt x="40" y="1"/>
                    <a:pt x="36" y="1"/>
                    <a:pt x="32" y="3"/>
                  </a:cubicBezTo>
                  <a:cubicBezTo>
                    <a:pt x="11" y="3"/>
                    <a:pt x="0" y="24"/>
                    <a:pt x="11" y="45"/>
                  </a:cubicBezTo>
                  <a:lnTo>
                    <a:pt x="63" y="298"/>
                  </a:lnTo>
                  <a:cubicBezTo>
                    <a:pt x="63" y="319"/>
                    <a:pt x="74" y="330"/>
                    <a:pt x="95" y="330"/>
                  </a:cubicBezTo>
                  <a:lnTo>
                    <a:pt x="106" y="330"/>
                  </a:lnTo>
                  <a:cubicBezTo>
                    <a:pt x="127" y="319"/>
                    <a:pt x="138" y="298"/>
                    <a:pt x="127" y="288"/>
                  </a:cubicBezTo>
                  <a:lnTo>
                    <a:pt x="74" y="24"/>
                  </a:lnTo>
                  <a:cubicBezTo>
                    <a:pt x="74" y="16"/>
                    <a:pt x="60" y="1"/>
                    <a:pt x="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699" name="Google Shape;2699;p64"/>
            <p:cNvSpPr/>
            <p:nvPr/>
          </p:nvSpPr>
          <p:spPr>
            <a:xfrm>
              <a:off x="4408668" y="2497420"/>
              <a:ext cx="4775" cy="11420"/>
            </a:xfrm>
            <a:custGeom>
              <a:avLst/>
              <a:gdLst/>
              <a:ahLst/>
              <a:cxnLst/>
              <a:rect l="l" t="t" r="r" b="b"/>
              <a:pathLst>
                <a:path w="138" h="330" extrusionOk="0">
                  <a:moveTo>
                    <a:pt x="43" y="1"/>
                  </a:moveTo>
                  <a:cubicBezTo>
                    <a:pt x="40" y="1"/>
                    <a:pt x="36" y="1"/>
                    <a:pt x="32" y="3"/>
                  </a:cubicBezTo>
                  <a:cubicBezTo>
                    <a:pt x="11" y="3"/>
                    <a:pt x="0" y="24"/>
                    <a:pt x="11" y="45"/>
                  </a:cubicBezTo>
                  <a:lnTo>
                    <a:pt x="63" y="298"/>
                  </a:lnTo>
                  <a:cubicBezTo>
                    <a:pt x="63" y="319"/>
                    <a:pt x="84" y="330"/>
                    <a:pt x="95" y="330"/>
                  </a:cubicBezTo>
                  <a:lnTo>
                    <a:pt x="105" y="330"/>
                  </a:lnTo>
                  <a:cubicBezTo>
                    <a:pt x="126" y="319"/>
                    <a:pt x="137" y="309"/>
                    <a:pt x="137" y="288"/>
                  </a:cubicBezTo>
                  <a:lnTo>
                    <a:pt x="84" y="35"/>
                  </a:lnTo>
                  <a:cubicBezTo>
                    <a:pt x="76" y="18"/>
                    <a:pt x="60" y="1"/>
                    <a:pt x="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00" name="Google Shape;2700;p64"/>
            <p:cNvSpPr/>
            <p:nvPr/>
          </p:nvSpPr>
          <p:spPr>
            <a:xfrm>
              <a:off x="4418842" y="2495344"/>
              <a:ext cx="4775" cy="11316"/>
            </a:xfrm>
            <a:custGeom>
              <a:avLst/>
              <a:gdLst/>
              <a:ahLst/>
              <a:cxnLst/>
              <a:rect l="l" t="t" r="r" b="b"/>
              <a:pathLst>
                <a:path w="138" h="327" extrusionOk="0">
                  <a:moveTo>
                    <a:pt x="43" y="0"/>
                  </a:moveTo>
                  <a:cubicBezTo>
                    <a:pt x="22" y="0"/>
                    <a:pt x="1" y="21"/>
                    <a:pt x="12" y="42"/>
                  </a:cubicBezTo>
                  <a:lnTo>
                    <a:pt x="64" y="295"/>
                  </a:lnTo>
                  <a:cubicBezTo>
                    <a:pt x="64" y="316"/>
                    <a:pt x="85" y="327"/>
                    <a:pt x="96" y="327"/>
                  </a:cubicBezTo>
                  <a:lnTo>
                    <a:pt x="106" y="327"/>
                  </a:lnTo>
                  <a:cubicBezTo>
                    <a:pt x="127" y="316"/>
                    <a:pt x="138" y="306"/>
                    <a:pt x="138" y="285"/>
                  </a:cubicBezTo>
                  <a:lnTo>
                    <a:pt x="85" y="32"/>
                  </a:lnTo>
                  <a:cubicBezTo>
                    <a:pt x="75" y="11"/>
                    <a:pt x="54" y="0"/>
                    <a:pt x="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01" name="Google Shape;2701;p64"/>
            <p:cNvSpPr/>
            <p:nvPr/>
          </p:nvSpPr>
          <p:spPr>
            <a:xfrm>
              <a:off x="4429431" y="2493129"/>
              <a:ext cx="4395" cy="11350"/>
            </a:xfrm>
            <a:custGeom>
              <a:avLst/>
              <a:gdLst/>
              <a:ahLst/>
              <a:cxnLst/>
              <a:rect l="l" t="t" r="r" b="b"/>
              <a:pathLst>
                <a:path w="127" h="328" extrusionOk="0">
                  <a:moveTo>
                    <a:pt x="31" y="1"/>
                  </a:moveTo>
                  <a:cubicBezTo>
                    <a:pt x="10" y="1"/>
                    <a:pt x="0" y="22"/>
                    <a:pt x="0" y="43"/>
                  </a:cubicBezTo>
                  <a:lnTo>
                    <a:pt x="53" y="296"/>
                  </a:lnTo>
                  <a:cubicBezTo>
                    <a:pt x="53" y="317"/>
                    <a:pt x="74" y="328"/>
                    <a:pt x="85" y="328"/>
                  </a:cubicBezTo>
                  <a:lnTo>
                    <a:pt x="95" y="328"/>
                  </a:lnTo>
                  <a:cubicBezTo>
                    <a:pt x="116" y="328"/>
                    <a:pt x="127" y="307"/>
                    <a:pt x="127" y="286"/>
                  </a:cubicBezTo>
                  <a:lnTo>
                    <a:pt x="74" y="33"/>
                  </a:lnTo>
                  <a:cubicBezTo>
                    <a:pt x="63" y="12"/>
                    <a:pt x="53" y="1"/>
                    <a:pt x="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02" name="Google Shape;2702;p64"/>
            <p:cNvSpPr/>
            <p:nvPr/>
          </p:nvSpPr>
          <p:spPr>
            <a:xfrm>
              <a:off x="4439639" y="2490949"/>
              <a:ext cx="4395" cy="11350"/>
            </a:xfrm>
            <a:custGeom>
              <a:avLst/>
              <a:gdLst/>
              <a:ahLst/>
              <a:cxnLst/>
              <a:rect l="l" t="t" r="r" b="b"/>
              <a:pathLst>
                <a:path w="127" h="328" extrusionOk="0">
                  <a:moveTo>
                    <a:pt x="31" y="1"/>
                  </a:moveTo>
                  <a:cubicBezTo>
                    <a:pt x="10" y="12"/>
                    <a:pt x="0" y="22"/>
                    <a:pt x="0" y="43"/>
                  </a:cubicBezTo>
                  <a:lnTo>
                    <a:pt x="52" y="295"/>
                  </a:lnTo>
                  <a:cubicBezTo>
                    <a:pt x="63" y="317"/>
                    <a:pt x="73" y="327"/>
                    <a:pt x="94" y="327"/>
                  </a:cubicBezTo>
                  <a:cubicBezTo>
                    <a:pt x="115" y="327"/>
                    <a:pt x="126" y="306"/>
                    <a:pt x="126" y="285"/>
                  </a:cubicBezTo>
                  <a:lnTo>
                    <a:pt x="73" y="33"/>
                  </a:lnTo>
                  <a:cubicBezTo>
                    <a:pt x="73" y="12"/>
                    <a:pt x="52" y="1"/>
                    <a:pt x="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03" name="Google Shape;2703;p64"/>
            <p:cNvSpPr/>
            <p:nvPr/>
          </p:nvSpPr>
          <p:spPr>
            <a:xfrm>
              <a:off x="4449813" y="2488769"/>
              <a:ext cx="4775" cy="11350"/>
            </a:xfrm>
            <a:custGeom>
              <a:avLst/>
              <a:gdLst/>
              <a:ahLst/>
              <a:cxnLst/>
              <a:rect l="l" t="t" r="r" b="b"/>
              <a:pathLst>
                <a:path w="138" h="328" extrusionOk="0">
                  <a:moveTo>
                    <a:pt x="32" y="1"/>
                  </a:moveTo>
                  <a:cubicBezTo>
                    <a:pt x="11" y="12"/>
                    <a:pt x="1" y="22"/>
                    <a:pt x="1" y="43"/>
                  </a:cubicBezTo>
                  <a:lnTo>
                    <a:pt x="53" y="295"/>
                  </a:lnTo>
                  <a:cubicBezTo>
                    <a:pt x="64" y="316"/>
                    <a:pt x="74" y="327"/>
                    <a:pt x="95" y="327"/>
                  </a:cubicBezTo>
                  <a:lnTo>
                    <a:pt x="106" y="327"/>
                  </a:lnTo>
                  <a:cubicBezTo>
                    <a:pt x="116" y="327"/>
                    <a:pt x="137" y="306"/>
                    <a:pt x="127" y="285"/>
                  </a:cubicBezTo>
                  <a:lnTo>
                    <a:pt x="74" y="33"/>
                  </a:lnTo>
                  <a:cubicBezTo>
                    <a:pt x="74" y="12"/>
                    <a:pt x="53" y="1"/>
                    <a:pt x="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04" name="Google Shape;2704;p64"/>
            <p:cNvSpPr/>
            <p:nvPr/>
          </p:nvSpPr>
          <p:spPr>
            <a:xfrm>
              <a:off x="4460021" y="2486589"/>
              <a:ext cx="4741" cy="11350"/>
            </a:xfrm>
            <a:custGeom>
              <a:avLst/>
              <a:gdLst/>
              <a:ahLst/>
              <a:cxnLst/>
              <a:rect l="l" t="t" r="r" b="b"/>
              <a:pathLst>
                <a:path w="137" h="328" extrusionOk="0">
                  <a:moveTo>
                    <a:pt x="32" y="0"/>
                  </a:moveTo>
                  <a:cubicBezTo>
                    <a:pt x="11" y="11"/>
                    <a:pt x="0" y="32"/>
                    <a:pt x="11" y="43"/>
                  </a:cubicBezTo>
                  <a:lnTo>
                    <a:pt x="64" y="306"/>
                  </a:lnTo>
                  <a:cubicBezTo>
                    <a:pt x="64" y="316"/>
                    <a:pt x="74" y="327"/>
                    <a:pt x="95" y="327"/>
                  </a:cubicBezTo>
                  <a:lnTo>
                    <a:pt x="106" y="327"/>
                  </a:lnTo>
                  <a:cubicBezTo>
                    <a:pt x="127" y="327"/>
                    <a:pt x="137" y="306"/>
                    <a:pt x="127" y="285"/>
                  </a:cubicBezTo>
                  <a:lnTo>
                    <a:pt x="74" y="32"/>
                  </a:lnTo>
                  <a:cubicBezTo>
                    <a:pt x="74" y="11"/>
                    <a:pt x="53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05" name="Google Shape;2705;p64"/>
            <p:cNvSpPr/>
            <p:nvPr/>
          </p:nvSpPr>
          <p:spPr>
            <a:xfrm>
              <a:off x="4470230" y="2484409"/>
              <a:ext cx="4741" cy="11350"/>
            </a:xfrm>
            <a:custGeom>
              <a:avLst/>
              <a:gdLst/>
              <a:ahLst/>
              <a:cxnLst/>
              <a:rect l="l" t="t" r="r" b="b"/>
              <a:pathLst>
                <a:path w="137" h="328" extrusionOk="0">
                  <a:moveTo>
                    <a:pt x="31" y="0"/>
                  </a:moveTo>
                  <a:cubicBezTo>
                    <a:pt x="21" y="11"/>
                    <a:pt x="0" y="32"/>
                    <a:pt x="10" y="53"/>
                  </a:cubicBezTo>
                  <a:lnTo>
                    <a:pt x="63" y="306"/>
                  </a:lnTo>
                  <a:cubicBezTo>
                    <a:pt x="63" y="316"/>
                    <a:pt x="84" y="327"/>
                    <a:pt x="94" y="327"/>
                  </a:cubicBezTo>
                  <a:lnTo>
                    <a:pt x="105" y="327"/>
                  </a:lnTo>
                  <a:cubicBezTo>
                    <a:pt x="126" y="327"/>
                    <a:pt x="137" y="306"/>
                    <a:pt x="137" y="285"/>
                  </a:cubicBezTo>
                  <a:lnTo>
                    <a:pt x="84" y="32"/>
                  </a:lnTo>
                  <a:cubicBezTo>
                    <a:pt x="73" y="11"/>
                    <a:pt x="52" y="0"/>
                    <a:pt x="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2706" name="Google Shape;2706;p64"/>
          <p:cNvGrpSpPr/>
          <p:nvPr/>
        </p:nvGrpSpPr>
        <p:grpSpPr>
          <a:xfrm>
            <a:off x="1995047" y="610520"/>
            <a:ext cx="493594" cy="713439"/>
            <a:chOff x="4114009" y="3782306"/>
            <a:chExt cx="188273" cy="272128"/>
          </a:xfrm>
        </p:grpSpPr>
        <p:sp>
          <p:nvSpPr>
            <p:cNvPr id="2707" name="Google Shape;2707;p64"/>
            <p:cNvSpPr/>
            <p:nvPr/>
          </p:nvSpPr>
          <p:spPr>
            <a:xfrm>
              <a:off x="4131020" y="4018017"/>
              <a:ext cx="42228" cy="34344"/>
            </a:xfrm>
            <a:custGeom>
              <a:avLst/>
              <a:gdLst/>
              <a:ahLst/>
              <a:cxnLst/>
              <a:rect l="l" t="t" r="r" b="b"/>
              <a:pathLst>
                <a:path w="916" h="745" extrusionOk="0">
                  <a:moveTo>
                    <a:pt x="242" y="0"/>
                  </a:moveTo>
                  <a:lnTo>
                    <a:pt x="73" y="284"/>
                  </a:lnTo>
                  <a:cubicBezTo>
                    <a:pt x="73" y="284"/>
                    <a:pt x="0" y="463"/>
                    <a:pt x="274" y="632"/>
                  </a:cubicBezTo>
                  <a:cubicBezTo>
                    <a:pt x="445" y="720"/>
                    <a:pt x="556" y="745"/>
                    <a:pt x="625" y="745"/>
                  </a:cubicBezTo>
                  <a:cubicBezTo>
                    <a:pt x="714" y="745"/>
                    <a:pt x="737" y="705"/>
                    <a:pt x="737" y="705"/>
                  </a:cubicBezTo>
                  <a:lnTo>
                    <a:pt x="915" y="410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08" name="Google Shape;2708;p64"/>
            <p:cNvSpPr/>
            <p:nvPr/>
          </p:nvSpPr>
          <p:spPr>
            <a:xfrm>
              <a:off x="4248899" y="3788022"/>
              <a:ext cx="50987" cy="75235"/>
            </a:xfrm>
            <a:custGeom>
              <a:avLst/>
              <a:gdLst/>
              <a:ahLst/>
              <a:cxnLst/>
              <a:rect l="l" t="t" r="r" b="b"/>
              <a:pathLst>
                <a:path w="1106" h="1632" extrusionOk="0">
                  <a:moveTo>
                    <a:pt x="947" y="1"/>
                  </a:moveTo>
                  <a:lnTo>
                    <a:pt x="147" y="990"/>
                  </a:lnTo>
                  <a:lnTo>
                    <a:pt x="0" y="1232"/>
                  </a:lnTo>
                  <a:lnTo>
                    <a:pt x="664" y="1632"/>
                  </a:lnTo>
                  <a:lnTo>
                    <a:pt x="800" y="1421"/>
                  </a:lnTo>
                  <a:lnTo>
                    <a:pt x="1106" y="95"/>
                  </a:lnTo>
                  <a:lnTo>
                    <a:pt x="94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09" name="Google Shape;2709;p64"/>
            <p:cNvSpPr/>
            <p:nvPr/>
          </p:nvSpPr>
          <p:spPr>
            <a:xfrm>
              <a:off x="4163982" y="3875382"/>
              <a:ext cx="78647" cy="121520"/>
            </a:xfrm>
            <a:custGeom>
              <a:avLst/>
              <a:gdLst/>
              <a:ahLst/>
              <a:cxnLst/>
              <a:rect l="l" t="t" r="r" b="b"/>
              <a:pathLst>
                <a:path w="1706" h="2636" extrusionOk="0">
                  <a:moveTo>
                    <a:pt x="1600" y="0"/>
                  </a:moveTo>
                  <a:cubicBezTo>
                    <a:pt x="1590" y="0"/>
                    <a:pt x="1579" y="0"/>
                    <a:pt x="1568" y="10"/>
                  </a:cubicBezTo>
                  <a:cubicBezTo>
                    <a:pt x="1558" y="10"/>
                    <a:pt x="1537" y="21"/>
                    <a:pt x="1526" y="21"/>
                  </a:cubicBezTo>
                  <a:cubicBezTo>
                    <a:pt x="1495" y="42"/>
                    <a:pt x="1474" y="52"/>
                    <a:pt x="1442" y="73"/>
                  </a:cubicBezTo>
                  <a:cubicBezTo>
                    <a:pt x="1411" y="105"/>
                    <a:pt x="1369" y="126"/>
                    <a:pt x="1337" y="158"/>
                  </a:cubicBezTo>
                  <a:lnTo>
                    <a:pt x="43" y="2273"/>
                  </a:lnTo>
                  <a:lnTo>
                    <a:pt x="11" y="2400"/>
                  </a:lnTo>
                  <a:cubicBezTo>
                    <a:pt x="1" y="2442"/>
                    <a:pt x="1" y="2473"/>
                    <a:pt x="1" y="2505"/>
                  </a:cubicBezTo>
                  <a:cubicBezTo>
                    <a:pt x="1" y="2515"/>
                    <a:pt x="1" y="2536"/>
                    <a:pt x="11" y="2547"/>
                  </a:cubicBezTo>
                  <a:lnTo>
                    <a:pt x="11" y="2578"/>
                  </a:lnTo>
                  <a:lnTo>
                    <a:pt x="22" y="2578"/>
                  </a:lnTo>
                  <a:cubicBezTo>
                    <a:pt x="22" y="2589"/>
                    <a:pt x="22" y="2599"/>
                    <a:pt x="32" y="2599"/>
                  </a:cubicBezTo>
                  <a:lnTo>
                    <a:pt x="32" y="2610"/>
                  </a:lnTo>
                  <a:cubicBezTo>
                    <a:pt x="43" y="2610"/>
                    <a:pt x="43" y="2620"/>
                    <a:pt x="53" y="2620"/>
                  </a:cubicBezTo>
                  <a:cubicBezTo>
                    <a:pt x="53" y="2631"/>
                    <a:pt x="64" y="2631"/>
                    <a:pt x="64" y="2631"/>
                  </a:cubicBezTo>
                  <a:cubicBezTo>
                    <a:pt x="71" y="2631"/>
                    <a:pt x="82" y="2636"/>
                    <a:pt x="92" y="2636"/>
                  </a:cubicBezTo>
                  <a:cubicBezTo>
                    <a:pt x="98" y="2636"/>
                    <a:pt x="102" y="2635"/>
                    <a:pt x="106" y="2631"/>
                  </a:cubicBezTo>
                  <a:lnTo>
                    <a:pt x="148" y="2631"/>
                  </a:lnTo>
                  <a:cubicBezTo>
                    <a:pt x="158" y="2620"/>
                    <a:pt x="179" y="2610"/>
                    <a:pt x="200" y="2599"/>
                  </a:cubicBezTo>
                  <a:cubicBezTo>
                    <a:pt x="211" y="2599"/>
                    <a:pt x="232" y="2589"/>
                    <a:pt x="253" y="2568"/>
                  </a:cubicBezTo>
                  <a:cubicBezTo>
                    <a:pt x="274" y="2557"/>
                    <a:pt x="295" y="2547"/>
                    <a:pt x="316" y="2526"/>
                  </a:cubicBezTo>
                  <a:lnTo>
                    <a:pt x="348" y="2494"/>
                  </a:lnTo>
                  <a:cubicBezTo>
                    <a:pt x="569" y="2305"/>
                    <a:pt x="864" y="1947"/>
                    <a:pt x="1137" y="1495"/>
                  </a:cubicBezTo>
                  <a:cubicBezTo>
                    <a:pt x="1411" y="1042"/>
                    <a:pt x="1611" y="611"/>
                    <a:pt x="1674" y="337"/>
                  </a:cubicBezTo>
                  <a:cubicBezTo>
                    <a:pt x="1685" y="316"/>
                    <a:pt x="1685" y="305"/>
                    <a:pt x="1685" y="295"/>
                  </a:cubicBezTo>
                  <a:cubicBezTo>
                    <a:pt x="1695" y="263"/>
                    <a:pt x="1695" y="242"/>
                    <a:pt x="1695" y="221"/>
                  </a:cubicBezTo>
                  <a:cubicBezTo>
                    <a:pt x="1706" y="190"/>
                    <a:pt x="1706" y="169"/>
                    <a:pt x="1706" y="147"/>
                  </a:cubicBezTo>
                  <a:lnTo>
                    <a:pt x="1706" y="94"/>
                  </a:lnTo>
                  <a:cubicBezTo>
                    <a:pt x="1695" y="84"/>
                    <a:pt x="1695" y="63"/>
                    <a:pt x="1695" y="52"/>
                  </a:cubicBezTo>
                  <a:cubicBezTo>
                    <a:pt x="1685" y="42"/>
                    <a:pt x="1674" y="31"/>
                    <a:pt x="1674" y="21"/>
                  </a:cubicBezTo>
                  <a:cubicBezTo>
                    <a:pt x="1664" y="21"/>
                    <a:pt x="1664" y="10"/>
                    <a:pt x="1653" y="10"/>
                  </a:cubicBezTo>
                  <a:cubicBezTo>
                    <a:pt x="1653" y="10"/>
                    <a:pt x="1643" y="10"/>
                    <a:pt x="16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10" name="Google Shape;2710;p64"/>
            <p:cNvSpPr/>
            <p:nvPr/>
          </p:nvSpPr>
          <p:spPr>
            <a:xfrm>
              <a:off x="4142131" y="4007321"/>
              <a:ext cx="37433" cy="29642"/>
            </a:xfrm>
            <a:custGeom>
              <a:avLst/>
              <a:gdLst/>
              <a:ahLst/>
              <a:cxnLst/>
              <a:rect l="l" t="t" r="r" b="b"/>
              <a:pathLst>
                <a:path w="812" h="643" extrusionOk="0">
                  <a:moveTo>
                    <a:pt x="148" y="1"/>
                  </a:moveTo>
                  <a:lnTo>
                    <a:pt x="1" y="232"/>
                  </a:lnTo>
                  <a:lnTo>
                    <a:pt x="674" y="642"/>
                  </a:lnTo>
                  <a:lnTo>
                    <a:pt x="811" y="411"/>
                  </a:lnTo>
                  <a:lnTo>
                    <a:pt x="148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11" name="Google Shape;2711;p64"/>
            <p:cNvSpPr/>
            <p:nvPr/>
          </p:nvSpPr>
          <p:spPr>
            <a:xfrm>
              <a:off x="4148953" y="3855467"/>
              <a:ext cx="124239" cy="170800"/>
            </a:xfrm>
            <a:custGeom>
              <a:avLst/>
              <a:gdLst/>
              <a:ahLst/>
              <a:cxnLst/>
              <a:rect l="l" t="t" r="r" b="b"/>
              <a:pathLst>
                <a:path w="2695" h="3705" extrusionOk="0">
                  <a:moveTo>
                    <a:pt x="2032" y="0"/>
                  </a:moveTo>
                  <a:lnTo>
                    <a:pt x="1663" y="590"/>
                  </a:lnTo>
                  <a:cubicBezTo>
                    <a:pt x="1695" y="558"/>
                    <a:pt x="1737" y="537"/>
                    <a:pt x="1768" y="505"/>
                  </a:cubicBezTo>
                  <a:cubicBezTo>
                    <a:pt x="1800" y="484"/>
                    <a:pt x="1821" y="474"/>
                    <a:pt x="1852" y="453"/>
                  </a:cubicBezTo>
                  <a:cubicBezTo>
                    <a:pt x="1863" y="453"/>
                    <a:pt x="1884" y="442"/>
                    <a:pt x="1894" y="442"/>
                  </a:cubicBezTo>
                  <a:cubicBezTo>
                    <a:pt x="1905" y="432"/>
                    <a:pt x="1916" y="432"/>
                    <a:pt x="1926" y="432"/>
                  </a:cubicBezTo>
                  <a:lnTo>
                    <a:pt x="1958" y="432"/>
                  </a:lnTo>
                  <a:cubicBezTo>
                    <a:pt x="1969" y="442"/>
                    <a:pt x="1979" y="442"/>
                    <a:pt x="1979" y="442"/>
                  </a:cubicBezTo>
                  <a:cubicBezTo>
                    <a:pt x="1990" y="442"/>
                    <a:pt x="1990" y="453"/>
                    <a:pt x="2000" y="453"/>
                  </a:cubicBezTo>
                  <a:cubicBezTo>
                    <a:pt x="2000" y="463"/>
                    <a:pt x="2011" y="474"/>
                    <a:pt x="2021" y="484"/>
                  </a:cubicBezTo>
                  <a:cubicBezTo>
                    <a:pt x="2021" y="495"/>
                    <a:pt x="2021" y="516"/>
                    <a:pt x="2032" y="526"/>
                  </a:cubicBezTo>
                  <a:lnTo>
                    <a:pt x="2032" y="579"/>
                  </a:lnTo>
                  <a:cubicBezTo>
                    <a:pt x="2032" y="601"/>
                    <a:pt x="2032" y="622"/>
                    <a:pt x="2021" y="653"/>
                  </a:cubicBezTo>
                  <a:cubicBezTo>
                    <a:pt x="2021" y="674"/>
                    <a:pt x="2021" y="695"/>
                    <a:pt x="2011" y="727"/>
                  </a:cubicBezTo>
                  <a:cubicBezTo>
                    <a:pt x="2011" y="737"/>
                    <a:pt x="2011" y="748"/>
                    <a:pt x="2000" y="769"/>
                  </a:cubicBezTo>
                  <a:cubicBezTo>
                    <a:pt x="1937" y="1043"/>
                    <a:pt x="1737" y="1474"/>
                    <a:pt x="1463" y="1927"/>
                  </a:cubicBezTo>
                  <a:cubicBezTo>
                    <a:pt x="1190" y="2379"/>
                    <a:pt x="895" y="2737"/>
                    <a:pt x="674" y="2926"/>
                  </a:cubicBezTo>
                  <a:lnTo>
                    <a:pt x="642" y="2958"/>
                  </a:lnTo>
                  <a:cubicBezTo>
                    <a:pt x="621" y="2979"/>
                    <a:pt x="600" y="2989"/>
                    <a:pt x="579" y="3000"/>
                  </a:cubicBezTo>
                  <a:cubicBezTo>
                    <a:pt x="558" y="3021"/>
                    <a:pt x="537" y="3031"/>
                    <a:pt x="526" y="3031"/>
                  </a:cubicBezTo>
                  <a:cubicBezTo>
                    <a:pt x="505" y="3042"/>
                    <a:pt x="484" y="3052"/>
                    <a:pt x="474" y="3063"/>
                  </a:cubicBezTo>
                  <a:lnTo>
                    <a:pt x="432" y="3063"/>
                  </a:lnTo>
                  <a:cubicBezTo>
                    <a:pt x="428" y="3067"/>
                    <a:pt x="424" y="3068"/>
                    <a:pt x="418" y="3068"/>
                  </a:cubicBezTo>
                  <a:cubicBezTo>
                    <a:pt x="408" y="3068"/>
                    <a:pt x="397" y="3063"/>
                    <a:pt x="390" y="3063"/>
                  </a:cubicBezTo>
                  <a:cubicBezTo>
                    <a:pt x="390" y="3063"/>
                    <a:pt x="379" y="3063"/>
                    <a:pt x="379" y="3052"/>
                  </a:cubicBezTo>
                  <a:cubicBezTo>
                    <a:pt x="369" y="3052"/>
                    <a:pt x="369" y="3042"/>
                    <a:pt x="358" y="3042"/>
                  </a:cubicBezTo>
                  <a:lnTo>
                    <a:pt x="358" y="3031"/>
                  </a:lnTo>
                  <a:cubicBezTo>
                    <a:pt x="348" y="3031"/>
                    <a:pt x="348" y="3021"/>
                    <a:pt x="348" y="3010"/>
                  </a:cubicBezTo>
                  <a:lnTo>
                    <a:pt x="337" y="3010"/>
                  </a:lnTo>
                  <a:lnTo>
                    <a:pt x="337" y="2979"/>
                  </a:lnTo>
                  <a:cubicBezTo>
                    <a:pt x="327" y="2968"/>
                    <a:pt x="327" y="2947"/>
                    <a:pt x="327" y="2937"/>
                  </a:cubicBezTo>
                  <a:cubicBezTo>
                    <a:pt x="327" y="2905"/>
                    <a:pt x="327" y="2874"/>
                    <a:pt x="337" y="2832"/>
                  </a:cubicBezTo>
                  <a:cubicBezTo>
                    <a:pt x="348" y="2790"/>
                    <a:pt x="348" y="2748"/>
                    <a:pt x="369" y="2705"/>
                  </a:cubicBezTo>
                  <a:lnTo>
                    <a:pt x="369" y="2705"/>
                  </a:lnTo>
                  <a:lnTo>
                    <a:pt x="0" y="3295"/>
                  </a:lnTo>
                  <a:lnTo>
                    <a:pt x="663" y="3705"/>
                  </a:lnTo>
                  <a:lnTo>
                    <a:pt x="2694" y="400"/>
                  </a:lnTo>
                  <a:lnTo>
                    <a:pt x="203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12" name="Google Shape;2712;p64"/>
            <p:cNvSpPr/>
            <p:nvPr/>
          </p:nvSpPr>
          <p:spPr>
            <a:xfrm>
              <a:off x="4164950" y="3994229"/>
              <a:ext cx="507" cy="1014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11" y="21"/>
                  </a:moveTo>
                  <a:cubicBezTo>
                    <a:pt x="1" y="21"/>
                    <a:pt x="1" y="11"/>
                    <a:pt x="1" y="0"/>
                  </a:cubicBezTo>
                  <a:cubicBezTo>
                    <a:pt x="1" y="11"/>
                    <a:pt x="1" y="21"/>
                    <a:pt x="11" y="2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13" name="Google Shape;2713;p64"/>
            <p:cNvSpPr/>
            <p:nvPr/>
          </p:nvSpPr>
          <p:spPr>
            <a:xfrm>
              <a:off x="4164443" y="3992800"/>
              <a:ext cx="46" cy="1475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14" name="Google Shape;2714;p64"/>
            <p:cNvSpPr/>
            <p:nvPr/>
          </p:nvSpPr>
          <p:spPr>
            <a:xfrm>
              <a:off x="4225572" y="3878748"/>
              <a:ext cx="4933" cy="3918"/>
            </a:xfrm>
            <a:custGeom>
              <a:avLst/>
              <a:gdLst/>
              <a:ahLst/>
              <a:cxnLst/>
              <a:rect l="l" t="t" r="r" b="b"/>
              <a:pathLst>
                <a:path w="107" h="85" extrusionOk="0">
                  <a:moveTo>
                    <a:pt x="106" y="0"/>
                  </a:moveTo>
                  <a:cubicBezTo>
                    <a:pt x="75" y="32"/>
                    <a:pt x="33" y="53"/>
                    <a:pt x="1" y="85"/>
                  </a:cubicBezTo>
                  <a:lnTo>
                    <a:pt x="1" y="85"/>
                  </a:lnTo>
                  <a:cubicBezTo>
                    <a:pt x="33" y="53"/>
                    <a:pt x="75" y="32"/>
                    <a:pt x="106" y="0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15" name="Google Shape;2715;p64"/>
            <p:cNvSpPr/>
            <p:nvPr/>
          </p:nvSpPr>
          <p:spPr>
            <a:xfrm>
              <a:off x="4234331" y="3875843"/>
              <a:ext cx="1982" cy="553"/>
            </a:xfrm>
            <a:custGeom>
              <a:avLst/>
              <a:gdLst/>
              <a:ahLst/>
              <a:cxnLst/>
              <a:rect l="l" t="t" r="r" b="b"/>
              <a:pathLst>
                <a:path w="43" h="12" extrusionOk="0">
                  <a:moveTo>
                    <a:pt x="0" y="11"/>
                  </a:moveTo>
                  <a:cubicBezTo>
                    <a:pt x="11" y="11"/>
                    <a:pt x="32" y="0"/>
                    <a:pt x="42" y="0"/>
                  </a:cubicBezTo>
                  <a:cubicBezTo>
                    <a:pt x="32" y="0"/>
                    <a:pt x="11" y="11"/>
                    <a:pt x="0" y="1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16" name="Google Shape;2716;p64"/>
            <p:cNvSpPr/>
            <p:nvPr/>
          </p:nvSpPr>
          <p:spPr>
            <a:xfrm>
              <a:off x="4163982" y="3985977"/>
              <a:ext cx="507" cy="4887"/>
            </a:xfrm>
            <a:custGeom>
              <a:avLst/>
              <a:gdLst/>
              <a:ahLst/>
              <a:cxnLst/>
              <a:rect l="l" t="t" r="r" b="b"/>
              <a:pathLst>
                <a:path w="11" h="106" extrusionOk="0">
                  <a:moveTo>
                    <a:pt x="1" y="106"/>
                  </a:moveTo>
                  <a:cubicBezTo>
                    <a:pt x="1" y="74"/>
                    <a:pt x="1" y="43"/>
                    <a:pt x="11" y="1"/>
                  </a:cubicBezTo>
                  <a:cubicBezTo>
                    <a:pt x="1" y="43"/>
                    <a:pt x="1" y="74"/>
                    <a:pt x="1" y="106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17" name="Google Shape;2717;p64"/>
            <p:cNvSpPr/>
            <p:nvPr/>
          </p:nvSpPr>
          <p:spPr>
            <a:xfrm>
              <a:off x="4230459" y="3876350"/>
              <a:ext cx="3918" cy="2443"/>
            </a:xfrm>
            <a:custGeom>
              <a:avLst/>
              <a:gdLst/>
              <a:ahLst/>
              <a:cxnLst/>
              <a:rect l="l" t="t" r="r" b="b"/>
              <a:pathLst>
                <a:path w="85" h="53" extrusionOk="0">
                  <a:moveTo>
                    <a:pt x="0" y="52"/>
                  </a:moveTo>
                  <a:cubicBezTo>
                    <a:pt x="32" y="31"/>
                    <a:pt x="53" y="21"/>
                    <a:pt x="84" y="0"/>
                  </a:cubicBezTo>
                  <a:cubicBezTo>
                    <a:pt x="53" y="21"/>
                    <a:pt x="32" y="31"/>
                    <a:pt x="0" y="52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18" name="Google Shape;2718;p64"/>
            <p:cNvSpPr/>
            <p:nvPr/>
          </p:nvSpPr>
          <p:spPr>
            <a:xfrm>
              <a:off x="4163982" y="3990863"/>
              <a:ext cx="507" cy="1982"/>
            </a:xfrm>
            <a:custGeom>
              <a:avLst/>
              <a:gdLst/>
              <a:ahLst/>
              <a:cxnLst/>
              <a:rect l="l" t="t" r="r" b="b"/>
              <a:pathLst>
                <a:path w="11" h="43" extrusionOk="0">
                  <a:moveTo>
                    <a:pt x="11" y="42"/>
                  </a:moveTo>
                  <a:cubicBezTo>
                    <a:pt x="1" y="31"/>
                    <a:pt x="1" y="10"/>
                    <a:pt x="1" y="0"/>
                  </a:cubicBezTo>
                  <a:cubicBezTo>
                    <a:pt x="1" y="10"/>
                    <a:pt x="1" y="31"/>
                    <a:pt x="11" y="42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19" name="Google Shape;2719;p64"/>
            <p:cNvSpPr/>
            <p:nvPr/>
          </p:nvSpPr>
          <p:spPr>
            <a:xfrm>
              <a:off x="4236267" y="3875382"/>
              <a:ext cx="1521" cy="507"/>
            </a:xfrm>
            <a:custGeom>
              <a:avLst/>
              <a:gdLst/>
              <a:ahLst/>
              <a:cxnLst/>
              <a:rect l="l" t="t" r="r" b="b"/>
              <a:pathLst>
                <a:path w="33" h="11" extrusionOk="0">
                  <a:moveTo>
                    <a:pt x="0" y="10"/>
                  </a:moveTo>
                  <a:cubicBezTo>
                    <a:pt x="11" y="0"/>
                    <a:pt x="22" y="0"/>
                    <a:pt x="32" y="0"/>
                  </a:cubicBezTo>
                  <a:cubicBezTo>
                    <a:pt x="22" y="0"/>
                    <a:pt x="11" y="0"/>
                    <a:pt x="0" y="10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20" name="Google Shape;2720;p64"/>
            <p:cNvSpPr/>
            <p:nvPr/>
          </p:nvSpPr>
          <p:spPr>
            <a:xfrm>
              <a:off x="4175646" y="3991832"/>
              <a:ext cx="2950" cy="1982"/>
            </a:xfrm>
            <a:custGeom>
              <a:avLst/>
              <a:gdLst/>
              <a:ahLst/>
              <a:cxnLst/>
              <a:rect l="l" t="t" r="r" b="b"/>
              <a:pathLst>
                <a:path w="64" h="43" extrusionOk="0">
                  <a:moveTo>
                    <a:pt x="63" y="0"/>
                  </a:moveTo>
                  <a:cubicBezTo>
                    <a:pt x="42" y="21"/>
                    <a:pt x="21" y="31"/>
                    <a:pt x="0" y="42"/>
                  </a:cubicBezTo>
                  <a:cubicBezTo>
                    <a:pt x="21" y="31"/>
                    <a:pt x="42" y="21"/>
                    <a:pt x="63" y="0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21" name="Google Shape;2721;p64"/>
            <p:cNvSpPr/>
            <p:nvPr/>
          </p:nvSpPr>
          <p:spPr>
            <a:xfrm>
              <a:off x="4237743" y="3875382"/>
              <a:ext cx="1475" cy="46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0" y="0"/>
                  </a:moveTo>
                  <a:lnTo>
                    <a:pt x="32" y="0"/>
                  </a:ln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22" name="Google Shape;2722;p64"/>
            <p:cNvSpPr/>
            <p:nvPr/>
          </p:nvSpPr>
          <p:spPr>
            <a:xfrm>
              <a:off x="4241615" y="3885524"/>
              <a:ext cx="507" cy="3457"/>
            </a:xfrm>
            <a:custGeom>
              <a:avLst/>
              <a:gdLst/>
              <a:ahLst/>
              <a:cxnLst/>
              <a:rect l="l" t="t" r="r" b="b"/>
              <a:pathLst>
                <a:path w="11" h="75" extrusionOk="0">
                  <a:moveTo>
                    <a:pt x="11" y="1"/>
                  </a:moveTo>
                  <a:cubicBezTo>
                    <a:pt x="11" y="22"/>
                    <a:pt x="11" y="43"/>
                    <a:pt x="1" y="75"/>
                  </a:cubicBezTo>
                  <a:cubicBezTo>
                    <a:pt x="11" y="43"/>
                    <a:pt x="11" y="22"/>
                    <a:pt x="11" y="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23" name="Google Shape;2723;p64"/>
            <p:cNvSpPr/>
            <p:nvPr/>
          </p:nvSpPr>
          <p:spPr>
            <a:xfrm>
              <a:off x="4165411" y="3995704"/>
              <a:ext cx="1014" cy="507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2" y="10"/>
                  </a:moveTo>
                  <a:lnTo>
                    <a:pt x="22" y="10"/>
                  </a:lnTo>
                  <a:cubicBezTo>
                    <a:pt x="12" y="10"/>
                    <a:pt x="12" y="0"/>
                    <a:pt x="1" y="0"/>
                  </a:cubicBezTo>
                  <a:cubicBezTo>
                    <a:pt x="12" y="0"/>
                    <a:pt x="12" y="10"/>
                    <a:pt x="22" y="10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24" name="Google Shape;2724;p64"/>
            <p:cNvSpPr/>
            <p:nvPr/>
          </p:nvSpPr>
          <p:spPr>
            <a:xfrm>
              <a:off x="4179979" y="3890872"/>
              <a:ext cx="61175" cy="99530"/>
            </a:xfrm>
            <a:custGeom>
              <a:avLst/>
              <a:gdLst/>
              <a:ahLst/>
              <a:cxnLst/>
              <a:rect l="l" t="t" r="r" b="b"/>
              <a:pathLst>
                <a:path w="1327" h="2159" extrusionOk="0">
                  <a:moveTo>
                    <a:pt x="1" y="2158"/>
                  </a:moveTo>
                  <a:cubicBezTo>
                    <a:pt x="222" y="1969"/>
                    <a:pt x="517" y="1611"/>
                    <a:pt x="790" y="1159"/>
                  </a:cubicBezTo>
                  <a:cubicBezTo>
                    <a:pt x="1064" y="706"/>
                    <a:pt x="1264" y="275"/>
                    <a:pt x="1327" y="1"/>
                  </a:cubicBezTo>
                  <a:cubicBezTo>
                    <a:pt x="1264" y="275"/>
                    <a:pt x="1064" y="706"/>
                    <a:pt x="790" y="1159"/>
                  </a:cubicBezTo>
                  <a:cubicBezTo>
                    <a:pt x="517" y="1611"/>
                    <a:pt x="222" y="1969"/>
                    <a:pt x="1" y="2158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25" name="Google Shape;2725;p64"/>
            <p:cNvSpPr/>
            <p:nvPr/>
          </p:nvSpPr>
          <p:spPr>
            <a:xfrm>
              <a:off x="4164443" y="3980168"/>
              <a:ext cx="1521" cy="5855"/>
            </a:xfrm>
            <a:custGeom>
              <a:avLst/>
              <a:gdLst/>
              <a:ahLst/>
              <a:cxnLst/>
              <a:rect l="l" t="t" r="r" b="b"/>
              <a:pathLst>
                <a:path w="33" h="127" extrusionOk="0">
                  <a:moveTo>
                    <a:pt x="33" y="0"/>
                  </a:moveTo>
                  <a:cubicBezTo>
                    <a:pt x="12" y="41"/>
                    <a:pt x="12" y="82"/>
                    <a:pt x="2" y="123"/>
                  </a:cubicBezTo>
                  <a:lnTo>
                    <a:pt x="2" y="123"/>
                  </a:lnTo>
                  <a:lnTo>
                    <a:pt x="33" y="0"/>
                  </a:lnTo>
                  <a:close/>
                  <a:moveTo>
                    <a:pt x="2" y="123"/>
                  </a:moveTo>
                  <a:lnTo>
                    <a:pt x="1" y="127"/>
                  </a:lnTo>
                  <a:cubicBezTo>
                    <a:pt x="1" y="126"/>
                    <a:pt x="1" y="125"/>
                    <a:pt x="2" y="123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26" name="Google Shape;2726;p64"/>
            <p:cNvSpPr/>
            <p:nvPr/>
          </p:nvSpPr>
          <p:spPr>
            <a:xfrm>
              <a:off x="4239172" y="3875382"/>
              <a:ext cx="1014" cy="507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2" y="10"/>
                  </a:moveTo>
                  <a:cubicBezTo>
                    <a:pt x="22" y="10"/>
                    <a:pt x="12" y="10"/>
                    <a:pt x="1" y="0"/>
                  </a:cubicBezTo>
                  <a:cubicBezTo>
                    <a:pt x="12" y="10"/>
                    <a:pt x="22" y="10"/>
                    <a:pt x="22" y="10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27" name="Google Shape;2727;p64"/>
            <p:cNvSpPr/>
            <p:nvPr/>
          </p:nvSpPr>
          <p:spPr>
            <a:xfrm>
              <a:off x="4242583" y="3844772"/>
              <a:ext cx="36926" cy="29181"/>
            </a:xfrm>
            <a:custGeom>
              <a:avLst/>
              <a:gdLst/>
              <a:ahLst/>
              <a:cxnLst/>
              <a:rect l="l" t="t" r="r" b="b"/>
              <a:pathLst>
                <a:path w="801" h="633" extrusionOk="0">
                  <a:moveTo>
                    <a:pt x="137" y="1"/>
                  </a:moveTo>
                  <a:lnTo>
                    <a:pt x="1" y="232"/>
                  </a:lnTo>
                  <a:lnTo>
                    <a:pt x="663" y="632"/>
                  </a:lnTo>
                  <a:lnTo>
                    <a:pt x="801" y="401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28" name="Google Shape;2728;p64"/>
            <p:cNvSpPr/>
            <p:nvPr/>
          </p:nvSpPr>
          <p:spPr>
            <a:xfrm>
              <a:off x="4174677" y="3956380"/>
              <a:ext cx="507" cy="1014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0" y="21"/>
                  </a:moveTo>
                  <a:cubicBezTo>
                    <a:pt x="0" y="11"/>
                    <a:pt x="0" y="0"/>
                    <a:pt x="10" y="0"/>
                  </a:cubicBezTo>
                  <a:cubicBezTo>
                    <a:pt x="0" y="0"/>
                    <a:pt x="0" y="11"/>
                    <a:pt x="0" y="2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29" name="Google Shape;2729;p64"/>
            <p:cNvSpPr/>
            <p:nvPr/>
          </p:nvSpPr>
          <p:spPr>
            <a:xfrm>
              <a:off x="4217366" y="3890872"/>
              <a:ext cx="507" cy="46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30" name="Google Shape;2730;p64"/>
            <p:cNvSpPr/>
            <p:nvPr/>
          </p:nvSpPr>
          <p:spPr>
            <a:xfrm>
              <a:off x="4173202" y="3959792"/>
              <a:ext cx="46" cy="507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31" name="Google Shape;2731;p64"/>
            <p:cNvSpPr/>
            <p:nvPr/>
          </p:nvSpPr>
          <p:spPr>
            <a:xfrm>
              <a:off x="4190213" y="3927752"/>
              <a:ext cx="46" cy="507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32" name="Google Shape;2732;p64"/>
            <p:cNvSpPr/>
            <p:nvPr/>
          </p:nvSpPr>
          <p:spPr>
            <a:xfrm>
              <a:off x="4176107" y="3953015"/>
              <a:ext cx="553" cy="1014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0" y="21"/>
                  </a:moveTo>
                  <a:cubicBezTo>
                    <a:pt x="0" y="10"/>
                    <a:pt x="11" y="10"/>
                    <a:pt x="11" y="0"/>
                  </a:cubicBezTo>
                  <a:cubicBezTo>
                    <a:pt x="11" y="10"/>
                    <a:pt x="0" y="10"/>
                    <a:pt x="0" y="2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33" name="Google Shape;2733;p64"/>
            <p:cNvSpPr/>
            <p:nvPr/>
          </p:nvSpPr>
          <p:spPr>
            <a:xfrm>
              <a:off x="4201830" y="3909773"/>
              <a:ext cx="507" cy="1060"/>
            </a:xfrm>
            <a:custGeom>
              <a:avLst/>
              <a:gdLst/>
              <a:ahLst/>
              <a:cxnLst/>
              <a:rect l="l" t="t" r="r" b="b"/>
              <a:pathLst>
                <a:path w="11" h="23" extrusionOk="0">
                  <a:moveTo>
                    <a:pt x="1" y="22"/>
                  </a:moveTo>
                  <a:cubicBezTo>
                    <a:pt x="1" y="12"/>
                    <a:pt x="11" y="12"/>
                    <a:pt x="11" y="1"/>
                  </a:cubicBezTo>
                  <a:cubicBezTo>
                    <a:pt x="11" y="12"/>
                    <a:pt x="1" y="12"/>
                    <a:pt x="1" y="2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34" name="Google Shape;2734;p64"/>
            <p:cNvSpPr/>
            <p:nvPr/>
          </p:nvSpPr>
          <p:spPr>
            <a:xfrm>
              <a:off x="4211051" y="3898156"/>
              <a:ext cx="46" cy="55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35" name="Google Shape;2735;p64"/>
            <p:cNvSpPr/>
            <p:nvPr/>
          </p:nvSpPr>
          <p:spPr>
            <a:xfrm>
              <a:off x="4194547" y="3920007"/>
              <a:ext cx="1014" cy="1475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0" y="32"/>
                  </a:moveTo>
                  <a:cubicBezTo>
                    <a:pt x="11" y="21"/>
                    <a:pt x="11" y="11"/>
                    <a:pt x="21" y="0"/>
                  </a:cubicBezTo>
                  <a:cubicBezTo>
                    <a:pt x="11" y="11"/>
                    <a:pt x="11" y="21"/>
                    <a:pt x="0" y="3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36" name="Google Shape;2736;p64"/>
            <p:cNvSpPr/>
            <p:nvPr/>
          </p:nvSpPr>
          <p:spPr>
            <a:xfrm>
              <a:off x="4168316" y="3972423"/>
              <a:ext cx="46" cy="46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37" name="Google Shape;2737;p64"/>
            <p:cNvSpPr/>
            <p:nvPr/>
          </p:nvSpPr>
          <p:spPr>
            <a:xfrm>
              <a:off x="4192610" y="3923373"/>
              <a:ext cx="553" cy="1521"/>
            </a:xfrm>
            <a:custGeom>
              <a:avLst/>
              <a:gdLst/>
              <a:ahLst/>
              <a:cxnLst/>
              <a:rect l="l" t="t" r="r" b="b"/>
              <a:pathLst>
                <a:path w="12" h="33" extrusionOk="0">
                  <a:moveTo>
                    <a:pt x="0" y="33"/>
                  </a:moveTo>
                  <a:cubicBezTo>
                    <a:pt x="0" y="22"/>
                    <a:pt x="11" y="12"/>
                    <a:pt x="11" y="1"/>
                  </a:cubicBezTo>
                  <a:cubicBezTo>
                    <a:pt x="11" y="12"/>
                    <a:pt x="0" y="22"/>
                    <a:pt x="0" y="3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38" name="Google Shape;2738;p64"/>
            <p:cNvSpPr/>
            <p:nvPr/>
          </p:nvSpPr>
          <p:spPr>
            <a:xfrm>
              <a:off x="4215430" y="3893315"/>
              <a:ext cx="46" cy="46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39" name="Google Shape;2739;p64"/>
            <p:cNvSpPr/>
            <p:nvPr/>
          </p:nvSpPr>
          <p:spPr>
            <a:xfrm>
              <a:off x="4170298" y="3966062"/>
              <a:ext cx="553" cy="55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0" y="12"/>
                  </a:moveTo>
                  <a:lnTo>
                    <a:pt x="11" y="1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40" name="Google Shape;2740;p64"/>
            <p:cNvSpPr/>
            <p:nvPr/>
          </p:nvSpPr>
          <p:spPr>
            <a:xfrm>
              <a:off x="4169330" y="3968966"/>
              <a:ext cx="46" cy="55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41" name="Google Shape;2741;p64"/>
            <p:cNvSpPr/>
            <p:nvPr/>
          </p:nvSpPr>
          <p:spPr>
            <a:xfrm>
              <a:off x="4208607" y="3901060"/>
              <a:ext cx="553" cy="55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1"/>
                  </a:moveTo>
                  <a:cubicBezTo>
                    <a:pt x="1" y="11"/>
                    <a:pt x="1" y="1"/>
                    <a:pt x="11" y="1"/>
                  </a:cubicBezTo>
                  <a:cubicBezTo>
                    <a:pt x="1" y="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42" name="Google Shape;2742;p64"/>
            <p:cNvSpPr/>
            <p:nvPr/>
          </p:nvSpPr>
          <p:spPr>
            <a:xfrm>
              <a:off x="4198926" y="3913692"/>
              <a:ext cx="1014" cy="1014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21"/>
                  </a:moveTo>
                  <a:lnTo>
                    <a:pt x="22" y="0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43" name="Google Shape;2743;p64"/>
            <p:cNvSpPr/>
            <p:nvPr/>
          </p:nvSpPr>
          <p:spPr>
            <a:xfrm>
              <a:off x="4196990" y="3916596"/>
              <a:ext cx="507" cy="1521"/>
            </a:xfrm>
            <a:custGeom>
              <a:avLst/>
              <a:gdLst/>
              <a:ahLst/>
              <a:cxnLst/>
              <a:rect l="l" t="t" r="r" b="b"/>
              <a:pathLst>
                <a:path w="11" h="33" extrusionOk="0">
                  <a:moveTo>
                    <a:pt x="0" y="32"/>
                  </a:moveTo>
                  <a:cubicBezTo>
                    <a:pt x="0" y="21"/>
                    <a:pt x="10" y="11"/>
                    <a:pt x="10" y="0"/>
                  </a:cubicBezTo>
                  <a:cubicBezTo>
                    <a:pt x="10" y="11"/>
                    <a:pt x="0" y="21"/>
                    <a:pt x="0" y="3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44" name="Google Shape;2744;p64"/>
            <p:cNvSpPr/>
            <p:nvPr/>
          </p:nvSpPr>
          <p:spPr>
            <a:xfrm>
              <a:off x="4183390" y="3938447"/>
              <a:ext cx="1014" cy="1475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1" y="31"/>
                  </a:moveTo>
                  <a:cubicBezTo>
                    <a:pt x="11" y="21"/>
                    <a:pt x="11" y="10"/>
                    <a:pt x="22" y="0"/>
                  </a:cubicBezTo>
                  <a:cubicBezTo>
                    <a:pt x="11" y="10"/>
                    <a:pt x="11" y="21"/>
                    <a:pt x="1" y="3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45" name="Google Shape;2745;p64"/>
            <p:cNvSpPr/>
            <p:nvPr/>
          </p:nvSpPr>
          <p:spPr>
            <a:xfrm>
              <a:off x="4185327" y="3935036"/>
              <a:ext cx="1014" cy="1521"/>
            </a:xfrm>
            <a:custGeom>
              <a:avLst/>
              <a:gdLst/>
              <a:ahLst/>
              <a:cxnLst/>
              <a:rect l="l" t="t" r="r" b="b"/>
              <a:pathLst>
                <a:path w="22" h="33" extrusionOk="0">
                  <a:moveTo>
                    <a:pt x="1" y="32"/>
                  </a:moveTo>
                  <a:cubicBezTo>
                    <a:pt x="11" y="21"/>
                    <a:pt x="11" y="11"/>
                    <a:pt x="22" y="0"/>
                  </a:cubicBezTo>
                  <a:cubicBezTo>
                    <a:pt x="11" y="11"/>
                    <a:pt x="11" y="21"/>
                    <a:pt x="1" y="3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46" name="Google Shape;2746;p64"/>
            <p:cNvSpPr/>
            <p:nvPr/>
          </p:nvSpPr>
          <p:spPr>
            <a:xfrm>
              <a:off x="4187263" y="3931671"/>
              <a:ext cx="1014" cy="1014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21"/>
                  </a:moveTo>
                  <a:cubicBezTo>
                    <a:pt x="11" y="21"/>
                    <a:pt x="11" y="10"/>
                    <a:pt x="22" y="0"/>
                  </a:cubicBezTo>
                  <a:cubicBezTo>
                    <a:pt x="11" y="10"/>
                    <a:pt x="11" y="21"/>
                    <a:pt x="1" y="2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47" name="Google Shape;2747;p64"/>
            <p:cNvSpPr/>
            <p:nvPr/>
          </p:nvSpPr>
          <p:spPr>
            <a:xfrm>
              <a:off x="4177582" y="3949558"/>
              <a:ext cx="507" cy="1060"/>
            </a:xfrm>
            <a:custGeom>
              <a:avLst/>
              <a:gdLst/>
              <a:ahLst/>
              <a:cxnLst/>
              <a:rect l="l" t="t" r="r" b="b"/>
              <a:pathLst>
                <a:path w="11" h="23" extrusionOk="0">
                  <a:moveTo>
                    <a:pt x="0" y="22"/>
                  </a:moveTo>
                  <a:cubicBezTo>
                    <a:pt x="10" y="22"/>
                    <a:pt x="10" y="12"/>
                    <a:pt x="10" y="1"/>
                  </a:cubicBezTo>
                  <a:cubicBezTo>
                    <a:pt x="10" y="12"/>
                    <a:pt x="10" y="22"/>
                    <a:pt x="0" y="2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48" name="Google Shape;2748;p64"/>
            <p:cNvSpPr/>
            <p:nvPr/>
          </p:nvSpPr>
          <p:spPr>
            <a:xfrm>
              <a:off x="4206164" y="3903503"/>
              <a:ext cx="1014" cy="1014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22"/>
                  </a:moveTo>
                  <a:cubicBezTo>
                    <a:pt x="12" y="22"/>
                    <a:pt x="12" y="11"/>
                    <a:pt x="22" y="1"/>
                  </a:cubicBezTo>
                  <a:cubicBezTo>
                    <a:pt x="12" y="11"/>
                    <a:pt x="12" y="22"/>
                    <a:pt x="1" y="2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49" name="Google Shape;2749;p64"/>
            <p:cNvSpPr/>
            <p:nvPr/>
          </p:nvSpPr>
          <p:spPr>
            <a:xfrm>
              <a:off x="4179518" y="3946192"/>
              <a:ext cx="507" cy="507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11"/>
                  </a:moveTo>
                  <a:cubicBezTo>
                    <a:pt x="0" y="11"/>
                    <a:pt x="11" y="11"/>
                    <a:pt x="11" y="1"/>
                  </a:cubicBezTo>
                  <a:cubicBezTo>
                    <a:pt x="11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50" name="Google Shape;2750;p64"/>
            <p:cNvSpPr/>
            <p:nvPr/>
          </p:nvSpPr>
          <p:spPr>
            <a:xfrm>
              <a:off x="4181454" y="3941813"/>
              <a:ext cx="1014" cy="1521"/>
            </a:xfrm>
            <a:custGeom>
              <a:avLst/>
              <a:gdLst/>
              <a:ahLst/>
              <a:cxnLst/>
              <a:rect l="l" t="t" r="r" b="b"/>
              <a:pathLst>
                <a:path w="22" h="33" extrusionOk="0">
                  <a:moveTo>
                    <a:pt x="1" y="33"/>
                  </a:moveTo>
                  <a:cubicBezTo>
                    <a:pt x="11" y="22"/>
                    <a:pt x="11" y="12"/>
                    <a:pt x="22" y="1"/>
                  </a:cubicBezTo>
                  <a:cubicBezTo>
                    <a:pt x="11" y="12"/>
                    <a:pt x="11" y="22"/>
                    <a:pt x="1" y="3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51" name="Google Shape;2751;p64"/>
            <p:cNvSpPr/>
            <p:nvPr/>
          </p:nvSpPr>
          <p:spPr>
            <a:xfrm>
              <a:off x="4204228" y="3906408"/>
              <a:ext cx="553" cy="1014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22"/>
                  </a:moveTo>
                  <a:cubicBezTo>
                    <a:pt x="1" y="22"/>
                    <a:pt x="12" y="11"/>
                    <a:pt x="12" y="1"/>
                  </a:cubicBezTo>
                  <a:cubicBezTo>
                    <a:pt x="12" y="11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52" name="Google Shape;2752;p64"/>
            <p:cNvSpPr/>
            <p:nvPr/>
          </p:nvSpPr>
          <p:spPr>
            <a:xfrm>
              <a:off x="4114009" y="4008796"/>
              <a:ext cx="29642" cy="38355"/>
            </a:xfrm>
            <a:custGeom>
              <a:avLst/>
              <a:gdLst/>
              <a:ahLst/>
              <a:cxnLst/>
              <a:rect l="l" t="t" r="r" b="b"/>
              <a:pathLst>
                <a:path w="643" h="832" extrusionOk="0">
                  <a:moveTo>
                    <a:pt x="285" y="0"/>
                  </a:moveTo>
                  <a:lnTo>
                    <a:pt x="105" y="295"/>
                  </a:lnTo>
                  <a:cubicBezTo>
                    <a:pt x="105" y="295"/>
                    <a:pt x="0" y="442"/>
                    <a:pt x="505" y="758"/>
                  </a:cubicBezTo>
                  <a:cubicBezTo>
                    <a:pt x="558" y="790"/>
                    <a:pt x="601" y="811"/>
                    <a:pt x="643" y="832"/>
                  </a:cubicBezTo>
                  <a:cubicBezTo>
                    <a:pt x="369" y="663"/>
                    <a:pt x="442" y="484"/>
                    <a:pt x="442" y="484"/>
                  </a:cubicBezTo>
                  <a:lnTo>
                    <a:pt x="611" y="200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53" name="Google Shape;2753;p64"/>
            <p:cNvSpPr/>
            <p:nvPr/>
          </p:nvSpPr>
          <p:spPr>
            <a:xfrm>
              <a:off x="4233870" y="3784611"/>
              <a:ext cx="58731" cy="60207"/>
            </a:xfrm>
            <a:custGeom>
              <a:avLst/>
              <a:gdLst/>
              <a:ahLst/>
              <a:cxnLst/>
              <a:rect l="l" t="t" r="r" b="b"/>
              <a:pathLst>
                <a:path w="1274" h="1306" extrusionOk="0">
                  <a:moveTo>
                    <a:pt x="1158" y="1"/>
                  </a:moveTo>
                  <a:lnTo>
                    <a:pt x="127" y="885"/>
                  </a:lnTo>
                  <a:lnTo>
                    <a:pt x="0" y="1095"/>
                  </a:lnTo>
                  <a:lnTo>
                    <a:pt x="326" y="1306"/>
                  </a:lnTo>
                  <a:lnTo>
                    <a:pt x="473" y="1064"/>
                  </a:lnTo>
                  <a:lnTo>
                    <a:pt x="1273" y="75"/>
                  </a:lnTo>
                  <a:lnTo>
                    <a:pt x="115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54" name="Google Shape;2754;p64"/>
            <p:cNvSpPr/>
            <p:nvPr/>
          </p:nvSpPr>
          <p:spPr>
            <a:xfrm>
              <a:off x="4165918" y="3882620"/>
              <a:ext cx="59700" cy="97594"/>
            </a:xfrm>
            <a:custGeom>
              <a:avLst/>
              <a:gdLst/>
              <a:ahLst/>
              <a:cxnLst/>
              <a:rect l="l" t="t" r="r" b="b"/>
              <a:pathLst>
                <a:path w="1295" h="2117" extrusionOk="0">
                  <a:moveTo>
                    <a:pt x="1295" y="1"/>
                  </a:moveTo>
                  <a:lnTo>
                    <a:pt x="1295" y="1"/>
                  </a:lnTo>
                  <a:cubicBezTo>
                    <a:pt x="1243" y="54"/>
                    <a:pt x="1180" y="106"/>
                    <a:pt x="1127" y="180"/>
                  </a:cubicBezTo>
                  <a:lnTo>
                    <a:pt x="1116" y="180"/>
                  </a:lnTo>
                  <a:cubicBezTo>
                    <a:pt x="1105" y="190"/>
                    <a:pt x="1095" y="211"/>
                    <a:pt x="1074" y="232"/>
                  </a:cubicBezTo>
                  <a:cubicBezTo>
                    <a:pt x="1042" y="264"/>
                    <a:pt x="1011" y="306"/>
                    <a:pt x="979" y="337"/>
                  </a:cubicBezTo>
                  <a:lnTo>
                    <a:pt x="979" y="348"/>
                  </a:lnTo>
                  <a:cubicBezTo>
                    <a:pt x="958" y="369"/>
                    <a:pt x="948" y="379"/>
                    <a:pt x="937" y="401"/>
                  </a:cubicBezTo>
                  <a:cubicBezTo>
                    <a:pt x="927" y="401"/>
                    <a:pt x="927" y="411"/>
                    <a:pt x="927" y="411"/>
                  </a:cubicBezTo>
                  <a:cubicBezTo>
                    <a:pt x="916" y="433"/>
                    <a:pt x="906" y="443"/>
                    <a:pt x="895" y="454"/>
                  </a:cubicBezTo>
                  <a:cubicBezTo>
                    <a:pt x="885" y="464"/>
                    <a:pt x="885" y="475"/>
                    <a:pt x="874" y="475"/>
                  </a:cubicBezTo>
                  <a:cubicBezTo>
                    <a:pt x="864" y="496"/>
                    <a:pt x="853" y="506"/>
                    <a:pt x="843" y="517"/>
                  </a:cubicBezTo>
                  <a:cubicBezTo>
                    <a:pt x="843" y="527"/>
                    <a:pt x="832" y="538"/>
                    <a:pt x="832" y="538"/>
                  </a:cubicBezTo>
                  <a:cubicBezTo>
                    <a:pt x="811" y="559"/>
                    <a:pt x="801" y="580"/>
                    <a:pt x="790" y="590"/>
                  </a:cubicBezTo>
                  <a:cubicBezTo>
                    <a:pt x="790" y="601"/>
                    <a:pt x="780" y="601"/>
                    <a:pt x="780" y="611"/>
                  </a:cubicBezTo>
                  <a:cubicBezTo>
                    <a:pt x="769" y="632"/>
                    <a:pt x="748" y="653"/>
                    <a:pt x="738" y="674"/>
                  </a:cubicBezTo>
                  <a:lnTo>
                    <a:pt x="716" y="695"/>
                  </a:lnTo>
                  <a:cubicBezTo>
                    <a:pt x="706" y="706"/>
                    <a:pt x="695" y="727"/>
                    <a:pt x="684" y="737"/>
                  </a:cubicBezTo>
                  <a:cubicBezTo>
                    <a:pt x="684" y="748"/>
                    <a:pt x="674" y="758"/>
                    <a:pt x="674" y="769"/>
                  </a:cubicBezTo>
                  <a:cubicBezTo>
                    <a:pt x="663" y="779"/>
                    <a:pt x="653" y="800"/>
                    <a:pt x="642" y="811"/>
                  </a:cubicBezTo>
                  <a:cubicBezTo>
                    <a:pt x="632" y="822"/>
                    <a:pt x="632" y="832"/>
                    <a:pt x="621" y="843"/>
                  </a:cubicBezTo>
                  <a:cubicBezTo>
                    <a:pt x="611" y="854"/>
                    <a:pt x="600" y="875"/>
                    <a:pt x="590" y="885"/>
                  </a:cubicBezTo>
                  <a:cubicBezTo>
                    <a:pt x="590" y="896"/>
                    <a:pt x="579" y="906"/>
                    <a:pt x="579" y="917"/>
                  </a:cubicBezTo>
                  <a:cubicBezTo>
                    <a:pt x="558" y="938"/>
                    <a:pt x="548" y="959"/>
                    <a:pt x="527" y="980"/>
                  </a:cubicBezTo>
                  <a:lnTo>
                    <a:pt x="527" y="990"/>
                  </a:lnTo>
                  <a:cubicBezTo>
                    <a:pt x="516" y="1011"/>
                    <a:pt x="495" y="1043"/>
                    <a:pt x="485" y="1064"/>
                  </a:cubicBezTo>
                  <a:cubicBezTo>
                    <a:pt x="474" y="1074"/>
                    <a:pt x="474" y="1085"/>
                    <a:pt x="464" y="1085"/>
                  </a:cubicBezTo>
                  <a:cubicBezTo>
                    <a:pt x="464" y="1106"/>
                    <a:pt x="453" y="1116"/>
                    <a:pt x="443" y="1137"/>
                  </a:cubicBezTo>
                  <a:cubicBezTo>
                    <a:pt x="432" y="1148"/>
                    <a:pt x="432" y="1158"/>
                    <a:pt x="422" y="1169"/>
                  </a:cubicBezTo>
                  <a:cubicBezTo>
                    <a:pt x="411" y="1179"/>
                    <a:pt x="411" y="1200"/>
                    <a:pt x="401" y="1211"/>
                  </a:cubicBezTo>
                  <a:cubicBezTo>
                    <a:pt x="390" y="1221"/>
                    <a:pt x="390" y="1232"/>
                    <a:pt x="380" y="1242"/>
                  </a:cubicBezTo>
                  <a:cubicBezTo>
                    <a:pt x="369" y="1253"/>
                    <a:pt x="359" y="1274"/>
                    <a:pt x="359" y="1285"/>
                  </a:cubicBezTo>
                  <a:cubicBezTo>
                    <a:pt x="348" y="1296"/>
                    <a:pt x="348" y="1306"/>
                    <a:pt x="338" y="1317"/>
                  </a:cubicBezTo>
                  <a:lnTo>
                    <a:pt x="306" y="1380"/>
                  </a:lnTo>
                  <a:cubicBezTo>
                    <a:pt x="306" y="1390"/>
                    <a:pt x="295" y="1390"/>
                    <a:pt x="295" y="1390"/>
                  </a:cubicBezTo>
                  <a:lnTo>
                    <a:pt x="263" y="1453"/>
                  </a:lnTo>
                  <a:cubicBezTo>
                    <a:pt x="263" y="1464"/>
                    <a:pt x="263" y="1474"/>
                    <a:pt x="253" y="1474"/>
                  </a:cubicBezTo>
                  <a:cubicBezTo>
                    <a:pt x="242" y="1495"/>
                    <a:pt x="242" y="1506"/>
                    <a:pt x="232" y="1527"/>
                  </a:cubicBezTo>
                  <a:cubicBezTo>
                    <a:pt x="232" y="1537"/>
                    <a:pt x="221" y="1537"/>
                    <a:pt x="221" y="1548"/>
                  </a:cubicBezTo>
                  <a:cubicBezTo>
                    <a:pt x="211" y="1569"/>
                    <a:pt x="200" y="1579"/>
                    <a:pt x="200" y="1600"/>
                  </a:cubicBezTo>
                  <a:cubicBezTo>
                    <a:pt x="190" y="1600"/>
                    <a:pt x="190" y="1611"/>
                    <a:pt x="190" y="1621"/>
                  </a:cubicBezTo>
                  <a:cubicBezTo>
                    <a:pt x="179" y="1632"/>
                    <a:pt x="169" y="1653"/>
                    <a:pt x="158" y="1674"/>
                  </a:cubicBezTo>
                  <a:lnTo>
                    <a:pt x="158" y="1685"/>
                  </a:lnTo>
                  <a:cubicBezTo>
                    <a:pt x="137" y="1727"/>
                    <a:pt x="116" y="1769"/>
                    <a:pt x="106" y="1811"/>
                  </a:cubicBezTo>
                  <a:lnTo>
                    <a:pt x="95" y="1822"/>
                  </a:lnTo>
                  <a:cubicBezTo>
                    <a:pt x="95" y="1843"/>
                    <a:pt x="85" y="1864"/>
                    <a:pt x="74" y="1874"/>
                  </a:cubicBezTo>
                  <a:lnTo>
                    <a:pt x="74" y="1885"/>
                  </a:lnTo>
                  <a:cubicBezTo>
                    <a:pt x="64" y="1906"/>
                    <a:pt x="53" y="1927"/>
                    <a:pt x="53" y="1948"/>
                  </a:cubicBezTo>
                  <a:cubicBezTo>
                    <a:pt x="32" y="2011"/>
                    <a:pt x="11" y="2063"/>
                    <a:pt x="1" y="2116"/>
                  </a:cubicBezTo>
                  <a:lnTo>
                    <a:pt x="12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55" name="Google Shape;2755;p64"/>
            <p:cNvSpPr/>
            <p:nvPr/>
          </p:nvSpPr>
          <p:spPr>
            <a:xfrm>
              <a:off x="4127102" y="3998101"/>
              <a:ext cx="21897" cy="19961"/>
            </a:xfrm>
            <a:custGeom>
              <a:avLst/>
              <a:gdLst/>
              <a:ahLst/>
              <a:cxnLst/>
              <a:rect l="l" t="t" r="r" b="b"/>
              <a:pathLst>
                <a:path w="475" h="433" extrusionOk="0">
                  <a:moveTo>
                    <a:pt x="137" y="0"/>
                  </a:moveTo>
                  <a:lnTo>
                    <a:pt x="1" y="232"/>
                  </a:lnTo>
                  <a:lnTo>
                    <a:pt x="327" y="432"/>
                  </a:lnTo>
                  <a:lnTo>
                    <a:pt x="474" y="201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56" name="Google Shape;2756;p64"/>
            <p:cNvSpPr/>
            <p:nvPr/>
          </p:nvSpPr>
          <p:spPr>
            <a:xfrm>
              <a:off x="4133418" y="3845740"/>
              <a:ext cx="109211" cy="161627"/>
            </a:xfrm>
            <a:custGeom>
              <a:avLst/>
              <a:gdLst/>
              <a:ahLst/>
              <a:cxnLst/>
              <a:rect l="l" t="t" r="r" b="b"/>
              <a:pathLst>
                <a:path w="2369" h="3506" extrusionOk="0">
                  <a:moveTo>
                    <a:pt x="2032" y="1"/>
                  </a:moveTo>
                  <a:lnTo>
                    <a:pt x="0" y="3305"/>
                  </a:lnTo>
                  <a:lnTo>
                    <a:pt x="337" y="3506"/>
                  </a:lnTo>
                  <a:lnTo>
                    <a:pt x="706" y="2916"/>
                  </a:lnTo>
                  <a:cubicBezTo>
                    <a:pt x="716" y="2863"/>
                    <a:pt x="737" y="2811"/>
                    <a:pt x="758" y="2748"/>
                  </a:cubicBezTo>
                  <a:cubicBezTo>
                    <a:pt x="758" y="2727"/>
                    <a:pt x="769" y="2706"/>
                    <a:pt x="779" y="2685"/>
                  </a:cubicBezTo>
                  <a:lnTo>
                    <a:pt x="779" y="2674"/>
                  </a:lnTo>
                  <a:cubicBezTo>
                    <a:pt x="790" y="2664"/>
                    <a:pt x="800" y="2643"/>
                    <a:pt x="800" y="2622"/>
                  </a:cubicBezTo>
                  <a:lnTo>
                    <a:pt x="811" y="2611"/>
                  </a:lnTo>
                  <a:cubicBezTo>
                    <a:pt x="821" y="2569"/>
                    <a:pt x="842" y="2527"/>
                    <a:pt x="863" y="2485"/>
                  </a:cubicBezTo>
                  <a:lnTo>
                    <a:pt x="863" y="2474"/>
                  </a:lnTo>
                  <a:cubicBezTo>
                    <a:pt x="874" y="2453"/>
                    <a:pt x="884" y="2432"/>
                    <a:pt x="895" y="2421"/>
                  </a:cubicBezTo>
                  <a:cubicBezTo>
                    <a:pt x="895" y="2411"/>
                    <a:pt x="895" y="2400"/>
                    <a:pt x="905" y="2400"/>
                  </a:cubicBezTo>
                  <a:cubicBezTo>
                    <a:pt x="905" y="2379"/>
                    <a:pt x="916" y="2369"/>
                    <a:pt x="926" y="2348"/>
                  </a:cubicBezTo>
                  <a:cubicBezTo>
                    <a:pt x="926" y="2337"/>
                    <a:pt x="937" y="2337"/>
                    <a:pt x="937" y="2327"/>
                  </a:cubicBezTo>
                  <a:cubicBezTo>
                    <a:pt x="947" y="2306"/>
                    <a:pt x="947" y="2295"/>
                    <a:pt x="958" y="2274"/>
                  </a:cubicBezTo>
                  <a:cubicBezTo>
                    <a:pt x="968" y="2274"/>
                    <a:pt x="968" y="2264"/>
                    <a:pt x="968" y="2253"/>
                  </a:cubicBezTo>
                  <a:lnTo>
                    <a:pt x="1000" y="2190"/>
                  </a:lnTo>
                  <a:cubicBezTo>
                    <a:pt x="1000" y="2190"/>
                    <a:pt x="1011" y="2190"/>
                    <a:pt x="1011" y="2180"/>
                  </a:cubicBezTo>
                  <a:lnTo>
                    <a:pt x="1043" y="2117"/>
                  </a:lnTo>
                  <a:cubicBezTo>
                    <a:pt x="1053" y="2106"/>
                    <a:pt x="1053" y="2096"/>
                    <a:pt x="1064" y="2085"/>
                  </a:cubicBezTo>
                  <a:cubicBezTo>
                    <a:pt x="1064" y="2074"/>
                    <a:pt x="1074" y="2053"/>
                    <a:pt x="1085" y="2042"/>
                  </a:cubicBezTo>
                  <a:cubicBezTo>
                    <a:pt x="1095" y="2032"/>
                    <a:pt x="1095" y="2021"/>
                    <a:pt x="1106" y="2011"/>
                  </a:cubicBezTo>
                  <a:cubicBezTo>
                    <a:pt x="1116" y="2000"/>
                    <a:pt x="1116" y="1979"/>
                    <a:pt x="1127" y="1969"/>
                  </a:cubicBezTo>
                  <a:cubicBezTo>
                    <a:pt x="1137" y="1958"/>
                    <a:pt x="1137" y="1948"/>
                    <a:pt x="1148" y="1937"/>
                  </a:cubicBezTo>
                  <a:cubicBezTo>
                    <a:pt x="1158" y="1916"/>
                    <a:pt x="1169" y="1906"/>
                    <a:pt x="1169" y="1885"/>
                  </a:cubicBezTo>
                  <a:cubicBezTo>
                    <a:pt x="1179" y="1885"/>
                    <a:pt x="1179" y="1874"/>
                    <a:pt x="1190" y="1864"/>
                  </a:cubicBezTo>
                  <a:cubicBezTo>
                    <a:pt x="1200" y="1843"/>
                    <a:pt x="1221" y="1811"/>
                    <a:pt x="1232" y="1790"/>
                  </a:cubicBezTo>
                  <a:lnTo>
                    <a:pt x="1232" y="1780"/>
                  </a:lnTo>
                  <a:cubicBezTo>
                    <a:pt x="1253" y="1759"/>
                    <a:pt x="1263" y="1738"/>
                    <a:pt x="1284" y="1717"/>
                  </a:cubicBezTo>
                  <a:cubicBezTo>
                    <a:pt x="1284" y="1706"/>
                    <a:pt x="1295" y="1696"/>
                    <a:pt x="1295" y="1685"/>
                  </a:cubicBezTo>
                  <a:cubicBezTo>
                    <a:pt x="1305" y="1675"/>
                    <a:pt x="1316" y="1654"/>
                    <a:pt x="1326" y="1643"/>
                  </a:cubicBezTo>
                  <a:cubicBezTo>
                    <a:pt x="1337" y="1632"/>
                    <a:pt x="1337" y="1622"/>
                    <a:pt x="1347" y="1611"/>
                  </a:cubicBezTo>
                  <a:cubicBezTo>
                    <a:pt x="1358" y="1600"/>
                    <a:pt x="1368" y="1579"/>
                    <a:pt x="1379" y="1569"/>
                  </a:cubicBezTo>
                  <a:cubicBezTo>
                    <a:pt x="1379" y="1558"/>
                    <a:pt x="1389" y="1548"/>
                    <a:pt x="1389" y="1537"/>
                  </a:cubicBezTo>
                  <a:cubicBezTo>
                    <a:pt x="1400" y="1527"/>
                    <a:pt x="1411" y="1506"/>
                    <a:pt x="1421" y="1495"/>
                  </a:cubicBezTo>
                  <a:lnTo>
                    <a:pt x="1443" y="1474"/>
                  </a:lnTo>
                  <a:cubicBezTo>
                    <a:pt x="1453" y="1453"/>
                    <a:pt x="1474" y="1432"/>
                    <a:pt x="1485" y="1411"/>
                  </a:cubicBezTo>
                  <a:cubicBezTo>
                    <a:pt x="1485" y="1401"/>
                    <a:pt x="1495" y="1401"/>
                    <a:pt x="1495" y="1390"/>
                  </a:cubicBezTo>
                  <a:cubicBezTo>
                    <a:pt x="1506" y="1380"/>
                    <a:pt x="1516" y="1359"/>
                    <a:pt x="1537" y="1338"/>
                  </a:cubicBezTo>
                  <a:cubicBezTo>
                    <a:pt x="1537" y="1338"/>
                    <a:pt x="1548" y="1327"/>
                    <a:pt x="1548" y="1317"/>
                  </a:cubicBezTo>
                  <a:cubicBezTo>
                    <a:pt x="1558" y="1306"/>
                    <a:pt x="1569" y="1296"/>
                    <a:pt x="1579" y="1275"/>
                  </a:cubicBezTo>
                  <a:cubicBezTo>
                    <a:pt x="1590" y="1275"/>
                    <a:pt x="1590" y="1264"/>
                    <a:pt x="1600" y="1254"/>
                  </a:cubicBezTo>
                  <a:cubicBezTo>
                    <a:pt x="1611" y="1243"/>
                    <a:pt x="1621" y="1233"/>
                    <a:pt x="1632" y="1211"/>
                  </a:cubicBezTo>
                  <a:cubicBezTo>
                    <a:pt x="1632" y="1211"/>
                    <a:pt x="1632" y="1201"/>
                    <a:pt x="1642" y="1201"/>
                  </a:cubicBezTo>
                  <a:cubicBezTo>
                    <a:pt x="1653" y="1179"/>
                    <a:pt x="1663" y="1169"/>
                    <a:pt x="1684" y="1148"/>
                  </a:cubicBezTo>
                  <a:lnTo>
                    <a:pt x="1684" y="1137"/>
                  </a:lnTo>
                  <a:cubicBezTo>
                    <a:pt x="1716" y="1106"/>
                    <a:pt x="1747" y="1064"/>
                    <a:pt x="1779" y="1032"/>
                  </a:cubicBezTo>
                  <a:cubicBezTo>
                    <a:pt x="1800" y="1011"/>
                    <a:pt x="1810" y="990"/>
                    <a:pt x="1821" y="980"/>
                  </a:cubicBezTo>
                  <a:lnTo>
                    <a:pt x="1832" y="980"/>
                  </a:lnTo>
                  <a:cubicBezTo>
                    <a:pt x="1885" y="906"/>
                    <a:pt x="1948" y="854"/>
                    <a:pt x="2000" y="801"/>
                  </a:cubicBezTo>
                  <a:lnTo>
                    <a:pt x="2369" y="211"/>
                  </a:lnTo>
                  <a:lnTo>
                    <a:pt x="20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57" name="Google Shape;2757;p64"/>
            <p:cNvSpPr/>
            <p:nvPr/>
          </p:nvSpPr>
          <p:spPr>
            <a:xfrm>
              <a:off x="4207132" y="3901567"/>
              <a:ext cx="1521" cy="1982"/>
            </a:xfrm>
            <a:custGeom>
              <a:avLst/>
              <a:gdLst/>
              <a:ahLst/>
              <a:cxnLst/>
              <a:rect l="l" t="t" r="r" b="b"/>
              <a:pathLst>
                <a:path w="33" h="43" extrusionOk="0">
                  <a:moveTo>
                    <a:pt x="1" y="43"/>
                  </a:moveTo>
                  <a:cubicBezTo>
                    <a:pt x="12" y="32"/>
                    <a:pt x="22" y="22"/>
                    <a:pt x="33" y="0"/>
                  </a:cubicBezTo>
                  <a:cubicBezTo>
                    <a:pt x="22" y="22"/>
                    <a:pt x="12" y="32"/>
                    <a:pt x="1" y="4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58" name="Google Shape;2758;p64"/>
            <p:cNvSpPr/>
            <p:nvPr/>
          </p:nvSpPr>
          <p:spPr>
            <a:xfrm>
              <a:off x="4204735" y="3904471"/>
              <a:ext cx="1475" cy="1982"/>
            </a:xfrm>
            <a:custGeom>
              <a:avLst/>
              <a:gdLst/>
              <a:ahLst/>
              <a:cxnLst/>
              <a:rect l="l" t="t" r="r" b="b"/>
              <a:pathLst>
                <a:path w="32" h="43" extrusionOk="0">
                  <a:moveTo>
                    <a:pt x="1" y="43"/>
                  </a:moveTo>
                  <a:cubicBezTo>
                    <a:pt x="11" y="32"/>
                    <a:pt x="22" y="22"/>
                    <a:pt x="32" y="1"/>
                  </a:cubicBezTo>
                  <a:cubicBezTo>
                    <a:pt x="22" y="22"/>
                    <a:pt x="11" y="32"/>
                    <a:pt x="1" y="4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59" name="Google Shape;2759;p64"/>
            <p:cNvSpPr/>
            <p:nvPr/>
          </p:nvSpPr>
          <p:spPr>
            <a:xfrm>
              <a:off x="4217827" y="3882620"/>
              <a:ext cx="7791" cy="8298"/>
            </a:xfrm>
            <a:custGeom>
              <a:avLst/>
              <a:gdLst/>
              <a:ahLst/>
              <a:cxnLst/>
              <a:rect l="l" t="t" r="r" b="b"/>
              <a:pathLst>
                <a:path w="169" h="180" extrusionOk="0">
                  <a:moveTo>
                    <a:pt x="169" y="1"/>
                  </a:moveTo>
                  <a:lnTo>
                    <a:pt x="169" y="1"/>
                  </a:lnTo>
                  <a:cubicBezTo>
                    <a:pt x="117" y="54"/>
                    <a:pt x="54" y="106"/>
                    <a:pt x="1" y="180"/>
                  </a:cubicBezTo>
                  <a:cubicBezTo>
                    <a:pt x="54" y="106"/>
                    <a:pt x="117" y="54"/>
                    <a:pt x="169" y="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60" name="Google Shape;2760;p64"/>
            <p:cNvSpPr/>
            <p:nvPr/>
          </p:nvSpPr>
          <p:spPr>
            <a:xfrm>
              <a:off x="4209114" y="3898663"/>
              <a:ext cx="1982" cy="2443"/>
            </a:xfrm>
            <a:custGeom>
              <a:avLst/>
              <a:gdLst/>
              <a:ahLst/>
              <a:cxnLst/>
              <a:rect l="l" t="t" r="r" b="b"/>
              <a:pathLst>
                <a:path w="43" h="53" extrusionOk="0">
                  <a:moveTo>
                    <a:pt x="0" y="53"/>
                  </a:moveTo>
                  <a:cubicBezTo>
                    <a:pt x="11" y="31"/>
                    <a:pt x="21" y="21"/>
                    <a:pt x="42" y="0"/>
                  </a:cubicBezTo>
                  <a:cubicBezTo>
                    <a:pt x="21" y="21"/>
                    <a:pt x="11" y="31"/>
                    <a:pt x="0" y="5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61" name="Google Shape;2761;p64"/>
            <p:cNvSpPr/>
            <p:nvPr/>
          </p:nvSpPr>
          <p:spPr>
            <a:xfrm>
              <a:off x="4165918" y="3972423"/>
              <a:ext cx="2443" cy="7791"/>
            </a:xfrm>
            <a:custGeom>
              <a:avLst/>
              <a:gdLst/>
              <a:ahLst/>
              <a:cxnLst/>
              <a:rect l="l" t="t" r="r" b="b"/>
              <a:pathLst>
                <a:path w="53" h="169" extrusionOk="0">
                  <a:moveTo>
                    <a:pt x="53" y="0"/>
                  </a:moveTo>
                  <a:cubicBezTo>
                    <a:pt x="32" y="63"/>
                    <a:pt x="11" y="115"/>
                    <a:pt x="1" y="168"/>
                  </a:cubicBezTo>
                  <a:lnTo>
                    <a:pt x="1" y="168"/>
                  </a:lnTo>
                  <a:cubicBezTo>
                    <a:pt x="11" y="115"/>
                    <a:pt x="32" y="63"/>
                    <a:pt x="53" y="0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62" name="Google Shape;2762;p64"/>
            <p:cNvSpPr/>
            <p:nvPr/>
          </p:nvSpPr>
          <p:spPr>
            <a:xfrm>
              <a:off x="4211051" y="3893315"/>
              <a:ext cx="4426" cy="4887"/>
            </a:xfrm>
            <a:custGeom>
              <a:avLst/>
              <a:gdLst/>
              <a:ahLst/>
              <a:cxnLst/>
              <a:rect l="l" t="t" r="r" b="b"/>
              <a:pathLst>
                <a:path w="96" h="106" extrusionOk="0">
                  <a:moveTo>
                    <a:pt x="0" y="105"/>
                  </a:moveTo>
                  <a:cubicBezTo>
                    <a:pt x="32" y="74"/>
                    <a:pt x="63" y="32"/>
                    <a:pt x="95" y="0"/>
                  </a:cubicBezTo>
                  <a:cubicBezTo>
                    <a:pt x="63" y="32"/>
                    <a:pt x="32" y="74"/>
                    <a:pt x="0" y="105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63" name="Google Shape;2763;p64"/>
            <p:cNvSpPr/>
            <p:nvPr/>
          </p:nvSpPr>
          <p:spPr>
            <a:xfrm>
              <a:off x="4215430" y="3890872"/>
              <a:ext cx="1982" cy="2489"/>
            </a:xfrm>
            <a:custGeom>
              <a:avLst/>
              <a:gdLst/>
              <a:ahLst/>
              <a:cxnLst/>
              <a:rect l="l" t="t" r="r" b="b"/>
              <a:pathLst>
                <a:path w="43" h="54" extrusionOk="0">
                  <a:moveTo>
                    <a:pt x="0" y="53"/>
                  </a:moveTo>
                  <a:cubicBezTo>
                    <a:pt x="21" y="32"/>
                    <a:pt x="31" y="11"/>
                    <a:pt x="42" y="1"/>
                  </a:cubicBezTo>
                  <a:cubicBezTo>
                    <a:pt x="31" y="11"/>
                    <a:pt x="21" y="32"/>
                    <a:pt x="0" y="5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64" name="Google Shape;2764;p64"/>
            <p:cNvSpPr/>
            <p:nvPr/>
          </p:nvSpPr>
          <p:spPr>
            <a:xfrm>
              <a:off x="4190213" y="3924848"/>
              <a:ext cx="2443" cy="2950"/>
            </a:xfrm>
            <a:custGeom>
              <a:avLst/>
              <a:gdLst/>
              <a:ahLst/>
              <a:cxnLst/>
              <a:rect l="l" t="t" r="r" b="b"/>
              <a:pathLst>
                <a:path w="53" h="64" extrusionOk="0">
                  <a:moveTo>
                    <a:pt x="0" y="64"/>
                  </a:moveTo>
                  <a:cubicBezTo>
                    <a:pt x="21" y="43"/>
                    <a:pt x="31" y="22"/>
                    <a:pt x="52" y="1"/>
                  </a:cubicBezTo>
                  <a:cubicBezTo>
                    <a:pt x="31" y="22"/>
                    <a:pt x="21" y="43"/>
                    <a:pt x="0" y="64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65" name="Google Shape;2765;p64"/>
            <p:cNvSpPr/>
            <p:nvPr/>
          </p:nvSpPr>
          <p:spPr>
            <a:xfrm>
              <a:off x="4182422" y="3939877"/>
              <a:ext cx="1014" cy="1982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1" y="43"/>
                  </a:moveTo>
                  <a:cubicBezTo>
                    <a:pt x="1" y="32"/>
                    <a:pt x="11" y="11"/>
                    <a:pt x="22" y="0"/>
                  </a:cubicBezTo>
                  <a:cubicBezTo>
                    <a:pt x="11" y="11"/>
                    <a:pt x="1" y="32"/>
                    <a:pt x="1" y="4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66" name="Google Shape;2766;p64"/>
            <p:cNvSpPr/>
            <p:nvPr/>
          </p:nvSpPr>
          <p:spPr>
            <a:xfrm>
              <a:off x="4178043" y="3946653"/>
              <a:ext cx="1521" cy="2950"/>
            </a:xfrm>
            <a:custGeom>
              <a:avLst/>
              <a:gdLst/>
              <a:ahLst/>
              <a:cxnLst/>
              <a:rect l="l" t="t" r="r" b="b"/>
              <a:pathLst>
                <a:path w="33" h="64" extrusionOk="0">
                  <a:moveTo>
                    <a:pt x="0" y="64"/>
                  </a:moveTo>
                  <a:lnTo>
                    <a:pt x="32" y="1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67" name="Google Shape;2767;p64"/>
            <p:cNvSpPr/>
            <p:nvPr/>
          </p:nvSpPr>
          <p:spPr>
            <a:xfrm>
              <a:off x="4175138" y="3953983"/>
              <a:ext cx="1014" cy="2443"/>
            </a:xfrm>
            <a:custGeom>
              <a:avLst/>
              <a:gdLst/>
              <a:ahLst/>
              <a:cxnLst/>
              <a:rect l="l" t="t" r="r" b="b"/>
              <a:pathLst>
                <a:path w="22" h="53" extrusionOk="0">
                  <a:moveTo>
                    <a:pt x="0" y="52"/>
                  </a:moveTo>
                  <a:cubicBezTo>
                    <a:pt x="0" y="31"/>
                    <a:pt x="11" y="21"/>
                    <a:pt x="21" y="0"/>
                  </a:cubicBezTo>
                  <a:cubicBezTo>
                    <a:pt x="11" y="21"/>
                    <a:pt x="0" y="31"/>
                    <a:pt x="0" y="5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68" name="Google Shape;2768;p64"/>
            <p:cNvSpPr/>
            <p:nvPr/>
          </p:nvSpPr>
          <p:spPr>
            <a:xfrm>
              <a:off x="4176614" y="3950572"/>
              <a:ext cx="1014" cy="2489"/>
            </a:xfrm>
            <a:custGeom>
              <a:avLst/>
              <a:gdLst/>
              <a:ahLst/>
              <a:cxnLst/>
              <a:rect l="l" t="t" r="r" b="b"/>
              <a:pathLst>
                <a:path w="22" h="54" extrusionOk="0">
                  <a:moveTo>
                    <a:pt x="0" y="53"/>
                  </a:moveTo>
                  <a:cubicBezTo>
                    <a:pt x="10" y="32"/>
                    <a:pt x="10" y="21"/>
                    <a:pt x="21" y="0"/>
                  </a:cubicBezTo>
                  <a:cubicBezTo>
                    <a:pt x="10" y="21"/>
                    <a:pt x="10" y="32"/>
                    <a:pt x="0" y="5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69" name="Google Shape;2769;p64"/>
            <p:cNvSpPr/>
            <p:nvPr/>
          </p:nvSpPr>
          <p:spPr>
            <a:xfrm>
              <a:off x="4179979" y="3943288"/>
              <a:ext cx="1521" cy="2950"/>
            </a:xfrm>
            <a:custGeom>
              <a:avLst/>
              <a:gdLst/>
              <a:ahLst/>
              <a:cxnLst/>
              <a:rect l="l" t="t" r="r" b="b"/>
              <a:pathLst>
                <a:path w="33" h="64" extrusionOk="0">
                  <a:moveTo>
                    <a:pt x="1" y="64"/>
                  </a:moveTo>
                  <a:lnTo>
                    <a:pt x="33" y="1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70" name="Google Shape;2770;p64"/>
            <p:cNvSpPr/>
            <p:nvPr/>
          </p:nvSpPr>
          <p:spPr>
            <a:xfrm>
              <a:off x="4184358" y="3936511"/>
              <a:ext cx="1014" cy="1982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1" y="42"/>
                  </a:moveTo>
                  <a:cubicBezTo>
                    <a:pt x="11" y="31"/>
                    <a:pt x="11" y="10"/>
                    <a:pt x="22" y="0"/>
                  </a:cubicBezTo>
                  <a:cubicBezTo>
                    <a:pt x="11" y="10"/>
                    <a:pt x="11" y="31"/>
                    <a:pt x="1" y="4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71" name="Google Shape;2771;p64"/>
            <p:cNvSpPr/>
            <p:nvPr/>
          </p:nvSpPr>
          <p:spPr>
            <a:xfrm>
              <a:off x="4188231" y="3928213"/>
              <a:ext cx="2028" cy="3457"/>
            </a:xfrm>
            <a:custGeom>
              <a:avLst/>
              <a:gdLst/>
              <a:ahLst/>
              <a:cxnLst/>
              <a:rect l="l" t="t" r="r" b="b"/>
              <a:pathLst>
                <a:path w="44" h="75" extrusionOk="0">
                  <a:moveTo>
                    <a:pt x="1" y="75"/>
                  </a:moveTo>
                  <a:cubicBezTo>
                    <a:pt x="11" y="54"/>
                    <a:pt x="32" y="22"/>
                    <a:pt x="43" y="1"/>
                  </a:cubicBezTo>
                  <a:cubicBezTo>
                    <a:pt x="32" y="22"/>
                    <a:pt x="11" y="54"/>
                    <a:pt x="1" y="75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72" name="Google Shape;2772;p64"/>
            <p:cNvSpPr/>
            <p:nvPr/>
          </p:nvSpPr>
          <p:spPr>
            <a:xfrm>
              <a:off x="4186295" y="3932639"/>
              <a:ext cx="1014" cy="2443"/>
            </a:xfrm>
            <a:custGeom>
              <a:avLst/>
              <a:gdLst/>
              <a:ahLst/>
              <a:cxnLst/>
              <a:rect l="l" t="t" r="r" b="b"/>
              <a:pathLst>
                <a:path w="22" h="53" extrusionOk="0">
                  <a:moveTo>
                    <a:pt x="1" y="52"/>
                  </a:moveTo>
                  <a:cubicBezTo>
                    <a:pt x="11" y="31"/>
                    <a:pt x="22" y="21"/>
                    <a:pt x="22" y="0"/>
                  </a:cubicBezTo>
                  <a:cubicBezTo>
                    <a:pt x="22" y="21"/>
                    <a:pt x="11" y="31"/>
                    <a:pt x="1" y="5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73" name="Google Shape;2773;p64"/>
            <p:cNvSpPr/>
            <p:nvPr/>
          </p:nvSpPr>
          <p:spPr>
            <a:xfrm>
              <a:off x="4173202" y="3957349"/>
              <a:ext cx="1521" cy="2489"/>
            </a:xfrm>
            <a:custGeom>
              <a:avLst/>
              <a:gdLst/>
              <a:ahLst/>
              <a:cxnLst/>
              <a:rect l="l" t="t" r="r" b="b"/>
              <a:pathLst>
                <a:path w="33" h="54" extrusionOk="0">
                  <a:moveTo>
                    <a:pt x="0" y="53"/>
                  </a:moveTo>
                  <a:cubicBezTo>
                    <a:pt x="11" y="32"/>
                    <a:pt x="21" y="11"/>
                    <a:pt x="32" y="0"/>
                  </a:cubicBezTo>
                  <a:cubicBezTo>
                    <a:pt x="21" y="11"/>
                    <a:pt x="11" y="32"/>
                    <a:pt x="0" y="5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74" name="Google Shape;2774;p64"/>
            <p:cNvSpPr/>
            <p:nvPr/>
          </p:nvSpPr>
          <p:spPr>
            <a:xfrm>
              <a:off x="4193118" y="3921436"/>
              <a:ext cx="1475" cy="1982"/>
            </a:xfrm>
            <a:custGeom>
              <a:avLst/>
              <a:gdLst/>
              <a:ahLst/>
              <a:cxnLst/>
              <a:rect l="l" t="t" r="r" b="b"/>
              <a:pathLst>
                <a:path w="32" h="43" extrusionOk="0">
                  <a:moveTo>
                    <a:pt x="0" y="43"/>
                  </a:moveTo>
                  <a:cubicBezTo>
                    <a:pt x="10" y="33"/>
                    <a:pt x="21" y="12"/>
                    <a:pt x="31" y="1"/>
                  </a:cubicBezTo>
                  <a:cubicBezTo>
                    <a:pt x="21" y="12"/>
                    <a:pt x="10" y="33"/>
                    <a:pt x="0" y="4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75" name="Google Shape;2775;p64"/>
            <p:cNvSpPr/>
            <p:nvPr/>
          </p:nvSpPr>
          <p:spPr>
            <a:xfrm>
              <a:off x="4195515" y="3918071"/>
              <a:ext cx="1521" cy="1982"/>
            </a:xfrm>
            <a:custGeom>
              <a:avLst/>
              <a:gdLst/>
              <a:ahLst/>
              <a:cxnLst/>
              <a:rect l="l" t="t" r="r" b="b"/>
              <a:pathLst>
                <a:path w="33" h="43" extrusionOk="0">
                  <a:moveTo>
                    <a:pt x="0" y="42"/>
                  </a:moveTo>
                  <a:cubicBezTo>
                    <a:pt x="11" y="31"/>
                    <a:pt x="21" y="10"/>
                    <a:pt x="32" y="0"/>
                  </a:cubicBezTo>
                  <a:cubicBezTo>
                    <a:pt x="21" y="10"/>
                    <a:pt x="11" y="31"/>
                    <a:pt x="0" y="4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76" name="Google Shape;2776;p64"/>
            <p:cNvSpPr/>
            <p:nvPr/>
          </p:nvSpPr>
          <p:spPr>
            <a:xfrm>
              <a:off x="4202291" y="3907376"/>
              <a:ext cx="1982" cy="2443"/>
            </a:xfrm>
            <a:custGeom>
              <a:avLst/>
              <a:gdLst/>
              <a:ahLst/>
              <a:cxnLst/>
              <a:rect l="l" t="t" r="r" b="b"/>
              <a:pathLst>
                <a:path w="43" h="53" extrusionOk="0">
                  <a:moveTo>
                    <a:pt x="1" y="53"/>
                  </a:moveTo>
                  <a:cubicBezTo>
                    <a:pt x="12" y="43"/>
                    <a:pt x="22" y="22"/>
                    <a:pt x="43" y="1"/>
                  </a:cubicBezTo>
                  <a:cubicBezTo>
                    <a:pt x="22" y="22"/>
                    <a:pt x="12" y="43"/>
                    <a:pt x="1" y="5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77" name="Google Shape;2777;p64"/>
            <p:cNvSpPr/>
            <p:nvPr/>
          </p:nvSpPr>
          <p:spPr>
            <a:xfrm>
              <a:off x="4199894" y="3910787"/>
              <a:ext cx="1982" cy="2950"/>
            </a:xfrm>
            <a:custGeom>
              <a:avLst/>
              <a:gdLst/>
              <a:ahLst/>
              <a:cxnLst/>
              <a:rect l="l" t="t" r="r" b="b"/>
              <a:pathLst>
                <a:path w="43" h="64" extrusionOk="0">
                  <a:moveTo>
                    <a:pt x="1" y="63"/>
                  </a:moveTo>
                  <a:cubicBezTo>
                    <a:pt x="11" y="42"/>
                    <a:pt x="32" y="21"/>
                    <a:pt x="43" y="0"/>
                  </a:cubicBezTo>
                  <a:cubicBezTo>
                    <a:pt x="32" y="21"/>
                    <a:pt x="11" y="42"/>
                    <a:pt x="1" y="6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78" name="Google Shape;2778;p64"/>
            <p:cNvSpPr/>
            <p:nvPr/>
          </p:nvSpPr>
          <p:spPr>
            <a:xfrm>
              <a:off x="4197451" y="3914660"/>
              <a:ext cx="1521" cy="1982"/>
            </a:xfrm>
            <a:custGeom>
              <a:avLst/>
              <a:gdLst/>
              <a:ahLst/>
              <a:cxnLst/>
              <a:rect l="l" t="t" r="r" b="b"/>
              <a:pathLst>
                <a:path w="33" h="43" extrusionOk="0">
                  <a:moveTo>
                    <a:pt x="0" y="42"/>
                  </a:moveTo>
                  <a:cubicBezTo>
                    <a:pt x="11" y="32"/>
                    <a:pt x="22" y="11"/>
                    <a:pt x="32" y="0"/>
                  </a:cubicBezTo>
                  <a:cubicBezTo>
                    <a:pt x="22" y="11"/>
                    <a:pt x="11" y="32"/>
                    <a:pt x="0" y="4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79" name="Google Shape;2779;p64"/>
            <p:cNvSpPr/>
            <p:nvPr/>
          </p:nvSpPr>
          <p:spPr>
            <a:xfrm>
              <a:off x="4170805" y="3960253"/>
              <a:ext cx="2443" cy="5855"/>
            </a:xfrm>
            <a:custGeom>
              <a:avLst/>
              <a:gdLst/>
              <a:ahLst/>
              <a:cxnLst/>
              <a:rect l="l" t="t" r="r" b="b"/>
              <a:pathLst>
                <a:path w="53" h="127" extrusionOk="0">
                  <a:moveTo>
                    <a:pt x="0" y="127"/>
                  </a:moveTo>
                  <a:cubicBezTo>
                    <a:pt x="10" y="85"/>
                    <a:pt x="31" y="43"/>
                    <a:pt x="52" y="1"/>
                  </a:cubicBezTo>
                  <a:cubicBezTo>
                    <a:pt x="31" y="43"/>
                    <a:pt x="10" y="85"/>
                    <a:pt x="0" y="127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80" name="Google Shape;2780;p64"/>
            <p:cNvSpPr/>
            <p:nvPr/>
          </p:nvSpPr>
          <p:spPr>
            <a:xfrm>
              <a:off x="4169330" y="3966569"/>
              <a:ext cx="1014" cy="2443"/>
            </a:xfrm>
            <a:custGeom>
              <a:avLst/>
              <a:gdLst/>
              <a:ahLst/>
              <a:cxnLst/>
              <a:rect l="l" t="t" r="r" b="b"/>
              <a:pathLst>
                <a:path w="22" h="53" extrusionOk="0">
                  <a:moveTo>
                    <a:pt x="0" y="53"/>
                  </a:moveTo>
                  <a:cubicBezTo>
                    <a:pt x="11" y="43"/>
                    <a:pt x="21" y="22"/>
                    <a:pt x="21" y="1"/>
                  </a:cubicBezTo>
                  <a:cubicBezTo>
                    <a:pt x="21" y="22"/>
                    <a:pt x="11" y="43"/>
                    <a:pt x="0" y="5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81" name="Google Shape;2781;p64"/>
            <p:cNvSpPr/>
            <p:nvPr/>
          </p:nvSpPr>
          <p:spPr>
            <a:xfrm>
              <a:off x="4168316" y="3969473"/>
              <a:ext cx="1060" cy="2996"/>
            </a:xfrm>
            <a:custGeom>
              <a:avLst/>
              <a:gdLst/>
              <a:ahLst/>
              <a:cxnLst/>
              <a:rect l="l" t="t" r="r" b="b"/>
              <a:pathLst>
                <a:path w="23" h="65" extrusionOk="0">
                  <a:moveTo>
                    <a:pt x="1" y="64"/>
                  </a:moveTo>
                  <a:cubicBezTo>
                    <a:pt x="1" y="43"/>
                    <a:pt x="12" y="22"/>
                    <a:pt x="22" y="1"/>
                  </a:cubicBezTo>
                  <a:cubicBezTo>
                    <a:pt x="12" y="22"/>
                    <a:pt x="1" y="43"/>
                    <a:pt x="1" y="64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82" name="Google Shape;2782;p64"/>
            <p:cNvSpPr/>
            <p:nvPr/>
          </p:nvSpPr>
          <p:spPr>
            <a:xfrm>
              <a:off x="4227047" y="3835091"/>
              <a:ext cx="21897" cy="20422"/>
            </a:xfrm>
            <a:custGeom>
              <a:avLst/>
              <a:gdLst/>
              <a:ahLst/>
              <a:cxnLst/>
              <a:rect l="l" t="t" r="r" b="b"/>
              <a:pathLst>
                <a:path w="475" h="443" extrusionOk="0">
                  <a:moveTo>
                    <a:pt x="148" y="0"/>
                  </a:moveTo>
                  <a:lnTo>
                    <a:pt x="1" y="232"/>
                  </a:lnTo>
                  <a:lnTo>
                    <a:pt x="338" y="442"/>
                  </a:lnTo>
                  <a:lnTo>
                    <a:pt x="474" y="211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83" name="Google Shape;2783;p64"/>
            <p:cNvSpPr/>
            <p:nvPr/>
          </p:nvSpPr>
          <p:spPr>
            <a:xfrm>
              <a:off x="4148953" y="4032077"/>
              <a:ext cx="17472" cy="13876"/>
            </a:xfrm>
            <a:custGeom>
              <a:avLst/>
              <a:gdLst/>
              <a:ahLst/>
              <a:cxnLst/>
              <a:rect l="l" t="t" r="r" b="b"/>
              <a:pathLst>
                <a:path w="379" h="301" extrusionOk="0">
                  <a:moveTo>
                    <a:pt x="158" y="0"/>
                  </a:moveTo>
                  <a:lnTo>
                    <a:pt x="0" y="243"/>
                  </a:lnTo>
                  <a:cubicBezTo>
                    <a:pt x="78" y="291"/>
                    <a:pt x="156" y="301"/>
                    <a:pt x="208" y="301"/>
                  </a:cubicBezTo>
                  <a:cubicBezTo>
                    <a:pt x="248" y="301"/>
                    <a:pt x="274" y="295"/>
                    <a:pt x="274" y="295"/>
                  </a:cubicBezTo>
                  <a:lnTo>
                    <a:pt x="379" y="13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84" name="Google Shape;2784;p64"/>
            <p:cNvSpPr/>
            <p:nvPr/>
          </p:nvSpPr>
          <p:spPr>
            <a:xfrm>
              <a:off x="4261484" y="3796781"/>
              <a:ext cx="30149" cy="57763"/>
            </a:xfrm>
            <a:custGeom>
              <a:avLst/>
              <a:gdLst/>
              <a:ahLst/>
              <a:cxnLst/>
              <a:rect l="l" t="t" r="r" b="b"/>
              <a:pathLst>
                <a:path w="654" h="1253" extrusionOk="0">
                  <a:moveTo>
                    <a:pt x="653" y="0"/>
                  </a:moveTo>
                  <a:lnTo>
                    <a:pt x="1" y="1074"/>
                  </a:lnTo>
                  <a:lnTo>
                    <a:pt x="306" y="1252"/>
                  </a:lnTo>
                  <a:lnTo>
                    <a:pt x="391" y="1116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85" name="Google Shape;2785;p64"/>
            <p:cNvSpPr/>
            <p:nvPr/>
          </p:nvSpPr>
          <p:spPr>
            <a:xfrm>
              <a:off x="4115946" y="3782306"/>
              <a:ext cx="180528" cy="263369"/>
            </a:xfrm>
            <a:custGeom>
              <a:avLst/>
              <a:gdLst/>
              <a:ahLst/>
              <a:cxnLst/>
              <a:rect l="l" t="t" r="r" b="b"/>
              <a:pathLst>
                <a:path w="3916" h="5713" extrusionOk="0">
                  <a:moveTo>
                    <a:pt x="3707" y="1"/>
                  </a:moveTo>
                  <a:cubicBezTo>
                    <a:pt x="3697" y="1"/>
                    <a:pt x="3689" y="3"/>
                    <a:pt x="3684" y="8"/>
                  </a:cubicBezTo>
                  <a:lnTo>
                    <a:pt x="2653" y="904"/>
                  </a:lnTo>
                  <a:lnTo>
                    <a:pt x="2642" y="914"/>
                  </a:lnTo>
                  <a:lnTo>
                    <a:pt x="21" y="5177"/>
                  </a:lnTo>
                  <a:cubicBezTo>
                    <a:pt x="21" y="5187"/>
                    <a:pt x="0" y="5219"/>
                    <a:pt x="11" y="5282"/>
                  </a:cubicBezTo>
                  <a:cubicBezTo>
                    <a:pt x="32" y="5408"/>
                    <a:pt x="180" y="5544"/>
                    <a:pt x="442" y="5713"/>
                  </a:cubicBezTo>
                  <a:lnTo>
                    <a:pt x="463" y="5713"/>
                  </a:lnTo>
                  <a:cubicBezTo>
                    <a:pt x="484" y="5713"/>
                    <a:pt x="495" y="5703"/>
                    <a:pt x="506" y="5692"/>
                  </a:cubicBezTo>
                  <a:cubicBezTo>
                    <a:pt x="516" y="5671"/>
                    <a:pt x="506" y="5640"/>
                    <a:pt x="484" y="5629"/>
                  </a:cubicBezTo>
                  <a:cubicBezTo>
                    <a:pt x="53" y="5366"/>
                    <a:pt x="106" y="5229"/>
                    <a:pt x="106" y="5229"/>
                  </a:cubicBezTo>
                  <a:lnTo>
                    <a:pt x="2727" y="967"/>
                  </a:lnTo>
                  <a:lnTo>
                    <a:pt x="3716" y="104"/>
                  </a:lnTo>
                  <a:lnTo>
                    <a:pt x="3831" y="177"/>
                  </a:lnTo>
                  <a:cubicBezTo>
                    <a:pt x="3844" y="185"/>
                    <a:pt x="3854" y="189"/>
                    <a:pt x="3864" y="189"/>
                  </a:cubicBezTo>
                  <a:cubicBezTo>
                    <a:pt x="3880" y="189"/>
                    <a:pt x="3892" y="180"/>
                    <a:pt x="3905" y="167"/>
                  </a:cubicBezTo>
                  <a:cubicBezTo>
                    <a:pt x="3916" y="146"/>
                    <a:pt x="3905" y="114"/>
                    <a:pt x="3884" y="104"/>
                  </a:cubicBezTo>
                  <a:lnTo>
                    <a:pt x="3737" y="8"/>
                  </a:lnTo>
                  <a:cubicBezTo>
                    <a:pt x="3726" y="3"/>
                    <a:pt x="3716" y="1"/>
                    <a:pt x="37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86" name="Google Shape;2786;p64"/>
            <p:cNvSpPr/>
            <p:nvPr/>
          </p:nvSpPr>
          <p:spPr>
            <a:xfrm>
              <a:off x="4134893" y="3786547"/>
              <a:ext cx="167389" cy="267887"/>
            </a:xfrm>
            <a:custGeom>
              <a:avLst/>
              <a:gdLst/>
              <a:ahLst/>
              <a:cxnLst/>
              <a:rect l="l" t="t" r="r" b="b"/>
              <a:pathLst>
                <a:path w="3631" h="5811" extrusionOk="0">
                  <a:moveTo>
                    <a:pt x="3446" y="0"/>
                  </a:moveTo>
                  <a:cubicBezTo>
                    <a:pt x="3431" y="0"/>
                    <a:pt x="3416" y="9"/>
                    <a:pt x="3410" y="22"/>
                  </a:cubicBezTo>
                  <a:cubicBezTo>
                    <a:pt x="3399" y="43"/>
                    <a:pt x="3399" y="75"/>
                    <a:pt x="3420" y="85"/>
                  </a:cubicBezTo>
                  <a:lnTo>
                    <a:pt x="3526" y="148"/>
                  </a:lnTo>
                  <a:lnTo>
                    <a:pt x="3231" y="1432"/>
                  </a:lnTo>
                  <a:lnTo>
                    <a:pt x="611" y="5695"/>
                  </a:lnTo>
                  <a:cubicBezTo>
                    <a:pt x="611" y="5699"/>
                    <a:pt x="593" y="5720"/>
                    <a:pt x="536" y="5720"/>
                  </a:cubicBezTo>
                  <a:cubicBezTo>
                    <a:pt x="462" y="5720"/>
                    <a:pt x="323" y="5685"/>
                    <a:pt x="73" y="5537"/>
                  </a:cubicBezTo>
                  <a:cubicBezTo>
                    <a:pt x="65" y="5533"/>
                    <a:pt x="56" y="5530"/>
                    <a:pt x="48" y="5530"/>
                  </a:cubicBezTo>
                  <a:cubicBezTo>
                    <a:pt x="35" y="5530"/>
                    <a:pt x="23" y="5535"/>
                    <a:pt x="10" y="5548"/>
                  </a:cubicBezTo>
                  <a:cubicBezTo>
                    <a:pt x="0" y="5579"/>
                    <a:pt x="10" y="5600"/>
                    <a:pt x="31" y="5621"/>
                  </a:cubicBezTo>
                  <a:cubicBezTo>
                    <a:pt x="242" y="5747"/>
                    <a:pt x="410" y="5810"/>
                    <a:pt x="537" y="5810"/>
                  </a:cubicBezTo>
                  <a:lnTo>
                    <a:pt x="600" y="5810"/>
                  </a:lnTo>
                  <a:cubicBezTo>
                    <a:pt x="663" y="5789"/>
                    <a:pt x="684" y="5758"/>
                    <a:pt x="684" y="5747"/>
                  </a:cubicBezTo>
                  <a:lnTo>
                    <a:pt x="3315" y="1474"/>
                  </a:lnTo>
                  <a:lnTo>
                    <a:pt x="3315" y="1464"/>
                  </a:lnTo>
                  <a:lnTo>
                    <a:pt x="3631" y="138"/>
                  </a:lnTo>
                  <a:cubicBezTo>
                    <a:pt x="3631" y="117"/>
                    <a:pt x="3621" y="96"/>
                    <a:pt x="3610" y="85"/>
                  </a:cubicBezTo>
                  <a:lnTo>
                    <a:pt x="3473" y="12"/>
                  </a:lnTo>
                  <a:cubicBezTo>
                    <a:pt x="3465" y="4"/>
                    <a:pt x="3455" y="0"/>
                    <a:pt x="34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87" name="Google Shape;2787;p64"/>
            <p:cNvSpPr/>
            <p:nvPr/>
          </p:nvSpPr>
          <p:spPr>
            <a:xfrm>
              <a:off x="4226079" y="3844772"/>
              <a:ext cx="48082" cy="30657"/>
            </a:xfrm>
            <a:custGeom>
              <a:avLst/>
              <a:gdLst/>
              <a:ahLst/>
              <a:cxnLst/>
              <a:rect l="l" t="t" r="r" b="b"/>
              <a:pathLst>
                <a:path w="1043" h="665" extrusionOk="0">
                  <a:moveTo>
                    <a:pt x="32" y="1"/>
                  </a:moveTo>
                  <a:cubicBezTo>
                    <a:pt x="22" y="1"/>
                    <a:pt x="11" y="1"/>
                    <a:pt x="1" y="12"/>
                  </a:cubicBezTo>
                  <a:cubicBezTo>
                    <a:pt x="1" y="22"/>
                    <a:pt x="1" y="43"/>
                    <a:pt x="11" y="43"/>
                  </a:cubicBezTo>
                  <a:lnTo>
                    <a:pt x="1011" y="653"/>
                  </a:lnTo>
                  <a:cubicBezTo>
                    <a:pt x="1011" y="664"/>
                    <a:pt x="1011" y="664"/>
                    <a:pt x="1021" y="664"/>
                  </a:cubicBezTo>
                  <a:cubicBezTo>
                    <a:pt x="1032" y="664"/>
                    <a:pt x="1032" y="653"/>
                    <a:pt x="1042" y="653"/>
                  </a:cubicBezTo>
                  <a:cubicBezTo>
                    <a:pt x="1042" y="643"/>
                    <a:pt x="1042" y="622"/>
                    <a:pt x="1032" y="622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88" name="Google Shape;2788;p64"/>
            <p:cNvSpPr/>
            <p:nvPr/>
          </p:nvSpPr>
          <p:spPr>
            <a:xfrm>
              <a:off x="4232395" y="3834122"/>
              <a:ext cx="48543" cy="30610"/>
            </a:xfrm>
            <a:custGeom>
              <a:avLst/>
              <a:gdLst/>
              <a:ahLst/>
              <a:cxnLst/>
              <a:rect l="l" t="t" r="r" b="b"/>
              <a:pathLst>
                <a:path w="1053" h="664" extrusionOk="0">
                  <a:moveTo>
                    <a:pt x="42" y="0"/>
                  </a:moveTo>
                  <a:cubicBezTo>
                    <a:pt x="32" y="0"/>
                    <a:pt x="11" y="0"/>
                    <a:pt x="11" y="11"/>
                  </a:cubicBezTo>
                  <a:cubicBezTo>
                    <a:pt x="0" y="21"/>
                    <a:pt x="0" y="42"/>
                    <a:pt x="21" y="42"/>
                  </a:cubicBezTo>
                  <a:lnTo>
                    <a:pt x="1011" y="653"/>
                  </a:lnTo>
                  <a:lnTo>
                    <a:pt x="1022" y="664"/>
                  </a:lnTo>
                  <a:cubicBezTo>
                    <a:pt x="1032" y="664"/>
                    <a:pt x="1043" y="653"/>
                    <a:pt x="1043" y="653"/>
                  </a:cubicBezTo>
                  <a:cubicBezTo>
                    <a:pt x="1053" y="643"/>
                    <a:pt x="1053" y="621"/>
                    <a:pt x="1043" y="621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89" name="Google Shape;2789;p64"/>
            <p:cNvSpPr/>
            <p:nvPr/>
          </p:nvSpPr>
          <p:spPr>
            <a:xfrm>
              <a:off x="4132450" y="3996949"/>
              <a:ext cx="48543" cy="30288"/>
            </a:xfrm>
            <a:custGeom>
              <a:avLst/>
              <a:gdLst/>
              <a:ahLst/>
              <a:cxnLst/>
              <a:rect l="l" t="t" r="r" b="b"/>
              <a:pathLst>
                <a:path w="1053" h="657" extrusionOk="0">
                  <a:moveTo>
                    <a:pt x="31" y="0"/>
                  </a:moveTo>
                  <a:cubicBezTo>
                    <a:pt x="22" y="0"/>
                    <a:pt x="11" y="8"/>
                    <a:pt x="11" y="15"/>
                  </a:cubicBezTo>
                  <a:cubicBezTo>
                    <a:pt x="0" y="25"/>
                    <a:pt x="0" y="36"/>
                    <a:pt x="11" y="47"/>
                  </a:cubicBezTo>
                  <a:lnTo>
                    <a:pt x="1011" y="657"/>
                  </a:lnTo>
                  <a:lnTo>
                    <a:pt x="1021" y="657"/>
                  </a:lnTo>
                  <a:cubicBezTo>
                    <a:pt x="1032" y="657"/>
                    <a:pt x="1043" y="657"/>
                    <a:pt x="1043" y="647"/>
                  </a:cubicBezTo>
                  <a:cubicBezTo>
                    <a:pt x="1053" y="636"/>
                    <a:pt x="1043" y="626"/>
                    <a:pt x="1032" y="615"/>
                  </a:cubicBezTo>
                  <a:lnTo>
                    <a:pt x="42" y="4"/>
                  </a:lnTo>
                  <a:cubicBezTo>
                    <a:pt x="39" y="1"/>
                    <a:pt x="35" y="0"/>
                    <a:pt x="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90" name="Google Shape;2790;p64"/>
            <p:cNvSpPr/>
            <p:nvPr/>
          </p:nvSpPr>
          <p:spPr>
            <a:xfrm>
              <a:off x="4125627" y="4007782"/>
              <a:ext cx="48589" cy="30149"/>
            </a:xfrm>
            <a:custGeom>
              <a:avLst/>
              <a:gdLst/>
              <a:ahLst/>
              <a:cxnLst/>
              <a:rect l="l" t="t" r="r" b="b"/>
              <a:pathLst>
                <a:path w="1054" h="654" extrusionOk="0">
                  <a:moveTo>
                    <a:pt x="43" y="1"/>
                  </a:moveTo>
                  <a:cubicBezTo>
                    <a:pt x="33" y="1"/>
                    <a:pt x="22" y="1"/>
                    <a:pt x="12" y="12"/>
                  </a:cubicBezTo>
                  <a:cubicBezTo>
                    <a:pt x="1" y="22"/>
                    <a:pt x="12" y="33"/>
                    <a:pt x="22" y="43"/>
                  </a:cubicBezTo>
                  <a:lnTo>
                    <a:pt x="1011" y="653"/>
                  </a:lnTo>
                  <a:lnTo>
                    <a:pt x="1032" y="653"/>
                  </a:lnTo>
                  <a:cubicBezTo>
                    <a:pt x="1032" y="653"/>
                    <a:pt x="1043" y="653"/>
                    <a:pt x="1043" y="643"/>
                  </a:cubicBezTo>
                  <a:cubicBezTo>
                    <a:pt x="1053" y="632"/>
                    <a:pt x="1053" y="622"/>
                    <a:pt x="1043" y="611"/>
                  </a:cubicBezTo>
                  <a:lnTo>
                    <a:pt x="4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91" name="Google Shape;2791;p64"/>
            <p:cNvSpPr/>
            <p:nvPr/>
          </p:nvSpPr>
          <p:spPr>
            <a:xfrm>
              <a:off x="4156698" y="3874230"/>
              <a:ext cx="93214" cy="123917"/>
            </a:xfrm>
            <a:custGeom>
              <a:avLst/>
              <a:gdLst/>
              <a:ahLst/>
              <a:cxnLst/>
              <a:rect l="l" t="t" r="r" b="b"/>
              <a:pathLst>
                <a:path w="2022" h="2688" extrusionOk="0">
                  <a:moveTo>
                    <a:pt x="1769" y="46"/>
                  </a:moveTo>
                  <a:cubicBezTo>
                    <a:pt x="1779" y="46"/>
                    <a:pt x="1790" y="56"/>
                    <a:pt x="1801" y="56"/>
                  </a:cubicBezTo>
                  <a:cubicBezTo>
                    <a:pt x="1927" y="130"/>
                    <a:pt x="1737" y="751"/>
                    <a:pt x="1274" y="1509"/>
                  </a:cubicBezTo>
                  <a:cubicBezTo>
                    <a:pt x="849" y="2205"/>
                    <a:pt x="423" y="2635"/>
                    <a:pt x="259" y="2635"/>
                  </a:cubicBezTo>
                  <a:cubicBezTo>
                    <a:pt x="245" y="2635"/>
                    <a:pt x="232" y="2631"/>
                    <a:pt x="222" y="2624"/>
                  </a:cubicBezTo>
                  <a:cubicBezTo>
                    <a:pt x="96" y="2551"/>
                    <a:pt x="285" y="1941"/>
                    <a:pt x="748" y="1183"/>
                  </a:cubicBezTo>
                  <a:cubicBezTo>
                    <a:pt x="959" y="835"/>
                    <a:pt x="1190" y="530"/>
                    <a:pt x="1401" y="309"/>
                  </a:cubicBezTo>
                  <a:cubicBezTo>
                    <a:pt x="1558" y="140"/>
                    <a:pt x="1695" y="46"/>
                    <a:pt x="1769" y="46"/>
                  </a:cubicBezTo>
                  <a:close/>
                  <a:moveTo>
                    <a:pt x="1775" y="1"/>
                  </a:moveTo>
                  <a:cubicBezTo>
                    <a:pt x="1658" y="1"/>
                    <a:pt x="1493" y="143"/>
                    <a:pt x="1359" y="278"/>
                  </a:cubicBezTo>
                  <a:cubicBezTo>
                    <a:pt x="1158" y="498"/>
                    <a:pt x="927" y="804"/>
                    <a:pt x="706" y="1162"/>
                  </a:cubicBezTo>
                  <a:cubicBezTo>
                    <a:pt x="316" y="1803"/>
                    <a:pt x="0" y="2551"/>
                    <a:pt x="201" y="2666"/>
                  </a:cubicBezTo>
                  <a:cubicBezTo>
                    <a:pt x="211" y="2677"/>
                    <a:pt x="232" y="2687"/>
                    <a:pt x="253" y="2687"/>
                  </a:cubicBezTo>
                  <a:cubicBezTo>
                    <a:pt x="485" y="2687"/>
                    <a:pt x="959" y="2119"/>
                    <a:pt x="1316" y="1530"/>
                  </a:cubicBezTo>
                  <a:cubicBezTo>
                    <a:pt x="1705" y="888"/>
                    <a:pt x="2021" y="140"/>
                    <a:pt x="1832" y="14"/>
                  </a:cubicBezTo>
                  <a:cubicBezTo>
                    <a:pt x="1815" y="5"/>
                    <a:pt x="1796" y="1"/>
                    <a:pt x="17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2792" name="Google Shape;2792;p64"/>
          <p:cNvGrpSpPr/>
          <p:nvPr/>
        </p:nvGrpSpPr>
        <p:grpSpPr>
          <a:xfrm>
            <a:off x="1818252" y="4142973"/>
            <a:ext cx="672951" cy="562847"/>
            <a:chOff x="4178550" y="4387215"/>
            <a:chExt cx="256685" cy="214688"/>
          </a:xfrm>
        </p:grpSpPr>
        <p:sp>
          <p:nvSpPr>
            <p:cNvPr id="2793" name="Google Shape;2793;p64"/>
            <p:cNvSpPr/>
            <p:nvPr/>
          </p:nvSpPr>
          <p:spPr>
            <a:xfrm>
              <a:off x="4191181" y="4561105"/>
              <a:ext cx="40291" cy="38632"/>
            </a:xfrm>
            <a:custGeom>
              <a:avLst/>
              <a:gdLst/>
              <a:ahLst/>
              <a:cxnLst/>
              <a:rect l="l" t="t" r="r" b="b"/>
              <a:pathLst>
                <a:path w="874" h="838" extrusionOk="0">
                  <a:moveTo>
                    <a:pt x="379" y="1"/>
                  </a:moveTo>
                  <a:lnTo>
                    <a:pt x="126" y="211"/>
                  </a:lnTo>
                  <a:cubicBezTo>
                    <a:pt x="126" y="211"/>
                    <a:pt x="0" y="359"/>
                    <a:pt x="200" y="600"/>
                  </a:cubicBezTo>
                  <a:cubicBezTo>
                    <a:pt x="379" y="799"/>
                    <a:pt x="492" y="838"/>
                    <a:pt x="553" y="838"/>
                  </a:cubicBezTo>
                  <a:cubicBezTo>
                    <a:pt x="593" y="838"/>
                    <a:pt x="611" y="822"/>
                    <a:pt x="611" y="822"/>
                  </a:cubicBezTo>
                  <a:lnTo>
                    <a:pt x="873" y="611"/>
                  </a:lnTo>
                  <a:lnTo>
                    <a:pt x="37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94" name="Google Shape;2794;p64"/>
            <p:cNvSpPr/>
            <p:nvPr/>
          </p:nvSpPr>
          <p:spPr>
            <a:xfrm>
              <a:off x="4367284" y="4394222"/>
              <a:ext cx="65554" cy="66983"/>
            </a:xfrm>
            <a:custGeom>
              <a:avLst/>
              <a:gdLst/>
              <a:ahLst/>
              <a:cxnLst/>
              <a:rect l="l" t="t" r="r" b="b"/>
              <a:pathLst>
                <a:path w="1422" h="1453" extrusionOk="0">
                  <a:moveTo>
                    <a:pt x="1305" y="0"/>
                  </a:moveTo>
                  <a:lnTo>
                    <a:pt x="222" y="674"/>
                  </a:lnTo>
                  <a:lnTo>
                    <a:pt x="0" y="852"/>
                  </a:lnTo>
                  <a:lnTo>
                    <a:pt x="495" y="1453"/>
                  </a:lnTo>
                  <a:lnTo>
                    <a:pt x="685" y="1294"/>
                  </a:lnTo>
                  <a:lnTo>
                    <a:pt x="1421" y="148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95" name="Google Shape;2795;p64"/>
            <p:cNvSpPr/>
            <p:nvPr/>
          </p:nvSpPr>
          <p:spPr>
            <a:xfrm>
              <a:off x="4237743" y="4458255"/>
              <a:ext cx="111654" cy="92246"/>
            </a:xfrm>
            <a:custGeom>
              <a:avLst/>
              <a:gdLst/>
              <a:ahLst/>
              <a:cxnLst/>
              <a:rect l="l" t="t" r="r" b="b"/>
              <a:pathLst>
                <a:path w="2422" h="2001" extrusionOk="0">
                  <a:moveTo>
                    <a:pt x="2274" y="1"/>
                  </a:moveTo>
                  <a:cubicBezTo>
                    <a:pt x="2253" y="11"/>
                    <a:pt x="2221" y="11"/>
                    <a:pt x="2179" y="22"/>
                  </a:cubicBezTo>
                  <a:cubicBezTo>
                    <a:pt x="2137" y="32"/>
                    <a:pt x="2105" y="53"/>
                    <a:pt x="2052" y="64"/>
                  </a:cubicBezTo>
                  <a:lnTo>
                    <a:pt x="127" y="1621"/>
                  </a:lnTo>
                  <a:cubicBezTo>
                    <a:pt x="95" y="1663"/>
                    <a:pt x="74" y="1706"/>
                    <a:pt x="64" y="1737"/>
                  </a:cubicBezTo>
                  <a:lnTo>
                    <a:pt x="53" y="1737"/>
                  </a:lnTo>
                  <a:cubicBezTo>
                    <a:pt x="43" y="1769"/>
                    <a:pt x="21" y="1800"/>
                    <a:pt x="21" y="1832"/>
                  </a:cubicBezTo>
                  <a:lnTo>
                    <a:pt x="11" y="1832"/>
                  </a:lnTo>
                  <a:lnTo>
                    <a:pt x="11" y="1874"/>
                  </a:lnTo>
                  <a:cubicBezTo>
                    <a:pt x="0" y="1884"/>
                    <a:pt x="0" y="1895"/>
                    <a:pt x="0" y="1905"/>
                  </a:cubicBezTo>
                  <a:cubicBezTo>
                    <a:pt x="0" y="1916"/>
                    <a:pt x="0" y="1926"/>
                    <a:pt x="11" y="1937"/>
                  </a:cubicBezTo>
                  <a:cubicBezTo>
                    <a:pt x="11" y="1947"/>
                    <a:pt x="21" y="1958"/>
                    <a:pt x="21" y="1958"/>
                  </a:cubicBezTo>
                  <a:cubicBezTo>
                    <a:pt x="21" y="1968"/>
                    <a:pt x="32" y="1968"/>
                    <a:pt x="32" y="1968"/>
                  </a:cubicBezTo>
                  <a:cubicBezTo>
                    <a:pt x="43" y="1979"/>
                    <a:pt x="53" y="1989"/>
                    <a:pt x="64" y="1989"/>
                  </a:cubicBezTo>
                  <a:cubicBezTo>
                    <a:pt x="85" y="1989"/>
                    <a:pt x="95" y="2000"/>
                    <a:pt x="116" y="2000"/>
                  </a:cubicBezTo>
                  <a:cubicBezTo>
                    <a:pt x="127" y="2000"/>
                    <a:pt x="148" y="1989"/>
                    <a:pt x="169" y="1989"/>
                  </a:cubicBezTo>
                  <a:cubicBezTo>
                    <a:pt x="190" y="1989"/>
                    <a:pt x="211" y="1989"/>
                    <a:pt x="232" y="1979"/>
                  </a:cubicBezTo>
                  <a:cubicBezTo>
                    <a:pt x="253" y="1968"/>
                    <a:pt x="274" y="1968"/>
                    <a:pt x="305" y="1958"/>
                  </a:cubicBezTo>
                  <a:cubicBezTo>
                    <a:pt x="316" y="1947"/>
                    <a:pt x="326" y="1947"/>
                    <a:pt x="337" y="1937"/>
                  </a:cubicBezTo>
                  <a:cubicBezTo>
                    <a:pt x="611" y="1832"/>
                    <a:pt x="1011" y="1589"/>
                    <a:pt x="1421" y="1253"/>
                  </a:cubicBezTo>
                  <a:cubicBezTo>
                    <a:pt x="1832" y="927"/>
                    <a:pt x="2158" y="590"/>
                    <a:pt x="2316" y="347"/>
                  </a:cubicBezTo>
                  <a:cubicBezTo>
                    <a:pt x="2326" y="337"/>
                    <a:pt x="2337" y="316"/>
                    <a:pt x="2347" y="305"/>
                  </a:cubicBezTo>
                  <a:lnTo>
                    <a:pt x="2379" y="242"/>
                  </a:lnTo>
                  <a:lnTo>
                    <a:pt x="2410" y="179"/>
                  </a:lnTo>
                  <a:cubicBezTo>
                    <a:pt x="2410" y="169"/>
                    <a:pt x="2421" y="148"/>
                    <a:pt x="2421" y="127"/>
                  </a:cubicBezTo>
                  <a:lnTo>
                    <a:pt x="2421" y="85"/>
                  </a:lnTo>
                  <a:lnTo>
                    <a:pt x="2421" y="53"/>
                  </a:lnTo>
                  <a:cubicBezTo>
                    <a:pt x="2410" y="43"/>
                    <a:pt x="2410" y="43"/>
                    <a:pt x="2410" y="32"/>
                  </a:cubicBezTo>
                  <a:cubicBezTo>
                    <a:pt x="2400" y="32"/>
                    <a:pt x="2400" y="22"/>
                    <a:pt x="2389" y="22"/>
                  </a:cubicBezTo>
                  <a:lnTo>
                    <a:pt x="2379" y="22"/>
                  </a:lnTo>
                  <a:cubicBezTo>
                    <a:pt x="2379" y="11"/>
                    <a:pt x="2368" y="11"/>
                    <a:pt x="2358" y="11"/>
                  </a:cubicBezTo>
                  <a:cubicBezTo>
                    <a:pt x="2347" y="1"/>
                    <a:pt x="2337" y="1"/>
                    <a:pt x="23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96" name="Google Shape;2796;p64"/>
            <p:cNvSpPr/>
            <p:nvPr/>
          </p:nvSpPr>
          <p:spPr>
            <a:xfrm>
              <a:off x="4208607" y="4553360"/>
              <a:ext cx="32547" cy="35958"/>
            </a:xfrm>
            <a:custGeom>
              <a:avLst/>
              <a:gdLst/>
              <a:ahLst/>
              <a:cxnLst/>
              <a:rect l="l" t="t" r="r" b="b"/>
              <a:pathLst>
                <a:path w="706" h="780" extrusionOk="0">
                  <a:moveTo>
                    <a:pt x="211" y="0"/>
                  </a:moveTo>
                  <a:lnTo>
                    <a:pt x="1" y="169"/>
                  </a:lnTo>
                  <a:lnTo>
                    <a:pt x="495" y="779"/>
                  </a:lnTo>
                  <a:lnTo>
                    <a:pt x="706" y="611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97" name="Google Shape;2797;p64"/>
            <p:cNvSpPr/>
            <p:nvPr/>
          </p:nvSpPr>
          <p:spPr>
            <a:xfrm>
              <a:off x="4218334" y="4441244"/>
              <a:ext cx="161581" cy="140282"/>
            </a:xfrm>
            <a:custGeom>
              <a:avLst/>
              <a:gdLst/>
              <a:ahLst/>
              <a:cxnLst/>
              <a:rect l="l" t="t" r="r" b="b"/>
              <a:pathLst>
                <a:path w="3505" h="3043" extrusionOk="0">
                  <a:moveTo>
                    <a:pt x="3021" y="1"/>
                  </a:moveTo>
                  <a:lnTo>
                    <a:pt x="2473" y="433"/>
                  </a:lnTo>
                  <a:cubicBezTo>
                    <a:pt x="2526" y="422"/>
                    <a:pt x="2558" y="401"/>
                    <a:pt x="2600" y="391"/>
                  </a:cubicBezTo>
                  <a:cubicBezTo>
                    <a:pt x="2642" y="380"/>
                    <a:pt x="2674" y="380"/>
                    <a:pt x="2695" y="370"/>
                  </a:cubicBezTo>
                  <a:lnTo>
                    <a:pt x="2747" y="370"/>
                  </a:lnTo>
                  <a:cubicBezTo>
                    <a:pt x="2758" y="370"/>
                    <a:pt x="2768" y="370"/>
                    <a:pt x="2779" y="380"/>
                  </a:cubicBezTo>
                  <a:cubicBezTo>
                    <a:pt x="2789" y="380"/>
                    <a:pt x="2800" y="380"/>
                    <a:pt x="2800" y="391"/>
                  </a:cubicBezTo>
                  <a:lnTo>
                    <a:pt x="2810" y="391"/>
                  </a:lnTo>
                  <a:cubicBezTo>
                    <a:pt x="2821" y="391"/>
                    <a:pt x="2821" y="401"/>
                    <a:pt x="2831" y="401"/>
                  </a:cubicBezTo>
                  <a:cubicBezTo>
                    <a:pt x="2831" y="412"/>
                    <a:pt x="2831" y="412"/>
                    <a:pt x="2842" y="422"/>
                  </a:cubicBezTo>
                  <a:lnTo>
                    <a:pt x="2842" y="454"/>
                  </a:lnTo>
                  <a:lnTo>
                    <a:pt x="2842" y="496"/>
                  </a:lnTo>
                  <a:cubicBezTo>
                    <a:pt x="2842" y="517"/>
                    <a:pt x="2831" y="538"/>
                    <a:pt x="2831" y="548"/>
                  </a:cubicBezTo>
                  <a:lnTo>
                    <a:pt x="2800" y="611"/>
                  </a:lnTo>
                  <a:lnTo>
                    <a:pt x="2768" y="674"/>
                  </a:lnTo>
                  <a:cubicBezTo>
                    <a:pt x="2758" y="685"/>
                    <a:pt x="2747" y="706"/>
                    <a:pt x="2737" y="716"/>
                  </a:cubicBezTo>
                  <a:cubicBezTo>
                    <a:pt x="2579" y="959"/>
                    <a:pt x="2253" y="1296"/>
                    <a:pt x="1842" y="1622"/>
                  </a:cubicBezTo>
                  <a:cubicBezTo>
                    <a:pt x="1432" y="1958"/>
                    <a:pt x="1032" y="2201"/>
                    <a:pt x="758" y="2306"/>
                  </a:cubicBezTo>
                  <a:cubicBezTo>
                    <a:pt x="747" y="2316"/>
                    <a:pt x="737" y="2316"/>
                    <a:pt x="726" y="2327"/>
                  </a:cubicBezTo>
                  <a:cubicBezTo>
                    <a:pt x="695" y="2337"/>
                    <a:pt x="674" y="2337"/>
                    <a:pt x="653" y="2348"/>
                  </a:cubicBezTo>
                  <a:cubicBezTo>
                    <a:pt x="632" y="2358"/>
                    <a:pt x="611" y="2358"/>
                    <a:pt x="590" y="2358"/>
                  </a:cubicBezTo>
                  <a:cubicBezTo>
                    <a:pt x="569" y="2358"/>
                    <a:pt x="548" y="2369"/>
                    <a:pt x="537" y="2369"/>
                  </a:cubicBezTo>
                  <a:cubicBezTo>
                    <a:pt x="516" y="2369"/>
                    <a:pt x="506" y="2358"/>
                    <a:pt x="485" y="2358"/>
                  </a:cubicBezTo>
                  <a:cubicBezTo>
                    <a:pt x="474" y="2358"/>
                    <a:pt x="464" y="2348"/>
                    <a:pt x="453" y="2337"/>
                  </a:cubicBezTo>
                  <a:cubicBezTo>
                    <a:pt x="453" y="2337"/>
                    <a:pt x="442" y="2337"/>
                    <a:pt x="442" y="2327"/>
                  </a:cubicBezTo>
                  <a:cubicBezTo>
                    <a:pt x="442" y="2327"/>
                    <a:pt x="432" y="2316"/>
                    <a:pt x="432" y="2306"/>
                  </a:cubicBezTo>
                  <a:cubicBezTo>
                    <a:pt x="421" y="2295"/>
                    <a:pt x="421" y="2285"/>
                    <a:pt x="421" y="2274"/>
                  </a:cubicBezTo>
                  <a:cubicBezTo>
                    <a:pt x="421" y="2264"/>
                    <a:pt x="421" y="2253"/>
                    <a:pt x="432" y="2243"/>
                  </a:cubicBezTo>
                  <a:lnTo>
                    <a:pt x="432" y="2201"/>
                  </a:lnTo>
                  <a:lnTo>
                    <a:pt x="442" y="2201"/>
                  </a:lnTo>
                  <a:cubicBezTo>
                    <a:pt x="442" y="2169"/>
                    <a:pt x="464" y="2138"/>
                    <a:pt x="474" y="2106"/>
                  </a:cubicBezTo>
                  <a:lnTo>
                    <a:pt x="485" y="2106"/>
                  </a:lnTo>
                  <a:cubicBezTo>
                    <a:pt x="495" y="2075"/>
                    <a:pt x="516" y="2032"/>
                    <a:pt x="548" y="1990"/>
                  </a:cubicBezTo>
                  <a:lnTo>
                    <a:pt x="548" y="1990"/>
                  </a:lnTo>
                  <a:lnTo>
                    <a:pt x="0" y="2432"/>
                  </a:lnTo>
                  <a:lnTo>
                    <a:pt x="495" y="3043"/>
                  </a:lnTo>
                  <a:lnTo>
                    <a:pt x="3505" y="601"/>
                  </a:lnTo>
                  <a:lnTo>
                    <a:pt x="30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98" name="Google Shape;2798;p64"/>
            <p:cNvSpPr/>
            <p:nvPr/>
          </p:nvSpPr>
          <p:spPr>
            <a:xfrm>
              <a:off x="4332340" y="4459224"/>
              <a:ext cx="5855" cy="1982"/>
            </a:xfrm>
            <a:custGeom>
              <a:avLst/>
              <a:gdLst/>
              <a:ahLst/>
              <a:cxnLst/>
              <a:rect l="l" t="t" r="r" b="b"/>
              <a:pathLst>
                <a:path w="127" h="43" extrusionOk="0">
                  <a:moveTo>
                    <a:pt x="127" y="1"/>
                  </a:moveTo>
                  <a:cubicBezTo>
                    <a:pt x="85" y="11"/>
                    <a:pt x="53" y="32"/>
                    <a:pt x="0" y="43"/>
                  </a:cubicBezTo>
                  <a:lnTo>
                    <a:pt x="0" y="43"/>
                  </a:lnTo>
                  <a:cubicBezTo>
                    <a:pt x="53" y="32"/>
                    <a:pt x="85" y="11"/>
                    <a:pt x="127" y="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799" name="Google Shape;2799;p64"/>
            <p:cNvSpPr/>
            <p:nvPr/>
          </p:nvSpPr>
          <p:spPr>
            <a:xfrm>
              <a:off x="4342989" y="4458255"/>
              <a:ext cx="1982" cy="46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1" y="1"/>
                  </a:moveTo>
                  <a:lnTo>
                    <a:pt x="43" y="1"/>
                  </a:ln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00" name="Google Shape;2800;p64"/>
            <p:cNvSpPr/>
            <p:nvPr/>
          </p:nvSpPr>
          <p:spPr>
            <a:xfrm>
              <a:off x="4338149" y="4458255"/>
              <a:ext cx="4426" cy="1014"/>
            </a:xfrm>
            <a:custGeom>
              <a:avLst/>
              <a:gdLst/>
              <a:ahLst/>
              <a:cxnLst/>
              <a:rect l="l" t="t" r="r" b="b"/>
              <a:pathLst>
                <a:path w="96" h="22" extrusionOk="0">
                  <a:moveTo>
                    <a:pt x="1" y="22"/>
                  </a:moveTo>
                  <a:cubicBezTo>
                    <a:pt x="43" y="11"/>
                    <a:pt x="75" y="11"/>
                    <a:pt x="96" y="1"/>
                  </a:cubicBezTo>
                  <a:cubicBezTo>
                    <a:pt x="75" y="11"/>
                    <a:pt x="43" y="11"/>
                    <a:pt x="1" y="22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01" name="Google Shape;2801;p64"/>
            <p:cNvSpPr/>
            <p:nvPr/>
          </p:nvSpPr>
          <p:spPr>
            <a:xfrm>
              <a:off x="4344926" y="4458255"/>
              <a:ext cx="1521" cy="507"/>
            </a:xfrm>
            <a:custGeom>
              <a:avLst/>
              <a:gdLst/>
              <a:ahLst/>
              <a:cxnLst/>
              <a:rect l="l" t="t" r="r" b="b"/>
              <a:pathLst>
                <a:path w="33" h="11" extrusionOk="0">
                  <a:moveTo>
                    <a:pt x="1" y="1"/>
                  </a:moveTo>
                  <a:cubicBezTo>
                    <a:pt x="12" y="1"/>
                    <a:pt x="22" y="1"/>
                    <a:pt x="33" y="11"/>
                  </a:cubicBezTo>
                  <a:cubicBezTo>
                    <a:pt x="22" y="1"/>
                    <a:pt x="12" y="1"/>
                    <a:pt x="1" y="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02" name="Google Shape;2802;p64"/>
            <p:cNvSpPr/>
            <p:nvPr/>
          </p:nvSpPr>
          <p:spPr>
            <a:xfrm>
              <a:off x="4346401" y="4458716"/>
              <a:ext cx="1060" cy="553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1" y="1"/>
                  </a:moveTo>
                  <a:cubicBezTo>
                    <a:pt x="11" y="1"/>
                    <a:pt x="22" y="1"/>
                    <a:pt x="22" y="12"/>
                  </a:cubicBezTo>
                  <a:cubicBezTo>
                    <a:pt x="22" y="1"/>
                    <a:pt x="11" y="1"/>
                    <a:pt x="1" y="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03" name="Google Shape;2803;p64"/>
            <p:cNvSpPr/>
            <p:nvPr/>
          </p:nvSpPr>
          <p:spPr>
            <a:xfrm>
              <a:off x="4345940" y="4469412"/>
              <a:ext cx="1521" cy="2950"/>
            </a:xfrm>
            <a:custGeom>
              <a:avLst/>
              <a:gdLst/>
              <a:ahLst/>
              <a:cxnLst/>
              <a:rect l="l" t="t" r="r" b="b"/>
              <a:pathLst>
                <a:path w="33" h="64" extrusionOk="0">
                  <a:moveTo>
                    <a:pt x="32" y="0"/>
                  </a:moveTo>
                  <a:lnTo>
                    <a:pt x="0" y="63"/>
                  </a:ln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04" name="Google Shape;2804;p64"/>
            <p:cNvSpPr/>
            <p:nvPr/>
          </p:nvSpPr>
          <p:spPr>
            <a:xfrm>
              <a:off x="4253278" y="4474252"/>
              <a:ext cx="91232" cy="73345"/>
            </a:xfrm>
            <a:custGeom>
              <a:avLst/>
              <a:gdLst/>
              <a:ahLst/>
              <a:cxnLst/>
              <a:rect l="l" t="t" r="r" b="b"/>
              <a:pathLst>
                <a:path w="1979" h="1591" extrusionOk="0">
                  <a:moveTo>
                    <a:pt x="0" y="1590"/>
                  </a:moveTo>
                  <a:cubicBezTo>
                    <a:pt x="274" y="1485"/>
                    <a:pt x="674" y="1242"/>
                    <a:pt x="1084" y="906"/>
                  </a:cubicBezTo>
                  <a:cubicBezTo>
                    <a:pt x="1495" y="580"/>
                    <a:pt x="1821" y="243"/>
                    <a:pt x="1979" y="0"/>
                  </a:cubicBezTo>
                  <a:cubicBezTo>
                    <a:pt x="1821" y="243"/>
                    <a:pt x="1495" y="580"/>
                    <a:pt x="1084" y="906"/>
                  </a:cubicBezTo>
                  <a:cubicBezTo>
                    <a:pt x="674" y="1242"/>
                    <a:pt x="274" y="1485"/>
                    <a:pt x="0" y="1590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05" name="Google Shape;2805;p64"/>
            <p:cNvSpPr/>
            <p:nvPr/>
          </p:nvSpPr>
          <p:spPr>
            <a:xfrm>
              <a:off x="4347876" y="4459224"/>
              <a:ext cx="1014" cy="507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1" y="11"/>
                  </a:moveTo>
                  <a:cubicBezTo>
                    <a:pt x="11" y="11"/>
                    <a:pt x="11" y="1"/>
                    <a:pt x="0" y="1"/>
                  </a:cubicBezTo>
                  <a:cubicBezTo>
                    <a:pt x="11" y="1"/>
                    <a:pt x="11" y="11"/>
                    <a:pt x="21" y="1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06" name="Google Shape;2806;p64"/>
            <p:cNvSpPr/>
            <p:nvPr/>
          </p:nvSpPr>
          <p:spPr>
            <a:xfrm>
              <a:off x="4357557" y="4433500"/>
              <a:ext cx="32593" cy="35497"/>
            </a:xfrm>
            <a:custGeom>
              <a:avLst/>
              <a:gdLst/>
              <a:ahLst/>
              <a:cxnLst/>
              <a:rect l="l" t="t" r="r" b="b"/>
              <a:pathLst>
                <a:path w="707" h="770" extrusionOk="0">
                  <a:moveTo>
                    <a:pt x="211" y="0"/>
                  </a:moveTo>
                  <a:lnTo>
                    <a:pt x="1" y="169"/>
                  </a:lnTo>
                  <a:lnTo>
                    <a:pt x="485" y="769"/>
                  </a:lnTo>
                  <a:lnTo>
                    <a:pt x="706" y="601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07" name="Google Shape;2807;p64"/>
            <p:cNvSpPr/>
            <p:nvPr/>
          </p:nvSpPr>
          <p:spPr>
            <a:xfrm>
              <a:off x="4322152" y="4466507"/>
              <a:ext cx="46" cy="46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08" name="Google Shape;2808;p64"/>
            <p:cNvSpPr/>
            <p:nvPr/>
          </p:nvSpPr>
          <p:spPr>
            <a:xfrm>
              <a:off x="4319248" y="4467983"/>
              <a:ext cx="507" cy="46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09" name="Google Shape;2809;p64"/>
            <p:cNvSpPr/>
            <p:nvPr/>
          </p:nvSpPr>
          <p:spPr>
            <a:xfrm>
              <a:off x="4178550" y="4547552"/>
              <a:ext cx="30103" cy="41260"/>
            </a:xfrm>
            <a:custGeom>
              <a:avLst/>
              <a:gdLst/>
              <a:ahLst/>
              <a:cxnLst/>
              <a:rect l="l" t="t" r="r" b="b"/>
              <a:pathLst>
                <a:path w="653" h="895" extrusionOk="0">
                  <a:moveTo>
                    <a:pt x="410" y="0"/>
                  </a:moveTo>
                  <a:lnTo>
                    <a:pt x="148" y="211"/>
                  </a:lnTo>
                  <a:cubicBezTo>
                    <a:pt x="148" y="211"/>
                    <a:pt x="0" y="316"/>
                    <a:pt x="368" y="779"/>
                  </a:cubicBezTo>
                  <a:cubicBezTo>
                    <a:pt x="400" y="821"/>
                    <a:pt x="442" y="863"/>
                    <a:pt x="474" y="894"/>
                  </a:cubicBezTo>
                  <a:cubicBezTo>
                    <a:pt x="274" y="653"/>
                    <a:pt x="400" y="505"/>
                    <a:pt x="400" y="505"/>
                  </a:cubicBezTo>
                  <a:lnTo>
                    <a:pt x="653" y="295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10" name="Google Shape;2810;p64"/>
            <p:cNvSpPr/>
            <p:nvPr/>
          </p:nvSpPr>
          <p:spPr>
            <a:xfrm>
              <a:off x="4356128" y="4389382"/>
              <a:ext cx="71363" cy="44164"/>
            </a:xfrm>
            <a:custGeom>
              <a:avLst/>
              <a:gdLst/>
              <a:ahLst/>
              <a:cxnLst/>
              <a:rect l="l" t="t" r="r" b="b"/>
              <a:pathLst>
                <a:path w="1548" h="958" extrusionOk="0">
                  <a:moveTo>
                    <a:pt x="1453" y="0"/>
                  </a:moveTo>
                  <a:lnTo>
                    <a:pt x="190" y="494"/>
                  </a:lnTo>
                  <a:lnTo>
                    <a:pt x="0" y="653"/>
                  </a:lnTo>
                  <a:lnTo>
                    <a:pt x="242" y="957"/>
                  </a:lnTo>
                  <a:lnTo>
                    <a:pt x="464" y="779"/>
                  </a:lnTo>
                  <a:lnTo>
                    <a:pt x="1547" y="105"/>
                  </a:lnTo>
                  <a:lnTo>
                    <a:pt x="14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11" name="Google Shape;2811;p64"/>
            <p:cNvSpPr/>
            <p:nvPr/>
          </p:nvSpPr>
          <p:spPr>
            <a:xfrm>
              <a:off x="4243551" y="4461160"/>
              <a:ext cx="88835" cy="71870"/>
            </a:xfrm>
            <a:custGeom>
              <a:avLst/>
              <a:gdLst/>
              <a:ahLst/>
              <a:cxnLst/>
              <a:rect l="l" t="t" r="r" b="b"/>
              <a:pathLst>
                <a:path w="1927" h="1559" extrusionOk="0">
                  <a:moveTo>
                    <a:pt x="1926" y="1"/>
                  </a:moveTo>
                  <a:cubicBezTo>
                    <a:pt x="1863" y="32"/>
                    <a:pt x="1790" y="64"/>
                    <a:pt x="1706" y="116"/>
                  </a:cubicBezTo>
                  <a:cubicBezTo>
                    <a:pt x="1685" y="127"/>
                    <a:pt x="1674" y="137"/>
                    <a:pt x="1653" y="148"/>
                  </a:cubicBezTo>
                  <a:lnTo>
                    <a:pt x="1643" y="148"/>
                  </a:lnTo>
                  <a:cubicBezTo>
                    <a:pt x="1611" y="169"/>
                    <a:pt x="1568" y="190"/>
                    <a:pt x="1516" y="221"/>
                  </a:cubicBezTo>
                  <a:cubicBezTo>
                    <a:pt x="1495" y="232"/>
                    <a:pt x="1474" y="242"/>
                    <a:pt x="1463" y="253"/>
                  </a:cubicBezTo>
                  <a:cubicBezTo>
                    <a:pt x="1453" y="263"/>
                    <a:pt x="1442" y="263"/>
                    <a:pt x="1442" y="274"/>
                  </a:cubicBezTo>
                  <a:cubicBezTo>
                    <a:pt x="1421" y="284"/>
                    <a:pt x="1411" y="284"/>
                    <a:pt x="1400" y="295"/>
                  </a:cubicBezTo>
                  <a:cubicBezTo>
                    <a:pt x="1390" y="306"/>
                    <a:pt x="1379" y="306"/>
                    <a:pt x="1379" y="316"/>
                  </a:cubicBezTo>
                  <a:cubicBezTo>
                    <a:pt x="1358" y="327"/>
                    <a:pt x="1348" y="338"/>
                    <a:pt x="1327" y="338"/>
                  </a:cubicBezTo>
                  <a:cubicBezTo>
                    <a:pt x="1327" y="348"/>
                    <a:pt x="1316" y="348"/>
                    <a:pt x="1306" y="359"/>
                  </a:cubicBezTo>
                  <a:cubicBezTo>
                    <a:pt x="1295" y="369"/>
                    <a:pt x="1274" y="380"/>
                    <a:pt x="1253" y="390"/>
                  </a:cubicBezTo>
                  <a:cubicBezTo>
                    <a:pt x="1253" y="401"/>
                    <a:pt x="1253" y="401"/>
                    <a:pt x="1243" y="401"/>
                  </a:cubicBezTo>
                  <a:cubicBezTo>
                    <a:pt x="1222" y="422"/>
                    <a:pt x="1201" y="432"/>
                    <a:pt x="1180" y="453"/>
                  </a:cubicBezTo>
                  <a:cubicBezTo>
                    <a:pt x="1169" y="453"/>
                    <a:pt x="1158" y="464"/>
                    <a:pt x="1158" y="464"/>
                  </a:cubicBezTo>
                  <a:cubicBezTo>
                    <a:pt x="1137" y="474"/>
                    <a:pt x="1126" y="485"/>
                    <a:pt x="1116" y="495"/>
                  </a:cubicBezTo>
                  <a:cubicBezTo>
                    <a:pt x="1105" y="506"/>
                    <a:pt x="1095" y="516"/>
                    <a:pt x="1084" y="516"/>
                  </a:cubicBezTo>
                  <a:cubicBezTo>
                    <a:pt x="1074" y="527"/>
                    <a:pt x="1053" y="537"/>
                    <a:pt x="1042" y="548"/>
                  </a:cubicBezTo>
                  <a:cubicBezTo>
                    <a:pt x="1032" y="558"/>
                    <a:pt x="1021" y="558"/>
                    <a:pt x="1021" y="569"/>
                  </a:cubicBezTo>
                  <a:cubicBezTo>
                    <a:pt x="1000" y="579"/>
                    <a:pt x="990" y="590"/>
                    <a:pt x="969" y="600"/>
                  </a:cubicBezTo>
                  <a:cubicBezTo>
                    <a:pt x="969" y="611"/>
                    <a:pt x="958" y="621"/>
                    <a:pt x="948" y="621"/>
                  </a:cubicBezTo>
                  <a:cubicBezTo>
                    <a:pt x="927" y="642"/>
                    <a:pt x="906" y="653"/>
                    <a:pt x="885" y="674"/>
                  </a:cubicBezTo>
                  <a:lnTo>
                    <a:pt x="874" y="684"/>
                  </a:lnTo>
                  <a:cubicBezTo>
                    <a:pt x="853" y="695"/>
                    <a:pt x="832" y="716"/>
                    <a:pt x="811" y="737"/>
                  </a:cubicBezTo>
                  <a:cubicBezTo>
                    <a:pt x="801" y="737"/>
                    <a:pt x="801" y="748"/>
                    <a:pt x="790" y="748"/>
                  </a:cubicBezTo>
                  <a:cubicBezTo>
                    <a:pt x="780" y="769"/>
                    <a:pt x="759" y="780"/>
                    <a:pt x="748" y="790"/>
                  </a:cubicBezTo>
                  <a:cubicBezTo>
                    <a:pt x="737" y="801"/>
                    <a:pt x="727" y="801"/>
                    <a:pt x="716" y="811"/>
                  </a:cubicBezTo>
                  <a:lnTo>
                    <a:pt x="684" y="843"/>
                  </a:lnTo>
                  <a:cubicBezTo>
                    <a:pt x="674" y="853"/>
                    <a:pt x="663" y="864"/>
                    <a:pt x="653" y="864"/>
                  </a:cubicBezTo>
                  <a:cubicBezTo>
                    <a:pt x="642" y="874"/>
                    <a:pt x="632" y="895"/>
                    <a:pt x="611" y="906"/>
                  </a:cubicBezTo>
                  <a:lnTo>
                    <a:pt x="590" y="927"/>
                  </a:lnTo>
                  <a:cubicBezTo>
                    <a:pt x="569" y="937"/>
                    <a:pt x="558" y="958"/>
                    <a:pt x="537" y="979"/>
                  </a:cubicBezTo>
                  <a:lnTo>
                    <a:pt x="527" y="979"/>
                  </a:lnTo>
                  <a:lnTo>
                    <a:pt x="474" y="1032"/>
                  </a:lnTo>
                  <a:lnTo>
                    <a:pt x="453" y="1053"/>
                  </a:lnTo>
                  <a:lnTo>
                    <a:pt x="422" y="1084"/>
                  </a:lnTo>
                  <a:lnTo>
                    <a:pt x="401" y="1105"/>
                  </a:lnTo>
                  <a:lnTo>
                    <a:pt x="369" y="1137"/>
                  </a:lnTo>
                  <a:cubicBezTo>
                    <a:pt x="359" y="1147"/>
                    <a:pt x="348" y="1147"/>
                    <a:pt x="348" y="1158"/>
                  </a:cubicBezTo>
                  <a:lnTo>
                    <a:pt x="306" y="1201"/>
                  </a:lnTo>
                  <a:cubicBezTo>
                    <a:pt x="306" y="1201"/>
                    <a:pt x="295" y="1201"/>
                    <a:pt x="295" y="1211"/>
                  </a:cubicBezTo>
                  <a:cubicBezTo>
                    <a:pt x="263" y="1243"/>
                    <a:pt x="232" y="1285"/>
                    <a:pt x="200" y="1316"/>
                  </a:cubicBezTo>
                  <a:lnTo>
                    <a:pt x="190" y="1316"/>
                  </a:lnTo>
                  <a:cubicBezTo>
                    <a:pt x="179" y="1337"/>
                    <a:pt x="169" y="1348"/>
                    <a:pt x="158" y="1369"/>
                  </a:cubicBezTo>
                  <a:lnTo>
                    <a:pt x="148" y="1369"/>
                  </a:lnTo>
                  <a:cubicBezTo>
                    <a:pt x="137" y="1390"/>
                    <a:pt x="127" y="1400"/>
                    <a:pt x="106" y="1421"/>
                  </a:cubicBezTo>
                  <a:cubicBezTo>
                    <a:pt x="64" y="1474"/>
                    <a:pt x="32" y="1516"/>
                    <a:pt x="1" y="1558"/>
                  </a:cubicBezTo>
                  <a:lnTo>
                    <a:pt x="19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12" name="Google Shape;2812;p64"/>
            <p:cNvSpPr/>
            <p:nvPr/>
          </p:nvSpPr>
          <p:spPr>
            <a:xfrm>
              <a:off x="4197451" y="4539254"/>
              <a:ext cx="20929" cy="21897"/>
            </a:xfrm>
            <a:custGeom>
              <a:avLst/>
              <a:gdLst/>
              <a:ahLst/>
              <a:cxnLst/>
              <a:rect l="l" t="t" r="r" b="b"/>
              <a:pathLst>
                <a:path w="454" h="475" extrusionOk="0">
                  <a:moveTo>
                    <a:pt x="211" y="1"/>
                  </a:moveTo>
                  <a:lnTo>
                    <a:pt x="0" y="180"/>
                  </a:lnTo>
                  <a:lnTo>
                    <a:pt x="243" y="475"/>
                  </a:lnTo>
                  <a:lnTo>
                    <a:pt x="453" y="306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13" name="Google Shape;2813;p64"/>
            <p:cNvSpPr/>
            <p:nvPr/>
          </p:nvSpPr>
          <p:spPr>
            <a:xfrm>
              <a:off x="4207132" y="4427184"/>
              <a:ext cx="150470" cy="126222"/>
            </a:xfrm>
            <a:custGeom>
              <a:avLst/>
              <a:gdLst/>
              <a:ahLst/>
              <a:cxnLst/>
              <a:rect l="l" t="t" r="r" b="b"/>
              <a:pathLst>
                <a:path w="3264" h="2738" extrusionOk="0">
                  <a:moveTo>
                    <a:pt x="3022" y="1"/>
                  </a:moveTo>
                  <a:lnTo>
                    <a:pt x="1" y="2432"/>
                  </a:lnTo>
                  <a:lnTo>
                    <a:pt x="243" y="2737"/>
                  </a:lnTo>
                  <a:lnTo>
                    <a:pt x="791" y="2295"/>
                  </a:lnTo>
                  <a:cubicBezTo>
                    <a:pt x="822" y="2253"/>
                    <a:pt x="854" y="2211"/>
                    <a:pt x="896" y="2158"/>
                  </a:cubicBezTo>
                  <a:cubicBezTo>
                    <a:pt x="917" y="2137"/>
                    <a:pt x="927" y="2127"/>
                    <a:pt x="938" y="2106"/>
                  </a:cubicBezTo>
                  <a:lnTo>
                    <a:pt x="948" y="2106"/>
                  </a:lnTo>
                  <a:cubicBezTo>
                    <a:pt x="959" y="2085"/>
                    <a:pt x="969" y="2074"/>
                    <a:pt x="980" y="2053"/>
                  </a:cubicBezTo>
                  <a:lnTo>
                    <a:pt x="990" y="2053"/>
                  </a:lnTo>
                  <a:cubicBezTo>
                    <a:pt x="1022" y="2022"/>
                    <a:pt x="1053" y="1980"/>
                    <a:pt x="1085" y="1948"/>
                  </a:cubicBezTo>
                  <a:cubicBezTo>
                    <a:pt x="1085" y="1938"/>
                    <a:pt x="1096" y="1938"/>
                    <a:pt x="1096" y="1938"/>
                  </a:cubicBezTo>
                  <a:lnTo>
                    <a:pt x="1138" y="1895"/>
                  </a:lnTo>
                  <a:cubicBezTo>
                    <a:pt x="1138" y="1884"/>
                    <a:pt x="1149" y="1884"/>
                    <a:pt x="1159" y="1874"/>
                  </a:cubicBezTo>
                  <a:lnTo>
                    <a:pt x="1191" y="1842"/>
                  </a:lnTo>
                  <a:lnTo>
                    <a:pt x="1212" y="1821"/>
                  </a:lnTo>
                  <a:lnTo>
                    <a:pt x="1243" y="1790"/>
                  </a:lnTo>
                  <a:lnTo>
                    <a:pt x="1264" y="1769"/>
                  </a:lnTo>
                  <a:lnTo>
                    <a:pt x="1317" y="1716"/>
                  </a:lnTo>
                  <a:lnTo>
                    <a:pt x="1327" y="1716"/>
                  </a:lnTo>
                  <a:cubicBezTo>
                    <a:pt x="1348" y="1695"/>
                    <a:pt x="1359" y="1674"/>
                    <a:pt x="1380" y="1664"/>
                  </a:cubicBezTo>
                  <a:lnTo>
                    <a:pt x="1401" y="1643"/>
                  </a:lnTo>
                  <a:cubicBezTo>
                    <a:pt x="1422" y="1632"/>
                    <a:pt x="1432" y="1611"/>
                    <a:pt x="1443" y="1601"/>
                  </a:cubicBezTo>
                  <a:cubicBezTo>
                    <a:pt x="1453" y="1601"/>
                    <a:pt x="1464" y="1590"/>
                    <a:pt x="1474" y="1580"/>
                  </a:cubicBezTo>
                  <a:lnTo>
                    <a:pt x="1506" y="1548"/>
                  </a:lnTo>
                  <a:cubicBezTo>
                    <a:pt x="1517" y="1538"/>
                    <a:pt x="1527" y="1538"/>
                    <a:pt x="1538" y="1527"/>
                  </a:cubicBezTo>
                  <a:cubicBezTo>
                    <a:pt x="1549" y="1517"/>
                    <a:pt x="1570" y="1506"/>
                    <a:pt x="1580" y="1485"/>
                  </a:cubicBezTo>
                  <a:cubicBezTo>
                    <a:pt x="1591" y="1485"/>
                    <a:pt x="1591" y="1474"/>
                    <a:pt x="1601" y="1474"/>
                  </a:cubicBezTo>
                  <a:cubicBezTo>
                    <a:pt x="1622" y="1453"/>
                    <a:pt x="1643" y="1432"/>
                    <a:pt x="1664" y="1421"/>
                  </a:cubicBezTo>
                  <a:lnTo>
                    <a:pt x="1675" y="1411"/>
                  </a:lnTo>
                  <a:cubicBezTo>
                    <a:pt x="1696" y="1390"/>
                    <a:pt x="1717" y="1379"/>
                    <a:pt x="1738" y="1358"/>
                  </a:cubicBezTo>
                  <a:cubicBezTo>
                    <a:pt x="1748" y="1358"/>
                    <a:pt x="1759" y="1348"/>
                    <a:pt x="1759" y="1337"/>
                  </a:cubicBezTo>
                  <a:cubicBezTo>
                    <a:pt x="1780" y="1327"/>
                    <a:pt x="1790" y="1316"/>
                    <a:pt x="1811" y="1306"/>
                  </a:cubicBezTo>
                  <a:cubicBezTo>
                    <a:pt x="1811" y="1295"/>
                    <a:pt x="1822" y="1295"/>
                    <a:pt x="1832" y="1285"/>
                  </a:cubicBezTo>
                  <a:cubicBezTo>
                    <a:pt x="1843" y="1274"/>
                    <a:pt x="1864" y="1264"/>
                    <a:pt x="1874" y="1253"/>
                  </a:cubicBezTo>
                  <a:cubicBezTo>
                    <a:pt x="1885" y="1253"/>
                    <a:pt x="1895" y="1243"/>
                    <a:pt x="1906" y="1232"/>
                  </a:cubicBezTo>
                  <a:cubicBezTo>
                    <a:pt x="1916" y="1222"/>
                    <a:pt x="1927" y="1211"/>
                    <a:pt x="1948" y="1201"/>
                  </a:cubicBezTo>
                  <a:cubicBezTo>
                    <a:pt x="1948" y="1201"/>
                    <a:pt x="1959" y="1190"/>
                    <a:pt x="1970" y="1190"/>
                  </a:cubicBezTo>
                  <a:cubicBezTo>
                    <a:pt x="1991" y="1169"/>
                    <a:pt x="2012" y="1159"/>
                    <a:pt x="2033" y="1138"/>
                  </a:cubicBezTo>
                  <a:cubicBezTo>
                    <a:pt x="2043" y="1138"/>
                    <a:pt x="2043" y="1138"/>
                    <a:pt x="2043" y="1127"/>
                  </a:cubicBezTo>
                  <a:cubicBezTo>
                    <a:pt x="2064" y="1117"/>
                    <a:pt x="2085" y="1106"/>
                    <a:pt x="2096" y="1096"/>
                  </a:cubicBezTo>
                  <a:cubicBezTo>
                    <a:pt x="2106" y="1085"/>
                    <a:pt x="2117" y="1085"/>
                    <a:pt x="2117" y="1075"/>
                  </a:cubicBezTo>
                  <a:cubicBezTo>
                    <a:pt x="2138" y="1075"/>
                    <a:pt x="2148" y="1064"/>
                    <a:pt x="2169" y="1053"/>
                  </a:cubicBezTo>
                  <a:cubicBezTo>
                    <a:pt x="2169" y="1043"/>
                    <a:pt x="2180" y="1043"/>
                    <a:pt x="2190" y="1032"/>
                  </a:cubicBezTo>
                  <a:cubicBezTo>
                    <a:pt x="2201" y="1021"/>
                    <a:pt x="2211" y="1021"/>
                    <a:pt x="2232" y="1011"/>
                  </a:cubicBezTo>
                  <a:cubicBezTo>
                    <a:pt x="2232" y="1000"/>
                    <a:pt x="2243" y="1000"/>
                    <a:pt x="2253" y="990"/>
                  </a:cubicBezTo>
                  <a:cubicBezTo>
                    <a:pt x="2264" y="979"/>
                    <a:pt x="2285" y="969"/>
                    <a:pt x="2306" y="958"/>
                  </a:cubicBezTo>
                  <a:cubicBezTo>
                    <a:pt x="2358" y="927"/>
                    <a:pt x="2401" y="906"/>
                    <a:pt x="2433" y="885"/>
                  </a:cubicBezTo>
                  <a:lnTo>
                    <a:pt x="2443" y="885"/>
                  </a:lnTo>
                  <a:cubicBezTo>
                    <a:pt x="2464" y="874"/>
                    <a:pt x="2475" y="864"/>
                    <a:pt x="2496" y="853"/>
                  </a:cubicBezTo>
                  <a:cubicBezTo>
                    <a:pt x="2580" y="801"/>
                    <a:pt x="2653" y="769"/>
                    <a:pt x="2716" y="738"/>
                  </a:cubicBezTo>
                  <a:lnTo>
                    <a:pt x="3264" y="306"/>
                  </a:lnTo>
                  <a:lnTo>
                    <a:pt x="30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14" name="Google Shape;2814;p64"/>
            <p:cNvSpPr/>
            <p:nvPr/>
          </p:nvSpPr>
          <p:spPr>
            <a:xfrm>
              <a:off x="4322152" y="4461160"/>
              <a:ext cx="10234" cy="5394"/>
            </a:xfrm>
            <a:custGeom>
              <a:avLst/>
              <a:gdLst/>
              <a:ahLst/>
              <a:cxnLst/>
              <a:rect l="l" t="t" r="r" b="b"/>
              <a:pathLst>
                <a:path w="222" h="117" extrusionOk="0">
                  <a:moveTo>
                    <a:pt x="221" y="1"/>
                  </a:moveTo>
                  <a:lnTo>
                    <a:pt x="221" y="1"/>
                  </a:lnTo>
                  <a:cubicBezTo>
                    <a:pt x="158" y="32"/>
                    <a:pt x="85" y="64"/>
                    <a:pt x="1" y="116"/>
                  </a:cubicBezTo>
                  <a:cubicBezTo>
                    <a:pt x="85" y="64"/>
                    <a:pt x="158" y="32"/>
                    <a:pt x="221" y="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15" name="Google Shape;2815;p64"/>
            <p:cNvSpPr/>
            <p:nvPr/>
          </p:nvSpPr>
          <p:spPr>
            <a:xfrm>
              <a:off x="4313439" y="4467983"/>
              <a:ext cx="5855" cy="3411"/>
            </a:xfrm>
            <a:custGeom>
              <a:avLst/>
              <a:gdLst/>
              <a:ahLst/>
              <a:cxnLst/>
              <a:rect l="l" t="t" r="r" b="b"/>
              <a:pathLst>
                <a:path w="127" h="74" extrusionOk="0">
                  <a:moveTo>
                    <a:pt x="0" y="73"/>
                  </a:moveTo>
                  <a:cubicBezTo>
                    <a:pt x="52" y="42"/>
                    <a:pt x="95" y="21"/>
                    <a:pt x="127" y="0"/>
                  </a:cubicBezTo>
                  <a:cubicBezTo>
                    <a:pt x="95" y="21"/>
                    <a:pt x="52" y="42"/>
                    <a:pt x="0" y="7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16" name="Google Shape;2816;p64"/>
            <p:cNvSpPr/>
            <p:nvPr/>
          </p:nvSpPr>
          <p:spPr>
            <a:xfrm>
              <a:off x="4319709" y="4466507"/>
              <a:ext cx="2489" cy="1521"/>
            </a:xfrm>
            <a:custGeom>
              <a:avLst/>
              <a:gdLst/>
              <a:ahLst/>
              <a:cxnLst/>
              <a:rect l="l" t="t" r="r" b="b"/>
              <a:pathLst>
                <a:path w="54" h="33" extrusionOk="0">
                  <a:moveTo>
                    <a:pt x="1" y="32"/>
                  </a:moveTo>
                  <a:cubicBezTo>
                    <a:pt x="22" y="21"/>
                    <a:pt x="33" y="11"/>
                    <a:pt x="54" y="0"/>
                  </a:cubicBezTo>
                  <a:cubicBezTo>
                    <a:pt x="33" y="11"/>
                    <a:pt x="22" y="21"/>
                    <a:pt x="1" y="3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17" name="Google Shape;2817;p64"/>
            <p:cNvSpPr/>
            <p:nvPr/>
          </p:nvSpPr>
          <p:spPr>
            <a:xfrm>
              <a:off x="4346401" y="4419439"/>
              <a:ext cx="20929" cy="21851"/>
            </a:xfrm>
            <a:custGeom>
              <a:avLst/>
              <a:gdLst/>
              <a:ahLst/>
              <a:cxnLst/>
              <a:rect l="l" t="t" r="r" b="b"/>
              <a:pathLst>
                <a:path w="454" h="474" extrusionOk="0">
                  <a:moveTo>
                    <a:pt x="211" y="1"/>
                  </a:moveTo>
                  <a:lnTo>
                    <a:pt x="1" y="169"/>
                  </a:lnTo>
                  <a:lnTo>
                    <a:pt x="243" y="474"/>
                  </a:lnTo>
                  <a:lnTo>
                    <a:pt x="453" y="305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18" name="Google Shape;2818;p64"/>
            <p:cNvSpPr/>
            <p:nvPr/>
          </p:nvSpPr>
          <p:spPr>
            <a:xfrm>
              <a:off x="4206671" y="4578577"/>
              <a:ext cx="17979" cy="15075"/>
            </a:xfrm>
            <a:custGeom>
              <a:avLst/>
              <a:gdLst/>
              <a:ahLst/>
              <a:cxnLst/>
              <a:rect l="l" t="t" r="r" b="b"/>
              <a:pathLst>
                <a:path w="390" h="327" extrusionOk="0">
                  <a:moveTo>
                    <a:pt x="232" y="1"/>
                  </a:moveTo>
                  <a:lnTo>
                    <a:pt x="1" y="190"/>
                  </a:lnTo>
                  <a:cubicBezTo>
                    <a:pt x="95" y="305"/>
                    <a:pt x="243" y="327"/>
                    <a:pt x="243" y="327"/>
                  </a:cubicBezTo>
                  <a:lnTo>
                    <a:pt x="390" y="211"/>
                  </a:lnTo>
                  <a:lnTo>
                    <a:pt x="23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19" name="Google Shape;2819;p64"/>
            <p:cNvSpPr/>
            <p:nvPr/>
          </p:nvSpPr>
          <p:spPr>
            <a:xfrm>
              <a:off x="4378441" y="4402428"/>
              <a:ext cx="45132" cy="49557"/>
            </a:xfrm>
            <a:custGeom>
              <a:avLst/>
              <a:gdLst/>
              <a:ahLst/>
              <a:cxnLst/>
              <a:rect l="l" t="t" r="r" b="b"/>
              <a:pathLst>
                <a:path w="979" h="1075" extrusionOk="0">
                  <a:moveTo>
                    <a:pt x="979" y="1"/>
                  </a:moveTo>
                  <a:lnTo>
                    <a:pt x="1" y="791"/>
                  </a:lnTo>
                  <a:lnTo>
                    <a:pt x="232" y="1074"/>
                  </a:lnTo>
                  <a:lnTo>
                    <a:pt x="358" y="969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20" name="Google Shape;2820;p64"/>
            <p:cNvSpPr/>
            <p:nvPr/>
          </p:nvSpPr>
          <p:spPr>
            <a:xfrm>
              <a:off x="4180947" y="4387215"/>
              <a:ext cx="249954" cy="198691"/>
            </a:xfrm>
            <a:custGeom>
              <a:avLst/>
              <a:gdLst/>
              <a:ahLst/>
              <a:cxnLst/>
              <a:rect l="l" t="t" r="r" b="b"/>
              <a:pathLst>
                <a:path w="5422" h="4310" extrusionOk="0">
                  <a:moveTo>
                    <a:pt x="5256" y="0"/>
                  </a:moveTo>
                  <a:cubicBezTo>
                    <a:pt x="5250" y="0"/>
                    <a:pt x="5245" y="2"/>
                    <a:pt x="5242" y="5"/>
                  </a:cubicBezTo>
                  <a:lnTo>
                    <a:pt x="3979" y="499"/>
                  </a:lnTo>
                  <a:lnTo>
                    <a:pt x="3969" y="499"/>
                  </a:lnTo>
                  <a:lnTo>
                    <a:pt x="64" y="3647"/>
                  </a:lnTo>
                  <a:cubicBezTo>
                    <a:pt x="64" y="3657"/>
                    <a:pt x="33" y="3678"/>
                    <a:pt x="22" y="3741"/>
                  </a:cubicBezTo>
                  <a:cubicBezTo>
                    <a:pt x="1" y="3867"/>
                    <a:pt x="85" y="4057"/>
                    <a:pt x="285" y="4288"/>
                  </a:cubicBezTo>
                  <a:cubicBezTo>
                    <a:pt x="285" y="4299"/>
                    <a:pt x="306" y="4309"/>
                    <a:pt x="316" y="4309"/>
                  </a:cubicBezTo>
                  <a:cubicBezTo>
                    <a:pt x="327" y="4309"/>
                    <a:pt x="337" y="4299"/>
                    <a:pt x="348" y="4299"/>
                  </a:cubicBezTo>
                  <a:cubicBezTo>
                    <a:pt x="369" y="4278"/>
                    <a:pt x="369" y="4246"/>
                    <a:pt x="358" y="4225"/>
                  </a:cubicBezTo>
                  <a:cubicBezTo>
                    <a:pt x="33" y="3836"/>
                    <a:pt x="127" y="3720"/>
                    <a:pt x="127" y="3720"/>
                  </a:cubicBezTo>
                  <a:lnTo>
                    <a:pt x="4021" y="583"/>
                  </a:lnTo>
                  <a:lnTo>
                    <a:pt x="5242" y="99"/>
                  </a:lnTo>
                  <a:lnTo>
                    <a:pt x="5326" y="215"/>
                  </a:lnTo>
                  <a:cubicBezTo>
                    <a:pt x="5337" y="226"/>
                    <a:pt x="5350" y="231"/>
                    <a:pt x="5363" y="231"/>
                  </a:cubicBezTo>
                  <a:cubicBezTo>
                    <a:pt x="5376" y="231"/>
                    <a:pt x="5390" y="226"/>
                    <a:pt x="5400" y="215"/>
                  </a:cubicBezTo>
                  <a:cubicBezTo>
                    <a:pt x="5421" y="205"/>
                    <a:pt x="5421" y="173"/>
                    <a:pt x="5400" y="152"/>
                  </a:cubicBezTo>
                  <a:lnTo>
                    <a:pt x="5295" y="15"/>
                  </a:lnTo>
                  <a:cubicBezTo>
                    <a:pt x="5287" y="8"/>
                    <a:pt x="5270" y="0"/>
                    <a:pt x="5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21" name="Google Shape;2821;p64"/>
            <p:cNvSpPr/>
            <p:nvPr/>
          </p:nvSpPr>
          <p:spPr>
            <a:xfrm>
              <a:off x="4193118" y="4393392"/>
              <a:ext cx="242117" cy="208510"/>
            </a:xfrm>
            <a:custGeom>
              <a:avLst/>
              <a:gdLst/>
              <a:ahLst/>
              <a:cxnLst/>
              <a:rect l="l" t="t" r="r" b="b"/>
              <a:pathLst>
                <a:path w="5252" h="4523" extrusionOk="0">
                  <a:moveTo>
                    <a:pt x="5102" y="1"/>
                  </a:moveTo>
                  <a:cubicBezTo>
                    <a:pt x="5092" y="1"/>
                    <a:pt x="5082" y="3"/>
                    <a:pt x="5073" y="7"/>
                  </a:cubicBezTo>
                  <a:cubicBezTo>
                    <a:pt x="5052" y="28"/>
                    <a:pt x="5052" y="60"/>
                    <a:pt x="5062" y="81"/>
                  </a:cubicBezTo>
                  <a:lnTo>
                    <a:pt x="5146" y="176"/>
                  </a:lnTo>
                  <a:lnTo>
                    <a:pt x="4431" y="1281"/>
                  </a:lnTo>
                  <a:lnTo>
                    <a:pt x="537" y="4428"/>
                  </a:lnTo>
                  <a:cubicBezTo>
                    <a:pt x="537" y="4428"/>
                    <a:pt x="529" y="4431"/>
                    <a:pt x="514" y="4431"/>
                  </a:cubicBezTo>
                  <a:cubicBezTo>
                    <a:pt x="465" y="4431"/>
                    <a:pt x="334" y="4395"/>
                    <a:pt x="94" y="4091"/>
                  </a:cubicBezTo>
                  <a:cubicBezTo>
                    <a:pt x="84" y="4080"/>
                    <a:pt x="71" y="4075"/>
                    <a:pt x="58" y="4075"/>
                  </a:cubicBezTo>
                  <a:cubicBezTo>
                    <a:pt x="45" y="4075"/>
                    <a:pt x="32" y="4080"/>
                    <a:pt x="21" y="4091"/>
                  </a:cubicBezTo>
                  <a:cubicBezTo>
                    <a:pt x="0" y="4102"/>
                    <a:pt x="0" y="4133"/>
                    <a:pt x="21" y="4154"/>
                  </a:cubicBezTo>
                  <a:cubicBezTo>
                    <a:pt x="211" y="4386"/>
                    <a:pt x="368" y="4512"/>
                    <a:pt x="494" y="4523"/>
                  </a:cubicBezTo>
                  <a:lnTo>
                    <a:pt x="505" y="4523"/>
                  </a:lnTo>
                  <a:cubicBezTo>
                    <a:pt x="558" y="4523"/>
                    <a:pt x="590" y="4502"/>
                    <a:pt x="590" y="4502"/>
                  </a:cubicBezTo>
                  <a:lnTo>
                    <a:pt x="4494" y="1355"/>
                  </a:lnTo>
                  <a:cubicBezTo>
                    <a:pt x="4494" y="1344"/>
                    <a:pt x="4505" y="1344"/>
                    <a:pt x="4505" y="1344"/>
                  </a:cubicBezTo>
                  <a:lnTo>
                    <a:pt x="5241" y="197"/>
                  </a:lnTo>
                  <a:cubicBezTo>
                    <a:pt x="5252" y="176"/>
                    <a:pt x="5252" y="155"/>
                    <a:pt x="5241" y="145"/>
                  </a:cubicBezTo>
                  <a:lnTo>
                    <a:pt x="5136" y="18"/>
                  </a:lnTo>
                  <a:cubicBezTo>
                    <a:pt x="5130" y="6"/>
                    <a:pt x="5116" y="1"/>
                    <a:pt x="51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22" name="Google Shape;2822;p64"/>
            <p:cNvSpPr/>
            <p:nvPr/>
          </p:nvSpPr>
          <p:spPr>
            <a:xfrm>
              <a:off x="4344926" y="4426031"/>
              <a:ext cx="36465" cy="44394"/>
            </a:xfrm>
            <a:custGeom>
              <a:avLst/>
              <a:gdLst/>
              <a:ahLst/>
              <a:cxnLst/>
              <a:rect l="l" t="t" r="r" b="b"/>
              <a:pathLst>
                <a:path w="791" h="963" extrusionOk="0">
                  <a:moveTo>
                    <a:pt x="23" y="0"/>
                  </a:moveTo>
                  <a:cubicBezTo>
                    <a:pt x="19" y="0"/>
                    <a:pt x="15" y="2"/>
                    <a:pt x="12" y="5"/>
                  </a:cubicBezTo>
                  <a:cubicBezTo>
                    <a:pt x="1" y="15"/>
                    <a:pt x="1" y="26"/>
                    <a:pt x="12" y="36"/>
                  </a:cubicBezTo>
                  <a:lnTo>
                    <a:pt x="749" y="952"/>
                  </a:lnTo>
                  <a:lnTo>
                    <a:pt x="759" y="962"/>
                  </a:lnTo>
                  <a:cubicBezTo>
                    <a:pt x="770" y="962"/>
                    <a:pt x="770" y="962"/>
                    <a:pt x="780" y="952"/>
                  </a:cubicBezTo>
                  <a:cubicBezTo>
                    <a:pt x="791" y="941"/>
                    <a:pt x="791" y="931"/>
                    <a:pt x="780" y="920"/>
                  </a:cubicBezTo>
                  <a:lnTo>
                    <a:pt x="43" y="15"/>
                  </a:lnTo>
                  <a:cubicBezTo>
                    <a:pt x="43" y="8"/>
                    <a:pt x="33" y="0"/>
                    <a:pt x="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23" name="Google Shape;2823;p64"/>
            <p:cNvSpPr/>
            <p:nvPr/>
          </p:nvSpPr>
          <p:spPr>
            <a:xfrm>
              <a:off x="4354653" y="4418102"/>
              <a:ext cx="36465" cy="44072"/>
            </a:xfrm>
            <a:custGeom>
              <a:avLst/>
              <a:gdLst/>
              <a:ahLst/>
              <a:cxnLst/>
              <a:rect l="l" t="t" r="r" b="b"/>
              <a:pathLst>
                <a:path w="791" h="956" extrusionOk="0">
                  <a:moveTo>
                    <a:pt x="32" y="0"/>
                  </a:moveTo>
                  <a:cubicBezTo>
                    <a:pt x="24" y="0"/>
                    <a:pt x="16" y="3"/>
                    <a:pt x="11" y="9"/>
                  </a:cubicBezTo>
                  <a:cubicBezTo>
                    <a:pt x="0" y="19"/>
                    <a:pt x="0" y="30"/>
                    <a:pt x="11" y="40"/>
                  </a:cubicBezTo>
                  <a:lnTo>
                    <a:pt x="748" y="956"/>
                  </a:lnTo>
                  <a:lnTo>
                    <a:pt x="779" y="956"/>
                  </a:lnTo>
                  <a:cubicBezTo>
                    <a:pt x="790" y="945"/>
                    <a:pt x="790" y="935"/>
                    <a:pt x="779" y="924"/>
                  </a:cubicBezTo>
                  <a:lnTo>
                    <a:pt x="54" y="9"/>
                  </a:lnTo>
                  <a:cubicBezTo>
                    <a:pt x="48" y="3"/>
                    <a:pt x="40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24" name="Google Shape;2824;p64"/>
            <p:cNvSpPr/>
            <p:nvPr/>
          </p:nvSpPr>
          <p:spPr>
            <a:xfrm>
              <a:off x="4206164" y="4538424"/>
              <a:ext cx="36465" cy="44072"/>
            </a:xfrm>
            <a:custGeom>
              <a:avLst/>
              <a:gdLst/>
              <a:ahLst/>
              <a:cxnLst/>
              <a:rect l="l" t="t" r="r" b="b"/>
              <a:pathLst>
                <a:path w="791" h="956" extrusionOk="0">
                  <a:moveTo>
                    <a:pt x="27" y="0"/>
                  </a:moveTo>
                  <a:cubicBezTo>
                    <a:pt x="22" y="0"/>
                    <a:pt x="17" y="3"/>
                    <a:pt x="12" y="9"/>
                  </a:cubicBezTo>
                  <a:cubicBezTo>
                    <a:pt x="1" y="9"/>
                    <a:pt x="1" y="30"/>
                    <a:pt x="1" y="40"/>
                  </a:cubicBezTo>
                  <a:lnTo>
                    <a:pt x="738" y="945"/>
                  </a:lnTo>
                  <a:cubicBezTo>
                    <a:pt x="749" y="956"/>
                    <a:pt x="749" y="956"/>
                    <a:pt x="759" y="956"/>
                  </a:cubicBezTo>
                  <a:cubicBezTo>
                    <a:pt x="759" y="956"/>
                    <a:pt x="770" y="956"/>
                    <a:pt x="770" y="945"/>
                  </a:cubicBezTo>
                  <a:cubicBezTo>
                    <a:pt x="780" y="945"/>
                    <a:pt x="791" y="924"/>
                    <a:pt x="780" y="914"/>
                  </a:cubicBezTo>
                  <a:lnTo>
                    <a:pt x="43" y="9"/>
                  </a:lnTo>
                  <a:cubicBezTo>
                    <a:pt x="38" y="3"/>
                    <a:pt x="33" y="0"/>
                    <a:pt x="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25" name="Google Shape;2825;p64"/>
            <p:cNvSpPr/>
            <p:nvPr/>
          </p:nvSpPr>
          <p:spPr>
            <a:xfrm>
              <a:off x="4196483" y="4546169"/>
              <a:ext cx="35958" cy="44118"/>
            </a:xfrm>
            <a:custGeom>
              <a:avLst/>
              <a:gdLst/>
              <a:ahLst/>
              <a:cxnLst/>
              <a:rect l="l" t="t" r="r" b="b"/>
              <a:pathLst>
                <a:path w="780" h="957" extrusionOk="0">
                  <a:moveTo>
                    <a:pt x="27" y="1"/>
                  </a:moveTo>
                  <a:cubicBezTo>
                    <a:pt x="22" y="1"/>
                    <a:pt x="16" y="4"/>
                    <a:pt x="11" y="9"/>
                  </a:cubicBezTo>
                  <a:cubicBezTo>
                    <a:pt x="0" y="19"/>
                    <a:pt x="0" y="30"/>
                    <a:pt x="0" y="40"/>
                  </a:cubicBezTo>
                  <a:lnTo>
                    <a:pt x="737" y="945"/>
                  </a:lnTo>
                  <a:cubicBezTo>
                    <a:pt x="748" y="956"/>
                    <a:pt x="748" y="956"/>
                    <a:pt x="758" y="956"/>
                  </a:cubicBezTo>
                  <a:lnTo>
                    <a:pt x="769" y="956"/>
                  </a:lnTo>
                  <a:cubicBezTo>
                    <a:pt x="779" y="945"/>
                    <a:pt x="779" y="935"/>
                    <a:pt x="779" y="924"/>
                  </a:cubicBezTo>
                  <a:lnTo>
                    <a:pt x="43" y="9"/>
                  </a:lnTo>
                  <a:cubicBezTo>
                    <a:pt x="37" y="4"/>
                    <a:pt x="32" y="1"/>
                    <a:pt x="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26" name="Google Shape;2826;p64"/>
            <p:cNvSpPr/>
            <p:nvPr/>
          </p:nvSpPr>
          <p:spPr>
            <a:xfrm>
              <a:off x="4234331" y="4457241"/>
              <a:ext cx="121842" cy="94228"/>
            </a:xfrm>
            <a:custGeom>
              <a:avLst/>
              <a:gdLst/>
              <a:ahLst/>
              <a:cxnLst/>
              <a:rect l="l" t="t" r="r" b="b"/>
              <a:pathLst>
                <a:path w="2643" h="2044" extrusionOk="0">
                  <a:moveTo>
                    <a:pt x="2390" y="44"/>
                  </a:moveTo>
                  <a:cubicBezTo>
                    <a:pt x="2421" y="44"/>
                    <a:pt x="2453" y="54"/>
                    <a:pt x="2463" y="75"/>
                  </a:cubicBezTo>
                  <a:cubicBezTo>
                    <a:pt x="2558" y="191"/>
                    <a:pt x="2168" y="706"/>
                    <a:pt x="1485" y="1264"/>
                  </a:cubicBezTo>
                  <a:cubicBezTo>
                    <a:pt x="898" y="1735"/>
                    <a:pt x="387" y="1996"/>
                    <a:pt x="191" y="1996"/>
                  </a:cubicBezTo>
                  <a:cubicBezTo>
                    <a:pt x="155" y="1996"/>
                    <a:pt x="130" y="1987"/>
                    <a:pt x="117" y="1969"/>
                  </a:cubicBezTo>
                  <a:cubicBezTo>
                    <a:pt x="64" y="1906"/>
                    <a:pt x="148" y="1749"/>
                    <a:pt x="316" y="1538"/>
                  </a:cubicBezTo>
                  <a:cubicBezTo>
                    <a:pt x="506" y="1307"/>
                    <a:pt x="779" y="1033"/>
                    <a:pt x="1095" y="780"/>
                  </a:cubicBezTo>
                  <a:cubicBezTo>
                    <a:pt x="1684" y="306"/>
                    <a:pt x="2189" y="44"/>
                    <a:pt x="2390" y="44"/>
                  </a:cubicBezTo>
                  <a:close/>
                  <a:moveTo>
                    <a:pt x="2385" y="1"/>
                  </a:moveTo>
                  <a:cubicBezTo>
                    <a:pt x="2130" y="1"/>
                    <a:pt x="1557" y="353"/>
                    <a:pt x="1064" y="748"/>
                  </a:cubicBezTo>
                  <a:cubicBezTo>
                    <a:pt x="748" y="1001"/>
                    <a:pt x="463" y="1275"/>
                    <a:pt x="274" y="1506"/>
                  </a:cubicBezTo>
                  <a:cubicBezTo>
                    <a:pt x="138" y="1675"/>
                    <a:pt x="0" y="1896"/>
                    <a:pt x="74" y="2001"/>
                  </a:cubicBezTo>
                  <a:cubicBezTo>
                    <a:pt x="106" y="2032"/>
                    <a:pt x="138" y="2043"/>
                    <a:pt x="190" y="2043"/>
                  </a:cubicBezTo>
                  <a:cubicBezTo>
                    <a:pt x="453" y="2043"/>
                    <a:pt x="1022" y="1696"/>
                    <a:pt x="1516" y="1296"/>
                  </a:cubicBezTo>
                  <a:cubicBezTo>
                    <a:pt x="2095" y="822"/>
                    <a:pt x="2642" y="222"/>
                    <a:pt x="2495" y="44"/>
                  </a:cubicBezTo>
                  <a:cubicBezTo>
                    <a:pt x="2473" y="14"/>
                    <a:pt x="2435" y="1"/>
                    <a:pt x="23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2827" name="Google Shape;2827;p64"/>
          <p:cNvGrpSpPr/>
          <p:nvPr/>
        </p:nvGrpSpPr>
        <p:grpSpPr>
          <a:xfrm flipH="1">
            <a:off x="6708537" y="3723299"/>
            <a:ext cx="493594" cy="713439"/>
            <a:chOff x="4114009" y="3782306"/>
            <a:chExt cx="188273" cy="272128"/>
          </a:xfrm>
        </p:grpSpPr>
        <p:sp>
          <p:nvSpPr>
            <p:cNvPr id="2828" name="Google Shape;2828;p64"/>
            <p:cNvSpPr/>
            <p:nvPr/>
          </p:nvSpPr>
          <p:spPr>
            <a:xfrm>
              <a:off x="4131020" y="4018017"/>
              <a:ext cx="42228" cy="34344"/>
            </a:xfrm>
            <a:custGeom>
              <a:avLst/>
              <a:gdLst/>
              <a:ahLst/>
              <a:cxnLst/>
              <a:rect l="l" t="t" r="r" b="b"/>
              <a:pathLst>
                <a:path w="916" h="745" extrusionOk="0">
                  <a:moveTo>
                    <a:pt x="242" y="0"/>
                  </a:moveTo>
                  <a:lnTo>
                    <a:pt x="73" y="284"/>
                  </a:lnTo>
                  <a:cubicBezTo>
                    <a:pt x="73" y="284"/>
                    <a:pt x="0" y="463"/>
                    <a:pt x="274" y="632"/>
                  </a:cubicBezTo>
                  <a:cubicBezTo>
                    <a:pt x="445" y="720"/>
                    <a:pt x="556" y="745"/>
                    <a:pt x="625" y="745"/>
                  </a:cubicBezTo>
                  <a:cubicBezTo>
                    <a:pt x="714" y="745"/>
                    <a:pt x="737" y="705"/>
                    <a:pt x="737" y="705"/>
                  </a:cubicBezTo>
                  <a:lnTo>
                    <a:pt x="915" y="410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29" name="Google Shape;2829;p64"/>
            <p:cNvSpPr/>
            <p:nvPr/>
          </p:nvSpPr>
          <p:spPr>
            <a:xfrm>
              <a:off x="4248899" y="3788022"/>
              <a:ext cx="50987" cy="75235"/>
            </a:xfrm>
            <a:custGeom>
              <a:avLst/>
              <a:gdLst/>
              <a:ahLst/>
              <a:cxnLst/>
              <a:rect l="l" t="t" r="r" b="b"/>
              <a:pathLst>
                <a:path w="1106" h="1632" extrusionOk="0">
                  <a:moveTo>
                    <a:pt x="947" y="1"/>
                  </a:moveTo>
                  <a:lnTo>
                    <a:pt x="147" y="990"/>
                  </a:lnTo>
                  <a:lnTo>
                    <a:pt x="0" y="1232"/>
                  </a:lnTo>
                  <a:lnTo>
                    <a:pt x="664" y="1632"/>
                  </a:lnTo>
                  <a:lnTo>
                    <a:pt x="800" y="1421"/>
                  </a:lnTo>
                  <a:lnTo>
                    <a:pt x="1106" y="95"/>
                  </a:lnTo>
                  <a:lnTo>
                    <a:pt x="94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0" name="Google Shape;2830;p64"/>
            <p:cNvSpPr/>
            <p:nvPr/>
          </p:nvSpPr>
          <p:spPr>
            <a:xfrm>
              <a:off x="4163982" y="3875382"/>
              <a:ext cx="78647" cy="121520"/>
            </a:xfrm>
            <a:custGeom>
              <a:avLst/>
              <a:gdLst/>
              <a:ahLst/>
              <a:cxnLst/>
              <a:rect l="l" t="t" r="r" b="b"/>
              <a:pathLst>
                <a:path w="1706" h="2636" extrusionOk="0">
                  <a:moveTo>
                    <a:pt x="1600" y="0"/>
                  </a:moveTo>
                  <a:cubicBezTo>
                    <a:pt x="1590" y="0"/>
                    <a:pt x="1579" y="0"/>
                    <a:pt x="1568" y="10"/>
                  </a:cubicBezTo>
                  <a:cubicBezTo>
                    <a:pt x="1558" y="10"/>
                    <a:pt x="1537" y="21"/>
                    <a:pt x="1526" y="21"/>
                  </a:cubicBezTo>
                  <a:cubicBezTo>
                    <a:pt x="1495" y="42"/>
                    <a:pt x="1474" y="52"/>
                    <a:pt x="1442" y="73"/>
                  </a:cubicBezTo>
                  <a:cubicBezTo>
                    <a:pt x="1411" y="105"/>
                    <a:pt x="1369" y="126"/>
                    <a:pt x="1337" y="158"/>
                  </a:cubicBezTo>
                  <a:lnTo>
                    <a:pt x="43" y="2273"/>
                  </a:lnTo>
                  <a:lnTo>
                    <a:pt x="11" y="2400"/>
                  </a:lnTo>
                  <a:cubicBezTo>
                    <a:pt x="1" y="2442"/>
                    <a:pt x="1" y="2473"/>
                    <a:pt x="1" y="2505"/>
                  </a:cubicBezTo>
                  <a:cubicBezTo>
                    <a:pt x="1" y="2515"/>
                    <a:pt x="1" y="2536"/>
                    <a:pt x="11" y="2547"/>
                  </a:cubicBezTo>
                  <a:lnTo>
                    <a:pt x="11" y="2578"/>
                  </a:lnTo>
                  <a:lnTo>
                    <a:pt x="22" y="2578"/>
                  </a:lnTo>
                  <a:cubicBezTo>
                    <a:pt x="22" y="2589"/>
                    <a:pt x="22" y="2599"/>
                    <a:pt x="32" y="2599"/>
                  </a:cubicBezTo>
                  <a:lnTo>
                    <a:pt x="32" y="2610"/>
                  </a:lnTo>
                  <a:cubicBezTo>
                    <a:pt x="43" y="2610"/>
                    <a:pt x="43" y="2620"/>
                    <a:pt x="53" y="2620"/>
                  </a:cubicBezTo>
                  <a:cubicBezTo>
                    <a:pt x="53" y="2631"/>
                    <a:pt x="64" y="2631"/>
                    <a:pt x="64" y="2631"/>
                  </a:cubicBezTo>
                  <a:cubicBezTo>
                    <a:pt x="71" y="2631"/>
                    <a:pt x="82" y="2636"/>
                    <a:pt x="92" y="2636"/>
                  </a:cubicBezTo>
                  <a:cubicBezTo>
                    <a:pt x="98" y="2636"/>
                    <a:pt x="102" y="2635"/>
                    <a:pt x="106" y="2631"/>
                  </a:cubicBezTo>
                  <a:lnTo>
                    <a:pt x="148" y="2631"/>
                  </a:lnTo>
                  <a:cubicBezTo>
                    <a:pt x="158" y="2620"/>
                    <a:pt x="179" y="2610"/>
                    <a:pt x="200" y="2599"/>
                  </a:cubicBezTo>
                  <a:cubicBezTo>
                    <a:pt x="211" y="2599"/>
                    <a:pt x="232" y="2589"/>
                    <a:pt x="253" y="2568"/>
                  </a:cubicBezTo>
                  <a:cubicBezTo>
                    <a:pt x="274" y="2557"/>
                    <a:pt x="295" y="2547"/>
                    <a:pt x="316" y="2526"/>
                  </a:cubicBezTo>
                  <a:lnTo>
                    <a:pt x="348" y="2494"/>
                  </a:lnTo>
                  <a:cubicBezTo>
                    <a:pt x="569" y="2305"/>
                    <a:pt x="864" y="1947"/>
                    <a:pt x="1137" y="1495"/>
                  </a:cubicBezTo>
                  <a:cubicBezTo>
                    <a:pt x="1411" y="1042"/>
                    <a:pt x="1611" y="611"/>
                    <a:pt x="1674" y="337"/>
                  </a:cubicBezTo>
                  <a:cubicBezTo>
                    <a:pt x="1685" y="316"/>
                    <a:pt x="1685" y="305"/>
                    <a:pt x="1685" y="295"/>
                  </a:cubicBezTo>
                  <a:cubicBezTo>
                    <a:pt x="1695" y="263"/>
                    <a:pt x="1695" y="242"/>
                    <a:pt x="1695" y="221"/>
                  </a:cubicBezTo>
                  <a:cubicBezTo>
                    <a:pt x="1706" y="190"/>
                    <a:pt x="1706" y="169"/>
                    <a:pt x="1706" y="147"/>
                  </a:cubicBezTo>
                  <a:lnTo>
                    <a:pt x="1706" y="94"/>
                  </a:lnTo>
                  <a:cubicBezTo>
                    <a:pt x="1695" y="84"/>
                    <a:pt x="1695" y="63"/>
                    <a:pt x="1695" y="52"/>
                  </a:cubicBezTo>
                  <a:cubicBezTo>
                    <a:pt x="1685" y="42"/>
                    <a:pt x="1674" y="31"/>
                    <a:pt x="1674" y="21"/>
                  </a:cubicBezTo>
                  <a:cubicBezTo>
                    <a:pt x="1664" y="21"/>
                    <a:pt x="1664" y="10"/>
                    <a:pt x="1653" y="10"/>
                  </a:cubicBezTo>
                  <a:cubicBezTo>
                    <a:pt x="1653" y="10"/>
                    <a:pt x="1643" y="10"/>
                    <a:pt x="16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1" name="Google Shape;2831;p64"/>
            <p:cNvSpPr/>
            <p:nvPr/>
          </p:nvSpPr>
          <p:spPr>
            <a:xfrm>
              <a:off x="4142131" y="4007321"/>
              <a:ext cx="37433" cy="29642"/>
            </a:xfrm>
            <a:custGeom>
              <a:avLst/>
              <a:gdLst/>
              <a:ahLst/>
              <a:cxnLst/>
              <a:rect l="l" t="t" r="r" b="b"/>
              <a:pathLst>
                <a:path w="812" h="643" extrusionOk="0">
                  <a:moveTo>
                    <a:pt x="148" y="1"/>
                  </a:moveTo>
                  <a:lnTo>
                    <a:pt x="1" y="232"/>
                  </a:lnTo>
                  <a:lnTo>
                    <a:pt x="674" y="642"/>
                  </a:lnTo>
                  <a:lnTo>
                    <a:pt x="811" y="411"/>
                  </a:lnTo>
                  <a:lnTo>
                    <a:pt x="148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2" name="Google Shape;2832;p64"/>
            <p:cNvSpPr/>
            <p:nvPr/>
          </p:nvSpPr>
          <p:spPr>
            <a:xfrm>
              <a:off x="4148953" y="3855467"/>
              <a:ext cx="124239" cy="170800"/>
            </a:xfrm>
            <a:custGeom>
              <a:avLst/>
              <a:gdLst/>
              <a:ahLst/>
              <a:cxnLst/>
              <a:rect l="l" t="t" r="r" b="b"/>
              <a:pathLst>
                <a:path w="2695" h="3705" extrusionOk="0">
                  <a:moveTo>
                    <a:pt x="2032" y="0"/>
                  </a:moveTo>
                  <a:lnTo>
                    <a:pt x="1663" y="590"/>
                  </a:lnTo>
                  <a:cubicBezTo>
                    <a:pt x="1695" y="558"/>
                    <a:pt x="1737" y="537"/>
                    <a:pt x="1768" y="505"/>
                  </a:cubicBezTo>
                  <a:cubicBezTo>
                    <a:pt x="1800" y="484"/>
                    <a:pt x="1821" y="474"/>
                    <a:pt x="1852" y="453"/>
                  </a:cubicBezTo>
                  <a:cubicBezTo>
                    <a:pt x="1863" y="453"/>
                    <a:pt x="1884" y="442"/>
                    <a:pt x="1894" y="442"/>
                  </a:cubicBezTo>
                  <a:cubicBezTo>
                    <a:pt x="1905" y="432"/>
                    <a:pt x="1916" y="432"/>
                    <a:pt x="1926" y="432"/>
                  </a:cubicBezTo>
                  <a:lnTo>
                    <a:pt x="1958" y="432"/>
                  </a:lnTo>
                  <a:cubicBezTo>
                    <a:pt x="1969" y="442"/>
                    <a:pt x="1979" y="442"/>
                    <a:pt x="1979" y="442"/>
                  </a:cubicBezTo>
                  <a:cubicBezTo>
                    <a:pt x="1990" y="442"/>
                    <a:pt x="1990" y="453"/>
                    <a:pt x="2000" y="453"/>
                  </a:cubicBezTo>
                  <a:cubicBezTo>
                    <a:pt x="2000" y="463"/>
                    <a:pt x="2011" y="474"/>
                    <a:pt x="2021" y="484"/>
                  </a:cubicBezTo>
                  <a:cubicBezTo>
                    <a:pt x="2021" y="495"/>
                    <a:pt x="2021" y="516"/>
                    <a:pt x="2032" y="526"/>
                  </a:cubicBezTo>
                  <a:lnTo>
                    <a:pt x="2032" y="579"/>
                  </a:lnTo>
                  <a:cubicBezTo>
                    <a:pt x="2032" y="601"/>
                    <a:pt x="2032" y="622"/>
                    <a:pt x="2021" y="653"/>
                  </a:cubicBezTo>
                  <a:cubicBezTo>
                    <a:pt x="2021" y="674"/>
                    <a:pt x="2021" y="695"/>
                    <a:pt x="2011" y="727"/>
                  </a:cubicBezTo>
                  <a:cubicBezTo>
                    <a:pt x="2011" y="737"/>
                    <a:pt x="2011" y="748"/>
                    <a:pt x="2000" y="769"/>
                  </a:cubicBezTo>
                  <a:cubicBezTo>
                    <a:pt x="1937" y="1043"/>
                    <a:pt x="1737" y="1474"/>
                    <a:pt x="1463" y="1927"/>
                  </a:cubicBezTo>
                  <a:cubicBezTo>
                    <a:pt x="1190" y="2379"/>
                    <a:pt x="895" y="2737"/>
                    <a:pt x="674" y="2926"/>
                  </a:cubicBezTo>
                  <a:lnTo>
                    <a:pt x="642" y="2958"/>
                  </a:lnTo>
                  <a:cubicBezTo>
                    <a:pt x="621" y="2979"/>
                    <a:pt x="600" y="2989"/>
                    <a:pt x="579" y="3000"/>
                  </a:cubicBezTo>
                  <a:cubicBezTo>
                    <a:pt x="558" y="3021"/>
                    <a:pt x="537" y="3031"/>
                    <a:pt x="526" y="3031"/>
                  </a:cubicBezTo>
                  <a:cubicBezTo>
                    <a:pt x="505" y="3042"/>
                    <a:pt x="484" y="3052"/>
                    <a:pt x="474" y="3063"/>
                  </a:cubicBezTo>
                  <a:lnTo>
                    <a:pt x="432" y="3063"/>
                  </a:lnTo>
                  <a:cubicBezTo>
                    <a:pt x="428" y="3067"/>
                    <a:pt x="424" y="3068"/>
                    <a:pt x="418" y="3068"/>
                  </a:cubicBezTo>
                  <a:cubicBezTo>
                    <a:pt x="408" y="3068"/>
                    <a:pt x="397" y="3063"/>
                    <a:pt x="390" y="3063"/>
                  </a:cubicBezTo>
                  <a:cubicBezTo>
                    <a:pt x="390" y="3063"/>
                    <a:pt x="379" y="3063"/>
                    <a:pt x="379" y="3052"/>
                  </a:cubicBezTo>
                  <a:cubicBezTo>
                    <a:pt x="369" y="3052"/>
                    <a:pt x="369" y="3042"/>
                    <a:pt x="358" y="3042"/>
                  </a:cubicBezTo>
                  <a:lnTo>
                    <a:pt x="358" y="3031"/>
                  </a:lnTo>
                  <a:cubicBezTo>
                    <a:pt x="348" y="3031"/>
                    <a:pt x="348" y="3021"/>
                    <a:pt x="348" y="3010"/>
                  </a:cubicBezTo>
                  <a:lnTo>
                    <a:pt x="337" y="3010"/>
                  </a:lnTo>
                  <a:lnTo>
                    <a:pt x="337" y="2979"/>
                  </a:lnTo>
                  <a:cubicBezTo>
                    <a:pt x="327" y="2968"/>
                    <a:pt x="327" y="2947"/>
                    <a:pt x="327" y="2937"/>
                  </a:cubicBezTo>
                  <a:cubicBezTo>
                    <a:pt x="327" y="2905"/>
                    <a:pt x="327" y="2874"/>
                    <a:pt x="337" y="2832"/>
                  </a:cubicBezTo>
                  <a:cubicBezTo>
                    <a:pt x="348" y="2790"/>
                    <a:pt x="348" y="2748"/>
                    <a:pt x="369" y="2705"/>
                  </a:cubicBezTo>
                  <a:lnTo>
                    <a:pt x="369" y="2705"/>
                  </a:lnTo>
                  <a:lnTo>
                    <a:pt x="0" y="3295"/>
                  </a:lnTo>
                  <a:lnTo>
                    <a:pt x="663" y="3705"/>
                  </a:lnTo>
                  <a:lnTo>
                    <a:pt x="2694" y="400"/>
                  </a:lnTo>
                  <a:lnTo>
                    <a:pt x="203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3" name="Google Shape;2833;p64"/>
            <p:cNvSpPr/>
            <p:nvPr/>
          </p:nvSpPr>
          <p:spPr>
            <a:xfrm>
              <a:off x="4164950" y="3994229"/>
              <a:ext cx="507" cy="1014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11" y="21"/>
                  </a:moveTo>
                  <a:cubicBezTo>
                    <a:pt x="1" y="21"/>
                    <a:pt x="1" y="11"/>
                    <a:pt x="1" y="0"/>
                  </a:cubicBezTo>
                  <a:cubicBezTo>
                    <a:pt x="1" y="11"/>
                    <a:pt x="1" y="21"/>
                    <a:pt x="11" y="2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4" name="Google Shape;2834;p64"/>
            <p:cNvSpPr/>
            <p:nvPr/>
          </p:nvSpPr>
          <p:spPr>
            <a:xfrm>
              <a:off x="4164443" y="3992800"/>
              <a:ext cx="46" cy="1475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5" name="Google Shape;2835;p64"/>
            <p:cNvSpPr/>
            <p:nvPr/>
          </p:nvSpPr>
          <p:spPr>
            <a:xfrm>
              <a:off x="4225572" y="3878748"/>
              <a:ext cx="4933" cy="3918"/>
            </a:xfrm>
            <a:custGeom>
              <a:avLst/>
              <a:gdLst/>
              <a:ahLst/>
              <a:cxnLst/>
              <a:rect l="l" t="t" r="r" b="b"/>
              <a:pathLst>
                <a:path w="107" h="85" extrusionOk="0">
                  <a:moveTo>
                    <a:pt x="106" y="0"/>
                  </a:moveTo>
                  <a:cubicBezTo>
                    <a:pt x="75" y="32"/>
                    <a:pt x="33" y="53"/>
                    <a:pt x="1" y="85"/>
                  </a:cubicBezTo>
                  <a:lnTo>
                    <a:pt x="1" y="85"/>
                  </a:lnTo>
                  <a:cubicBezTo>
                    <a:pt x="33" y="53"/>
                    <a:pt x="75" y="32"/>
                    <a:pt x="106" y="0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6" name="Google Shape;2836;p64"/>
            <p:cNvSpPr/>
            <p:nvPr/>
          </p:nvSpPr>
          <p:spPr>
            <a:xfrm>
              <a:off x="4234331" y="3875843"/>
              <a:ext cx="1982" cy="553"/>
            </a:xfrm>
            <a:custGeom>
              <a:avLst/>
              <a:gdLst/>
              <a:ahLst/>
              <a:cxnLst/>
              <a:rect l="l" t="t" r="r" b="b"/>
              <a:pathLst>
                <a:path w="43" h="12" extrusionOk="0">
                  <a:moveTo>
                    <a:pt x="0" y="11"/>
                  </a:moveTo>
                  <a:cubicBezTo>
                    <a:pt x="11" y="11"/>
                    <a:pt x="32" y="0"/>
                    <a:pt x="42" y="0"/>
                  </a:cubicBezTo>
                  <a:cubicBezTo>
                    <a:pt x="32" y="0"/>
                    <a:pt x="11" y="11"/>
                    <a:pt x="0" y="1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7" name="Google Shape;2837;p64"/>
            <p:cNvSpPr/>
            <p:nvPr/>
          </p:nvSpPr>
          <p:spPr>
            <a:xfrm>
              <a:off x="4163982" y="3985977"/>
              <a:ext cx="507" cy="4887"/>
            </a:xfrm>
            <a:custGeom>
              <a:avLst/>
              <a:gdLst/>
              <a:ahLst/>
              <a:cxnLst/>
              <a:rect l="l" t="t" r="r" b="b"/>
              <a:pathLst>
                <a:path w="11" h="106" extrusionOk="0">
                  <a:moveTo>
                    <a:pt x="1" y="106"/>
                  </a:moveTo>
                  <a:cubicBezTo>
                    <a:pt x="1" y="74"/>
                    <a:pt x="1" y="43"/>
                    <a:pt x="11" y="1"/>
                  </a:cubicBezTo>
                  <a:cubicBezTo>
                    <a:pt x="1" y="43"/>
                    <a:pt x="1" y="74"/>
                    <a:pt x="1" y="106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8" name="Google Shape;2838;p64"/>
            <p:cNvSpPr/>
            <p:nvPr/>
          </p:nvSpPr>
          <p:spPr>
            <a:xfrm>
              <a:off x="4230459" y="3876350"/>
              <a:ext cx="3918" cy="2443"/>
            </a:xfrm>
            <a:custGeom>
              <a:avLst/>
              <a:gdLst/>
              <a:ahLst/>
              <a:cxnLst/>
              <a:rect l="l" t="t" r="r" b="b"/>
              <a:pathLst>
                <a:path w="85" h="53" extrusionOk="0">
                  <a:moveTo>
                    <a:pt x="0" y="52"/>
                  </a:moveTo>
                  <a:cubicBezTo>
                    <a:pt x="32" y="31"/>
                    <a:pt x="53" y="21"/>
                    <a:pt x="84" y="0"/>
                  </a:cubicBezTo>
                  <a:cubicBezTo>
                    <a:pt x="53" y="21"/>
                    <a:pt x="32" y="31"/>
                    <a:pt x="0" y="52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39" name="Google Shape;2839;p64"/>
            <p:cNvSpPr/>
            <p:nvPr/>
          </p:nvSpPr>
          <p:spPr>
            <a:xfrm>
              <a:off x="4163982" y="3990863"/>
              <a:ext cx="507" cy="1982"/>
            </a:xfrm>
            <a:custGeom>
              <a:avLst/>
              <a:gdLst/>
              <a:ahLst/>
              <a:cxnLst/>
              <a:rect l="l" t="t" r="r" b="b"/>
              <a:pathLst>
                <a:path w="11" h="43" extrusionOk="0">
                  <a:moveTo>
                    <a:pt x="11" y="42"/>
                  </a:moveTo>
                  <a:cubicBezTo>
                    <a:pt x="1" y="31"/>
                    <a:pt x="1" y="10"/>
                    <a:pt x="1" y="0"/>
                  </a:cubicBezTo>
                  <a:cubicBezTo>
                    <a:pt x="1" y="10"/>
                    <a:pt x="1" y="31"/>
                    <a:pt x="11" y="42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40" name="Google Shape;2840;p64"/>
            <p:cNvSpPr/>
            <p:nvPr/>
          </p:nvSpPr>
          <p:spPr>
            <a:xfrm>
              <a:off x="4236267" y="3875382"/>
              <a:ext cx="1521" cy="507"/>
            </a:xfrm>
            <a:custGeom>
              <a:avLst/>
              <a:gdLst/>
              <a:ahLst/>
              <a:cxnLst/>
              <a:rect l="l" t="t" r="r" b="b"/>
              <a:pathLst>
                <a:path w="33" h="11" extrusionOk="0">
                  <a:moveTo>
                    <a:pt x="0" y="10"/>
                  </a:moveTo>
                  <a:cubicBezTo>
                    <a:pt x="11" y="0"/>
                    <a:pt x="22" y="0"/>
                    <a:pt x="32" y="0"/>
                  </a:cubicBezTo>
                  <a:cubicBezTo>
                    <a:pt x="22" y="0"/>
                    <a:pt x="11" y="0"/>
                    <a:pt x="0" y="10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41" name="Google Shape;2841;p64"/>
            <p:cNvSpPr/>
            <p:nvPr/>
          </p:nvSpPr>
          <p:spPr>
            <a:xfrm>
              <a:off x="4175646" y="3991832"/>
              <a:ext cx="2950" cy="1982"/>
            </a:xfrm>
            <a:custGeom>
              <a:avLst/>
              <a:gdLst/>
              <a:ahLst/>
              <a:cxnLst/>
              <a:rect l="l" t="t" r="r" b="b"/>
              <a:pathLst>
                <a:path w="64" h="43" extrusionOk="0">
                  <a:moveTo>
                    <a:pt x="63" y="0"/>
                  </a:moveTo>
                  <a:cubicBezTo>
                    <a:pt x="42" y="21"/>
                    <a:pt x="21" y="31"/>
                    <a:pt x="0" y="42"/>
                  </a:cubicBezTo>
                  <a:cubicBezTo>
                    <a:pt x="21" y="31"/>
                    <a:pt x="42" y="21"/>
                    <a:pt x="63" y="0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42" name="Google Shape;2842;p64"/>
            <p:cNvSpPr/>
            <p:nvPr/>
          </p:nvSpPr>
          <p:spPr>
            <a:xfrm>
              <a:off x="4237743" y="3875382"/>
              <a:ext cx="1475" cy="46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0" y="0"/>
                  </a:moveTo>
                  <a:lnTo>
                    <a:pt x="32" y="0"/>
                  </a:ln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43" name="Google Shape;2843;p64"/>
            <p:cNvSpPr/>
            <p:nvPr/>
          </p:nvSpPr>
          <p:spPr>
            <a:xfrm>
              <a:off x="4241615" y="3885524"/>
              <a:ext cx="507" cy="3457"/>
            </a:xfrm>
            <a:custGeom>
              <a:avLst/>
              <a:gdLst/>
              <a:ahLst/>
              <a:cxnLst/>
              <a:rect l="l" t="t" r="r" b="b"/>
              <a:pathLst>
                <a:path w="11" h="75" extrusionOk="0">
                  <a:moveTo>
                    <a:pt x="11" y="1"/>
                  </a:moveTo>
                  <a:cubicBezTo>
                    <a:pt x="11" y="22"/>
                    <a:pt x="11" y="43"/>
                    <a:pt x="1" y="75"/>
                  </a:cubicBezTo>
                  <a:cubicBezTo>
                    <a:pt x="11" y="43"/>
                    <a:pt x="11" y="22"/>
                    <a:pt x="11" y="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44" name="Google Shape;2844;p64"/>
            <p:cNvSpPr/>
            <p:nvPr/>
          </p:nvSpPr>
          <p:spPr>
            <a:xfrm>
              <a:off x="4165411" y="3995704"/>
              <a:ext cx="1014" cy="507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2" y="10"/>
                  </a:moveTo>
                  <a:lnTo>
                    <a:pt x="22" y="10"/>
                  </a:lnTo>
                  <a:cubicBezTo>
                    <a:pt x="12" y="10"/>
                    <a:pt x="12" y="0"/>
                    <a:pt x="1" y="0"/>
                  </a:cubicBezTo>
                  <a:cubicBezTo>
                    <a:pt x="12" y="0"/>
                    <a:pt x="12" y="10"/>
                    <a:pt x="22" y="10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45" name="Google Shape;2845;p64"/>
            <p:cNvSpPr/>
            <p:nvPr/>
          </p:nvSpPr>
          <p:spPr>
            <a:xfrm>
              <a:off x="4179979" y="3890872"/>
              <a:ext cx="61175" cy="99530"/>
            </a:xfrm>
            <a:custGeom>
              <a:avLst/>
              <a:gdLst/>
              <a:ahLst/>
              <a:cxnLst/>
              <a:rect l="l" t="t" r="r" b="b"/>
              <a:pathLst>
                <a:path w="1327" h="2159" extrusionOk="0">
                  <a:moveTo>
                    <a:pt x="1" y="2158"/>
                  </a:moveTo>
                  <a:cubicBezTo>
                    <a:pt x="222" y="1969"/>
                    <a:pt x="517" y="1611"/>
                    <a:pt x="790" y="1159"/>
                  </a:cubicBezTo>
                  <a:cubicBezTo>
                    <a:pt x="1064" y="706"/>
                    <a:pt x="1264" y="275"/>
                    <a:pt x="1327" y="1"/>
                  </a:cubicBezTo>
                  <a:cubicBezTo>
                    <a:pt x="1264" y="275"/>
                    <a:pt x="1064" y="706"/>
                    <a:pt x="790" y="1159"/>
                  </a:cubicBezTo>
                  <a:cubicBezTo>
                    <a:pt x="517" y="1611"/>
                    <a:pt x="222" y="1969"/>
                    <a:pt x="1" y="2158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46" name="Google Shape;2846;p64"/>
            <p:cNvSpPr/>
            <p:nvPr/>
          </p:nvSpPr>
          <p:spPr>
            <a:xfrm>
              <a:off x="4164443" y="3980168"/>
              <a:ext cx="1521" cy="5855"/>
            </a:xfrm>
            <a:custGeom>
              <a:avLst/>
              <a:gdLst/>
              <a:ahLst/>
              <a:cxnLst/>
              <a:rect l="l" t="t" r="r" b="b"/>
              <a:pathLst>
                <a:path w="33" h="127" extrusionOk="0">
                  <a:moveTo>
                    <a:pt x="33" y="0"/>
                  </a:moveTo>
                  <a:cubicBezTo>
                    <a:pt x="12" y="41"/>
                    <a:pt x="12" y="82"/>
                    <a:pt x="2" y="123"/>
                  </a:cubicBezTo>
                  <a:lnTo>
                    <a:pt x="2" y="123"/>
                  </a:lnTo>
                  <a:lnTo>
                    <a:pt x="33" y="0"/>
                  </a:lnTo>
                  <a:close/>
                  <a:moveTo>
                    <a:pt x="2" y="123"/>
                  </a:moveTo>
                  <a:lnTo>
                    <a:pt x="1" y="127"/>
                  </a:lnTo>
                  <a:cubicBezTo>
                    <a:pt x="1" y="126"/>
                    <a:pt x="1" y="125"/>
                    <a:pt x="2" y="123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47" name="Google Shape;2847;p64"/>
            <p:cNvSpPr/>
            <p:nvPr/>
          </p:nvSpPr>
          <p:spPr>
            <a:xfrm>
              <a:off x="4239172" y="3875382"/>
              <a:ext cx="1014" cy="507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2" y="10"/>
                  </a:moveTo>
                  <a:cubicBezTo>
                    <a:pt x="22" y="10"/>
                    <a:pt x="12" y="10"/>
                    <a:pt x="1" y="0"/>
                  </a:cubicBezTo>
                  <a:cubicBezTo>
                    <a:pt x="12" y="10"/>
                    <a:pt x="22" y="10"/>
                    <a:pt x="22" y="10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48" name="Google Shape;2848;p64"/>
            <p:cNvSpPr/>
            <p:nvPr/>
          </p:nvSpPr>
          <p:spPr>
            <a:xfrm>
              <a:off x="4242583" y="3844772"/>
              <a:ext cx="36926" cy="29181"/>
            </a:xfrm>
            <a:custGeom>
              <a:avLst/>
              <a:gdLst/>
              <a:ahLst/>
              <a:cxnLst/>
              <a:rect l="l" t="t" r="r" b="b"/>
              <a:pathLst>
                <a:path w="801" h="633" extrusionOk="0">
                  <a:moveTo>
                    <a:pt x="137" y="1"/>
                  </a:moveTo>
                  <a:lnTo>
                    <a:pt x="1" y="232"/>
                  </a:lnTo>
                  <a:lnTo>
                    <a:pt x="663" y="632"/>
                  </a:lnTo>
                  <a:lnTo>
                    <a:pt x="801" y="401"/>
                  </a:lnTo>
                  <a:lnTo>
                    <a:pt x="13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49" name="Google Shape;2849;p64"/>
            <p:cNvSpPr/>
            <p:nvPr/>
          </p:nvSpPr>
          <p:spPr>
            <a:xfrm>
              <a:off x="4174677" y="3956380"/>
              <a:ext cx="507" cy="1014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0" y="21"/>
                  </a:moveTo>
                  <a:cubicBezTo>
                    <a:pt x="0" y="11"/>
                    <a:pt x="0" y="0"/>
                    <a:pt x="10" y="0"/>
                  </a:cubicBezTo>
                  <a:cubicBezTo>
                    <a:pt x="0" y="0"/>
                    <a:pt x="0" y="11"/>
                    <a:pt x="0" y="2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50" name="Google Shape;2850;p64"/>
            <p:cNvSpPr/>
            <p:nvPr/>
          </p:nvSpPr>
          <p:spPr>
            <a:xfrm>
              <a:off x="4217366" y="3890872"/>
              <a:ext cx="507" cy="46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51" name="Google Shape;2851;p64"/>
            <p:cNvSpPr/>
            <p:nvPr/>
          </p:nvSpPr>
          <p:spPr>
            <a:xfrm>
              <a:off x="4173202" y="3959792"/>
              <a:ext cx="46" cy="507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52" name="Google Shape;2852;p64"/>
            <p:cNvSpPr/>
            <p:nvPr/>
          </p:nvSpPr>
          <p:spPr>
            <a:xfrm>
              <a:off x="4190213" y="3927752"/>
              <a:ext cx="46" cy="507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53" name="Google Shape;2853;p64"/>
            <p:cNvSpPr/>
            <p:nvPr/>
          </p:nvSpPr>
          <p:spPr>
            <a:xfrm>
              <a:off x="4176107" y="3953015"/>
              <a:ext cx="553" cy="1014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0" y="21"/>
                  </a:moveTo>
                  <a:cubicBezTo>
                    <a:pt x="0" y="10"/>
                    <a:pt x="11" y="10"/>
                    <a:pt x="11" y="0"/>
                  </a:cubicBezTo>
                  <a:cubicBezTo>
                    <a:pt x="11" y="10"/>
                    <a:pt x="0" y="10"/>
                    <a:pt x="0" y="2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54" name="Google Shape;2854;p64"/>
            <p:cNvSpPr/>
            <p:nvPr/>
          </p:nvSpPr>
          <p:spPr>
            <a:xfrm>
              <a:off x="4201830" y="3909773"/>
              <a:ext cx="507" cy="1060"/>
            </a:xfrm>
            <a:custGeom>
              <a:avLst/>
              <a:gdLst/>
              <a:ahLst/>
              <a:cxnLst/>
              <a:rect l="l" t="t" r="r" b="b"/>
              <a:pathLst>
                <a:path w="11" h="23" extrusionOk="0">
                  <a:moveTo>
                    <a:pt x="1" y="22"/>
                  </a:moveTo>
                  <a:cubicBezTo>
                    <a:pt x="1" y="12"/>
                    <a:pt x="11" y="12"/>
                    <a:pt x="11" y="1"/>
                  </a:cubicBezTo>
                  <a:cubicBezTo>
                    <a:pt x="11" y="12"/>
                    <a:pt x="1" y="12"/>
                    <a:pt x="1" y="2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55" name="Google Shape;2855;p64"/>
            <p:cNvSpPr/>
            <p:nvPr/>
          </p:nvSpPr>
          <p:spPr>
            <a:xfrm>
              <a:off x="4211051" y="3898156"/>
              <a:ext cx="46" cy="55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56" name="Google Shape;2856;p64"/>
            <p:cNvSpPr/>
            <p:nvPr/>
          </p:nvSpPr>
          <p:spPr>
            <a:xfrm>
              <a:off x="4194547" y="3920007"/>
              <a:ext cx="1014" cy="1475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0" y="32"/>
                  </a:moveTo>
                  <a:cubicBezTo>
                    <a:pt x="11" y="21"/>
                    <a:pt x="11" y="11"/>
                    <a:pt x="21" y="0"/>
                  </a:cubicBezTo>
                  <a:cubicBezTo>
                    <a:pt x="11" y="11"/>
                    <a:pt x="11" y="21"/>
                    <a:pt x="0" y="3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57" name="Google Shape;2857;p64"/>
            <p:cNvSpPr/>
            <p:nvPr/>
          </p:nvSpPr>
          <p:spPr>
            <a:xfrm>
              <a:off x="4168316" y="3972423"/>
              <a:ext cx="46" cy="46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58" name="Google Shape;2858;p64"/>
            <p:cNvSpPr/>
            <p:nvPr/>
          </p:nvSpPr>
          <p:spPr>
            <a:xfrm>
              <a:off x="4192610" y="3923373"/>
              <a:ext cx="553" cy="1521"/>
            </a:xfrm>
            <a:custGeom>
              <a:avLst/>
              <a:gdLst/>
              <a:ahLst/>
              <a:cxnLst/>
              <a:rect l="l" t="t" r="r" b="b"/>
              <a:pathLst>
                <a:path w="12" h="33" extrusionOk="0">
                  <a:moveTo>
                    <a:pt x="0" y="33"/>
                  </a:moveTo>
                  <a:cubicBezTo>
                    <a:pt x="0" y="22"/>
                    <a:pt x="11" y="12"/>
                    <a:pt x="11" y="1"/>
                  </a:cubicBezTo>
                  <a:cubicBezTo>
                    <a:pt x="11" y="12"/>
                    <a:pt x="0" y="22"/>
                    <a:pt x="0" y="3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59" name="Google Shape;2859;p64"/>
            <p:cNvSpPr/>
            <p:nvPr/>
          </p:nvSpPr>
          <p:spPr>
            <a:xfrm>
              <a:off x="4215430" y="3893315"/>
              <a:ext cx="46" cy="46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60" name="Google Shape;2860;p64"/>
            <p:cNvSpPr/>
            <p:nvPr/>
          </p:nvSpPr>
          <p:spPr>
            <a:xfrm>
              <a:off x="4170298" y="3966062"/>
              <a:ext cx="553" cy="55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0" y="12"/>
                  </a:moveTo>
                  <a:lnTo>
                    <a:pt x="11" y="1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61" name="Google Shape;2861;p64"/>
            <p:cNvSpPr/>
            <p:nvPr/>
          </p:nvSpPr>
          <p:spPr>
            <a:xfrm>
              <a:off x="4169330" y="3968966"/>
              <a:ext cx="46" cy="55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62" name="Google Shape;2862;p64"/>
            <p:cNvSpPr/>
            <p:nvPr/>
          </p:nvSpPr>
          <p:spPr>
            <a:xfrm>
              <a:off x="4208607" y="3901060"/>
              <a:ext cx="553" cy="55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1"/>
                  </a:moveTo>
                  <a:cubicBezTo>
                    <a:pt x="1" y="11"/>
                    <a:pt x="1" y="1"/>
                    <a:pt x="11" y="1"/>
                  </a:cubicBezTo>
                  <a:cubicBezTo>
                    <a:pt x="1" y="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63" name="Google Shape;2863;p64"/>
            <p:cNvSpPr/>
            <p:nvPr/>
          </p:nvSpPr>
          <p:spPr>
            <a:xfrm>
              <a:off x="4198926" y="3913692"/>
              <a:ext cx="1014" cy="1014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21"/>
                  </a:moveTo>
                  <a:lnTo>
                    <a:pt x="22" y="0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64" name="Google Shape;2864;p64"/>
            <p:cNvSpPr/>
            <p:nvPr/>
          </p:nvSpPr>
          <p:spPr>
            <a:xfrm>
              <a:off x="4196990" y="3916596"/>
              <a:ext cx="507" cy="1521"/>
            </a:xfrm>
            <a:custGeom>
              <a:avLst/>
              <a:gdLst/>
              <a:ahLst/>
              <a:cxnLst/>
              <a:rect l="l" t="t" r="r" b="b"/>
              <a:pathLst>
                <a:path w="11" h="33" extrusionOk="0">
                  <a:moveTo>
                    <a:pt x="0" y="32"/>
                  </a:moveTo>
                  <a:cubicBezTo>
                    <a:pt x="0" y="21"/>
                    <a:pt x="10" y="11"/>
                    <a:pt x="10" y="0"/>
                  </a:cubicBezTo>
                  <a:cubicBezTo>
                    <a:pt x="10" y="11"/>
                    <a:pt x="0" y="21"/>
                    <a:pt x="0" y="3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65" name="Google Shape;2865;p64"/>
            <p:cNvSpPr/>
            <p:nvPr/>
          </p:nvSpPr>
          <p:spPr>
            <a:xfrm>
              <a:off x="4183390" y="3938447"/>
              <a:ext cx="1014" cy="1475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1" y="31"/>
                  </a:moveTo>
                  <a:cubicBezTo>
                    <a:pt x="11" y="21"/>
                    <a:pt x="11" y="10"/>
                    <a:pt x="22" y="0"/>
                  </a:cubicBezTo>
                  <a:cubicBezTo>
                    <a:pt x="11" y="10"/>
                    <a:pt x="11" y="21"/>
                    <a:pt x="1" y="3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66" name="Google Shape;2866;p64"/>
            <p:cNvSpPr/>
            <p:nvPr/>
          </p:nvSpPr>
          <p:spPr>
            <a:xfrm>
              <a:off x="4185327" y="3935036"/>
              <a:ext cx="1014" cy="1521"/>
            </a:xfrm>
            <a:custGeom>
              <a:avLst/>
              <a:gdLst/>
              <a:ahLst/>
              <a:cxnLst/>
              <a:rect l="l" t="t" r="r" b="b"/>
              <a:pathLst>
                <a:path w="22" h="33" extrusionOk="0">
                  <a:moveTo>
                    <a:pt x="1" y="32"/>
                  </a:moveTo>
                  <a:cubicBezTo>
                    <a:pt x="11" y="21"/>
                    <a:pt x="11" y="11"/>
                    <a:pt x="22" y="0"/>
                  </a:cubicBezTo>
                  <a:cubicBezTo>
                    <a:pt x="11" y="11"/>
                    <a:pt x="11" y="21"/>
                    <a:pt x="1" y="3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67" name="Google Shape;2867;p64"/>
            <p:cNvSpPr/>
            <p:nvPr/>
          </p:nvSpPr>
          <p:spPr>
            <a:xfrm>
              <a:off x="4187263" y="3931671"/>
              <a:ext cx="1014" cy="1014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21"/>
                  </a:moveTo>
                  <a:cubicBezTo>
                    <a:pt x="11" y="21"/>
                    <a:pt x="11" y="10"/>
                    <a:pt x="22" y="0"/>
                  </a:cubicBezTo>
                  <a:cubicBezTo>
                    <a:pt x="11" y="10"/>
                    <a:pt x="11" y="21"/>
                    <a:pt x="1" y="2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68" name="Google Shape;2868;p64"/>
            <p:cNvSpPr/>
            <p:nvPr/>
          </p:nvSpPr>
          <p:spPr>
            <a:xfrm>
              <a:off x="4177582" y="3949558"/>
              <a:ext cx="507" cy="1060"/>
            </a:xfrm>
            <a:custGeom>
              <a:avLst/>
              <a:gdLst/>
              <a:ahLst/>
              <a:cxnLst/>
              <a:rect l="l" t="t" r="r" b="b"/>
              <a:pathLst>
                <a:path w="11" h="23" extrusionOk="0">
                  <a:moveTo>
                    <a:pt x="0" y="22"/>
                  </a:moveTo>
                  <a:cubicBezTo>
                    <a:pt x="10" y="22"/>
                    <a:pt x="10" y="12"/>
                    <a:pt x="10" y="1"/>
                  </a:cubicBezTo>
                  <a:cubicBezTo>
                    <a:pt x="10" y="12"/>
                    <a:pt x="10" y="22"/>
                    <a:pt x="0" y="2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69" name="Google Shape;2869;p64"/>
            <p:cNvSpPr/>
            <p:nvPr/>
          </p:nvSpPr>
          <p:spPr>
            <a:xfrm>
              <a:off x="4206164" y="3903503"/>
              <a:ext cx="1014" cy="1014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22"/>
                  </a:moveTo>
                  <a:cubicBezTo>
                    <a:pt x="12" y="22"/>
                    <a:pt x="12" y="11"/>
                    <a:pt x="22" y="1"/>
                  </a:cubicBezTo>
                  <a:cubicBezTo>
                    <a:pt x="12" y="11"/>
                    <a:pt x="12" y="22"/>
                    <a:pt x="1" y="2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70" name="Google Shape;2870;p64"/>
            <p:cNvSpPr/>
            <p:nvPr/>
          </p:nvSpPr>
          <p:spPr>
            <a:xfrm>
              <a:off x="4179518" y="3946192"/>
              <a:ext cx="507" cy="507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11"/>
                  </a:moveTo>
                  <a:cubicBezTo>
                    <a:pt x="0" y="11"/>
                    <a:pt x="11" y="11"/>
                    <a:pt x="11" y="1"/>
                  </a:cubicBezTo>
                  <a:cubicBezTo>
                    <a:pt x="11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71" name="Google Shape;2871;p64"/>
            <p:cNvSpPr/>
            <p:nvPr/>
          </p:nvSpPr>
          <p:spPr>
            <a:xfrm>
              <a:off x="4181454" y="3941813"/>
              <a:ext cx="1014" cy="1521"/>
            </a:xfrm>
            <a:custGeom>
              <a:avLst/>
              <a:gdLst/>
              <a:ahLst/>
              <a:cxnLst/>
              <a:rect l="l" t="t" r="r" b="b"/>
              <a:pathLst>
                <a:path w="22" h="33" extrusionOk="0">
                  <a:moveTo>
                    <a:pt x="1" y="33"/>
                  </a:moveTo>
                  <a:cubicBezTo>
                    <a:pt x="11" y="22"/>
                    <a:pt x="11" y="12"/>
                    <a:pt x="22" y="1"/>
                  </a:cubicBezTo>
                  <a:cubicBezTo>
                    <a:pt x="11" y="12"/>
                    <a:pt x="11" y="22"/>
                    <a:pt x="1" y="3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72" name="Google Shape;2872;p64"/>
            <p:cNvSpPr/>
            <p:nvPr/>
          </p:nvSpPr>
          <p:spPr>
            <a:xfrm>
              <a:off x="4204228" y="3906408"/>
              <a:ext cx="553" cy="1014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22"/>
                  </a:moveTo>
                  <a:cubicBezTo>
                    <a:pt x="1" y="22"/>
                    <a:pt x="12" y="11"/>
                    <a:pt x="12" y="1"/>
                  </a:cubicBezTo>
                  <a:cubicBezTo>
                    <a:pt x="12" y="11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73" name="Google Shape;2873;p64"/>
            <p:cNvSpPr/>
            <p:nvPr/>
          </p:nvSpPr>
          <p:spPr>
            <a:xfrm>
              <a:off x="4114009" y="4008796"/>
              <a:ext cx="29642" cy="38355"/>
            </a:xfrm>
            <a:custGeom>
              <a:avLst/>
              <a:gdLst/>
              <a:ahLst/>
              <a:cxnLst/>
              <a:rect l="l" t="t" r="r" b="b"/>
              <a:pathLst>
                <a:path w="643" h="832" extrusionOk="0">
                  <a:moveTo>
                    <a:pt x="285" y="0"/>
                  </a:moveTo>
                  <a:lnTo>
                    <a:pt x="105" y="295"/>
                  </a:lnTo>
                  <a:cubicBezTo>
                    <a:pt x="105" y="295"/>
                    <a:pt x="0" y="442"/>
                    <a:pt x="505" y="758"/>
                  </a:cubicBezTo>
                  <a:cubicBezTo>
                    <a:pt x="558" y="790"/>
                    <a:pt x="601" y="811"/>
                    <a:pt x="643" y="832"/>
                  </a:cubicBezTo>
                  <a:cubicBezTo>
                    <a:pt x="369" y="663"/>
                    <a:pt x="442" y="484"/>
                    <a:pt x="442" y="484"/>
                  </a:cubicBezTo>
                  <a:lnTo>
                    <a:pt x="611" y="200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74" name="Google Shape;2874;p64"/>
            <p:cNvSpPr/>
            <p:nvPr/>
          </p:nvSpPr>
          <p:spPr>
            <a:xfrm>
              <a:off x="4233870" y="3784611"/>
              <a:ext cx="58731" cy="60207"/>
            </a:xfrm>
            <a:custGeom>
              <a:avLst/>
              <a:gdLst/>
              <a:ahLst/>
              <a:cxnLst/>
              <a:rect l="l" t="t" r="r" b="b"/>
              <a:pathLst>
                <a:path w="1274" h="1306" extrusionOk="0">
                  <a:moveTo>
                    <a:pt x="1158" y="1"/>
                  </a:moveTo>
                  <a:lnTo>
                    <a:pt x="127" y="885"/>
                  </a:lnTo>
                  <a:lnTo>
                    <a:pt x="0" y="1095"/>
                  </a:lnTo>
                  <a:lnTo>
                    <a:pt x="326" y="1306"/>
                  </a:lnTo>
                  <a:lnTo>
                    <a:pt x="473" y="1064"/>
                  </a:lnTo>
                  <a:lnTo>
                    <a:pt x="1273" y="75"/>
                  </a:lnTo>
                  <a:lnTo>
                    <a:pt x="115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75" name="Google Shape;2875;p64"/>
            <p:cNvSpPr/>
            <p:nvPr/>
          </p:nvSpPr>
          <p:spPr>
            <a:xfrm>
              <a:off x="4165918" y="3882620"/>
              <a:ext cx="59700" cy="97594"/>
            </a:xfrm>
            <a:custGeom>
              <a:avLst/>
              <a:gdLst/>
              <a:ahLst/>
              <a:cxnLst/>
              <a:rect l="l" t="t" r="r" b="b"/>
              <a:pathLst>
                <a:path w="1295" h="2117" extrusionOk="0">
                  <a:moveTo>
                    <a:pt x="1295" y="1"/>
                  </a:moveTo>
                  <a:lnTo>
                    <a:pt x="1295" y="1"/>
                  </a:lnTo>
                  <a:cubicBezTo>
                    <a:pt x="1243" y="54"/>
                    <a:pt x="1180" y="106"/>
                    <a:pt x="1127" y="180"/>
                  </a:cubicBezTo>
                  <a:lnTo>
                    <a:pt x="1116" y="180"/>
                  </a:lnTo>
                  <a:cubicBezTo>
                    <a:pt x="1105" y="190"/>
                    <a:pt x="1095" y="211"/>
                    <a:pt x="1074" y="232"/>
                  </a:cubicBezTo>
                  <a:cubicBezTo>
                    <a:pt x="1042" y="264"/>
                    <a:pt x="1011" y="306"/>
                    <a:pt x="979" y="337"/>
                  </a:cubicBezTo>
                  <a:lnTo>
                    <a:pt x="979" y="348"/>
                  </a:lnTo>
                  <a:cubicBezTo>
                    <a:pt x="958" y="369"/>
                    <a:pt x="948" y="379"/>
                    <a:pt x="937" y="401"/>
                  </a:cubicBezTo>
                  <a:cubicBezTo>
                    <a:pt x="927" y="401"/>
                    <a:pt x="927" y="411"/>
                    <a:pt x="927" y="411"/>
                  </a:cubicBezTo>
                  <a:cubicBezTo>
                    <a:pt x="916" y="433"/>
                    <a:pt x="906" y="443"/>
                    <a:pt x="895" y="454"/>
                  </a:cubicBezTo>
                  <a:cubicBezTo>
                    <a:pt x="885" y="464"/>
                    <a:pt x="885" y="475"/>
                    <a:pt x="874" y="475"/>
                  </a:cubicBezTo>
                  <a:cubicBezTo>
                    <a:pt x="864" y="496"/>
                    <a:pt x="853" y="506"/>
                    <a:pt x="843" y="517"/>
                  </a:cubicBezTo>
                  <a:cubicBezTo>
                    <a:pt x="843" y="527"/>
                    <a:pt x="832" y="538"/>
                    <a:pt x="832" y="538"/>
                  </a:cubicBezTo>
                  <a:cubicBezTo>
                    <a:pt x="811" y="559"/>
                    <a:pt x="801" y="580"/>
                    <a:pt x="790" y="590"/>
                  </a:cubicBezTo>
                  <a:cubicBezTo>
                    <a:pt x="790" y="601"/>
                    <a:pt x="780" y="601"/>
                    <a:pt x="780" y="611"/>
                  </a:cubicBezTo>
                  <a:cubicBezTo>
                    <a:pt x="769" y="632"/>
                    <a:pt x="748" y="653"/>
                    <a:pt x="738" y="674"/>
                  </a:cubicBezTo>
                  <a:lnTo>
                    <a:pt x="716" y="695"/>
                  </a:lnTo>
                  <a:cubicBezTo>
                    <a:pt x="706" y="706"/>
                    <a:pt x="695" y="727"/>
                    <a:pt x="684" y="737"/>
                  </a:cubicBezTo>
                  <a:cubicBezTo>
                    <a:pt x="684" y="748"/>
                    <a:pt x="674" y="758"/>
                    <a:pt x="674" y="769"/>
                  </a:cubicBezTo>
                  <a:cubicBezTo>
                    <a:pt x="663" y="779"/>
                    <a:pt x="653" y="800"/>
                    <a:pt x="642" y="811"/>
                  </a:cubicBezTo>
                  <a:cubicBezTo>
                    <a:pt x="632" y="822"/>
                    <a:pt x="632" y="832"/>
                    <a:pt x="621" y="843"/>
                  </a:cubicBezTo>
                  <a:cubicBezTo>
                    <a:pt x="611" y="854"/>
                    <a:pt x="600" y="875"/>
                    <a:pt x="590" y="885"/>
                  </a:cubicBezTo>
                  <a:cubicBezTo>
                    <a:pt x="590" y="896"/>
                    <a:pt x="579" y="906"/>
                    <a:pt x="579" y="917"/>
                  </a:cubicBezTo>
                  <a:cubicBezTo>
                    <a:pt x="558" y="938"/>
                    <a:pt x="548" y="959"/>
                    <a:pt x="527" y="980"/>
                  </a:cubicBezTo>
                  <a:lnTo>
                    <a:pt x="527" y="990"/>
                  </a:lnTo>
                  <a:cubicBezTo>
                    <a:pt x="516" y="1011"/>
                    <a:pt x="495" y="1043"/>
                    <a:pt x="485" y="1064"/>
                  </a:cubicBezTo>
                  <a:cubicBezTo>
                    <a:pt x="474" y="1074"/>
                    <a:pt x="474" y="1085"/>
                    <a:pt x="464" y="1085"/>
                  </a:cubicBezTo>
                  <a:cubicBezTo>
                    <a:pt x="464" y="1106"/>
                    <a:pt x="453" y="1116"/>
                    <a:pt x="443" y="1137"/>
                  </a:cubicBezTo>
                  <a:cubicBezTo>
                    <a:pt x="432" y="1148"/>
                    <a:pt x="432" y="1158"/>
                    <a:pt x="422" y="1169"/>
                  </a:cubicBezTo>
                  <a:cubicBezTo>
                    <a:pt x="411" y="1179"/>
                    <a:pt x="411" y="1200"/>
                    <a:pt x="401" y="1211"/>
                  </a:cubicBezTo>
                  <a:cubicBezTo>
                    <a:pt x="390" y="1221"/>
                    <a:pt x="390" y="1232"/>
                    <a:pt x="380" y="1242"/>
                  </a:cubicBezTo>
                  <a:cubicBezTo>
                    <a:pt x="369" y="1253"/>
                    <a:pt x="359" y="1274"/>
                    <a:pt x="359" y="1285"/>
                  </a:cubicBezTo>
                  <a:cubicBezTo>
                    <a:pt x="348" y="1296"/>
                    <a:pt x="348" y="1306"/>
                    <a:pt x="338" y="1317"/>
                  </a:cubicBezTo>
                  <a:lnTo>
                    <a:pt x="306" y="1380"/>
                  </a:lnTo>
                  <a:cubicBezTo>
                    <a:pt x="306" y="1390"/>
                    <a:pt x="295" y="1390"/>
                    <a:pt x="295" y="1390"/>
                  </a:cubicBezTo>
                  <a:lnTo>
                    <a:pt x="263" y="1453"/>
                  </a:lnTo>
                  <a:cubicBezTo>
                    <a:pt x="263" y="1464"/>
                    <a:pt x="263" y="1474"/>
                    <a:pt x="253" y="1474"/>
                  </a:cubicBezTo>
                  <a:cubicBezTo>
                    <a:pt x="242" y="1495"/>
                    <a:pt x="242" y="1506"/>
                    <a:pt x="232" y="1527"/>
                  </a:cubicBezTo>
                  <a:cubicBezTo>
                    <a:pt x="232" y="1537"/>
                    <a:pt x="221" y="1537"/>
                    <a:pt x="221" y="1548"/>
                  </a:cubicBezTo>
                  <a:cubicBezTo>
                    <a:pt x="211" y="1569"/>
                    <a:pt x="200" y="1579"/>
                    <a:pt x="200" y="1600"/>
                  </a:cubicBezTo>
                  <a:cubicBezTo>
                    <a:pt x="190" y="1600"/>
                    <a:pt x="190" y="1611"/>
                    <a:pt x="190" y="1621"/>
                  </a:cubicBezTo>
                  <a:cubicBezTo>
                    <a:pt x="179" y="1632"/>
                    <a:pt x="169" y="1653"/>
                    <a:pt x="158" y="1674"/>
                  </a:cubicBezTo>
                  <a:lnTo>
                    <a:pt x="158" y="1685"/>
                  </a:lnTo>
                  <a:cubicBezTo>
                    <a:pt x="137" y="1727"/>
                    <a:pt x="116" y="1769"/>
                    <a:pt x="106" y="1811"/>
                  </a:cubicBezTo>
                  <a:lnTo>
                    <a:pt x="95" y="1822"/>
                  </a:lnTo>
                  <a:cubicBezTo>
                    <a:pt x="95" y="1843"/>
                    <a:pt x="85" y="1864"/>
                    <a:pt x="74" y="1874"/>
                  </a:cubicBezTo>
                  <a:lnTo>
                    <a:pt x="74" y="1885"/>
                  </a:lnTo>
                  <a:cubicBezTo>
                    <a:pt x="64" y="1906"/>
                    <a:pt x="53" y="1927"/>
                    <a:pt x="53" y="1948"/>
                  </a:cubicBezTo>
                  <a:cubicBezTo>
                    <a:pt x="32" y="2011"/>
                    <a:pt x="11" y="2063"/>
                    <a:pt x="1" y="2116"/>
                  </a:cubicBezTo>
                  <a:lnTo>
                    <a:pt x="12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76" name="Google Shape;2876;p64"/>
            <p:cNvSpPr/>
            <p:nvPr/>
          </p:nvSpPr>
          <p:spPr>
            <a:xfrm>
              <a:off x="4127102" y="3998101"/>
              <a:ext cx="21897" cy="19961"/>
            </a:xfrm>
            <a:custGeom>
              <a:avLst/>
              <a:gdLst/>
              <a:ahLst/>
              <a:cxnLst/>
              <a:rect l="l" t="t" r="r" b="b"/>
              <a:pathLst>
                <a:path w="475" h="433" extrusionOk="0">
                  <a:moveTo>
                    <a:pt x="137" y="0"/>
                  </a:moveTo>
                  <a:lnTo>
                    <a:pt x="1" y="232"/>
                  </a:lnTo>
                  <a:lnTo>
                    <a:pt x="327" y="432"/>
                  </a:lnTo>
                  <a:lnTo>
                    <a:pt x="474" y="201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77" name="Google Shape;2877;p64"/>
            <p:cNvSpPr/>
            <p:nvPr/>
          </p:nvSpPr>
          <p:spPr>
            <a:xfrm>
              <a:off x="4133418" y="3845740"/>
              <a:ext cx="109211" cy="161627"/>
            </a:xfrm>
            <a:custGeom>
              <a:avLst/>
              <a:gdLst/>
              <a:ahLst/>
              <a:cxnLst/>
              <a:rect l="l" t="t" r="r" b="b"/>
              <a:pathLst>
                <a:path w="2369" h="3506" extrusionOk="0">
                  <a:moveTo>
                    <a:pt x="2032" y="1"/>
                  </a:moveTo>
                  <a:lnTo>
                    <a:pt x="0" y="3305"/>
                  </a:lnTo>
                  <a:lnTo>
                    <a:pt x="337" y="3506"/>
                  </a:lnTo>
                  <a:lnTo>
                    <a:pt x="706" y="2916"/>
                  </a:lnTo>
                  <a:cubicBezTo>
                    <a:pt x="716" y="2863"/>
                    <a:pt x="737" y="2811"/>
                    <a:pt x="758" y="2748"/>
                  </a:cubicBezTo>
                  <a:cubicBezTo>
                    <a:pt x="758" y="2727"/>
                    <a:pt x="769" y="2706"/>
                    <a:pt x="779" y="2685"/>
                  </a:cubicBezTo>
                  <a:lnTo>
                    <a:pt x="779" y="2674"/>
                  </a:lnTo>
                  <a:cubicBezTo>
                    <a:pt x="790" y="2664"/>
                    <a:pt x="800" y="2643"/>
                    <a:pt x="800" y="2622"/>
                  </a:cubicBezTo>
                  <a:lnTo>
                    <a:pt x="811" y="2611"/>
                  </a:lnTo>
                  <a:cubicBezTo>
                    <a:pt x="821" y="2569"/>
                    <a:pt x="842" y="2527"/>
                    <a:pt x="863" y="2485"/>
                  </a:cubicBezTo>
                  <a:lnTo>
                    <a:pt x="863" y="2474"/>
                  </a:lnTo>
                  <a:cubicBezTo>
                    <a:pt x="874" y="2453"/>
                    <a:pt x="884" y="2432"/>
                    <a:pt x="895" y="2421"/>
                  </a:cubicBezTo>
                  <a:cubicBezTo>
                    <a:pt x="895" y="2411"/>
                    <a:pt x="895" y="2400"/>
                    <a:pt x="905" y="2400"/>
                  </a:cubicBezTo>
                  <a:cubicBezTo>
                    <a:pt x="905" y="2379"/>
                    <a:pt x="916" y="2369"/>
                    <a:pt x="926" y="2348"/>
                  </a:cubicBezTo>
                  <a:cubicBezTo>
                    <a:pt x="926" y="2337"/>
                    <a:pt x="937" y="2337"/>
                    <a:pt x="937" y="2327"/>
                  </a:cubicBezTo>
                  <a:cubicBezTo>
                    <a:pt x="947" y="2306"/>
                    <a:pt x="947" y="2295"/>
                    <a:pt x="958" y="2274"/>
                  </a:cubicBezTo>
                  <a:cubicBezTo>
                    <a:pt x="968" y="2274"/>
                    <a:pt x="968" y="2264"/>
                    <a:pt x="968" y="2253"/>
                  </a:cubicBezTo>
                  <a:lnTo>
                    <a:pt x="1000" y="2190"/>
                  </a:lnTo>
                  <a:cubicBezTo>
                    <a:pt x="1000" y="2190"/>
                    <a:pt x="1011" y="2190"/>
                    <a:pt x="1011" y="2180"/>
                  </a:cubicBezTo>
                  <a:lnTo>
                    <a:pt x="1043" y="2117"/>
                  </a:lnTo>
                  <a:cubicBezTo>
                    <a:pt x="1053" y="2106"/>
                    <a:pt x="1053" y="2096"/>
                    <a:pt x="1064" y="2085"/>
                  </a:cubicBezTo>
                  <a:cubicBezTo>
                    <a:pt x="1064" y="2074"/>
                    <a:pt x="1074" y="2053"/>
                    <a:pt x="1085" y="2042"/>
                  </a:cubicBezTo>
                  <a:cubicBezTo>
                    <a:pt x="1095" y="2032"/>
                    <a:pt x="1095" y="2021"/>
                    <a:pt x="1106" y="2011"/>
                  </a:cubicBezTo>
                  <a:cubicBezTo>
                    <a:pt x="1116" y="2000"/>
                    <a:pt x="1116" y="1979"/>
                    <a:pt x="1127" y="1969"/>
                  </a:cubicBezTo>
                  <a:cubicBezTo>
                    <a:pt x="1137" y="1958"/>
                    <a:pt x="1137" y="1948"/>
                    <a:pt x="1148" y="1937"/>
                  </a:cubicBezTo>
                  <a:cubicBezTo>
                    <a:pt x="1158" y="1916"/>
                    <a:pt x="1169" y="1906"/>
                    <a:pt x="1169" y="1885"/>
                  </a:cubicBezTo>
                  <a:cubicBezTo>
                    <a:pt x="1179" y="1885"/>
                    <a:pt x="1179" y="1874"/>
                    <a:pt x="1190" y="1864"/>
                  </a:cubicBezTo>
                  <a:cubicBezTo>
                    <a:pt x="1200" y="1843"/>
                    <a:pt x="1221" y="1811"/>
                    <a:pt x="1232" y="1790"/>
                  </a:cubicBezTo>
                  <a:lnTo>
                    <a:pt x="1232" y="1780"/>
                  </a:lnTo>
                  <a:cubicBezTo>
                    <a:pt x="1253" y="1759"/>
                    <a:pt x="1263" y="1738"/>
                    <a:pt x="1284" y="1717"/>
                  </a:cubicBezTo>
                  <a:cubicBezTo>
                    <a:pt x="1284" y="1706"/>
                    <a:pt x="1295" y="1696"/>
                    <a:pt x="1295" y="1685"/>
                  </a:cubicBezTo>
                  <a:cubicBezTo>
                    <a:pt x="1305" y="1675"/>
                    <a:pt x="1316" y="1654"/>
                    <a:pt x="1326" y="1643"/>
                  </a:cubicBezTo>
                  <a:cubicBezTo>
                    <a:pt x="1337" y="1632"/>
                    <a:pt x="1337" y="1622"/>
                    <a:pt x="1347" y="1611"/>
                  </a:cubicBezTo>
                  <a:cubicBezTo>
                    <a:pt x="1358" y="1600"/>
                    <a:pt x="1368" y="1579"/>
                    <a:pt x="1379" y="1569"/>
                  </a:cubicBezTo>
                  <a:cubicBezTo>
                    <a:pt x="1379" y="1558"/>
                    <a:pt x="1389" y="1548"/>
                    <a:pt x="1389" y="1537"/>
                  </a:cubicBezTo>
                  <a:cubicBezTo>
                    <a:pt x="1400" y="1527"/>
                    <a:pt x="1411" y="1506"/>
                    <a:pt x="1421" y="1495"/>
                  </a:cubicBezTo>
                  <a:lnTo>
                    <a:pt x="1443" y="1474"/>
                  </a:lnTo>
                  <a:cubicBezTo>
                    <a:pt x="1453" y="1453"/>
                    <a:pt x="1474" y="1432"/>
                    <a:pt x="1485" y="1411"/>
                  </a:cubicBezTo>
                  <a:cubicBezTo>
                    <a:pt x="1485" y="1401"/>
                    <a:pt x="1495" y="1401"/>
                    <a:pt x="1495" y="1390"/>
                  </a:cubicBezTo>
                  <a:cubicBezTo>
                    <a:pt x="1506" y="1380"/>
                    <a:pt x="1516" y="1359"/>
                    <a:pt x="1537" y="1338"/>
                  </a:cubicBezTo>
                  <a:cubicBezTo>
                    <a:pt x="1537" y="1338"/>
                    <a:pt x="1548" y="1327"/>
                    <a:pt x="1548" y="1317"/>
                  </a:cubicBezTo>
                  <a:cubicBezTo>
                    <a:pt x="1558" y="1306"/>
                    <a:pt x="1569" y="1296"/>
                    <a:pt x="1579" y="1275"/>
                  </a:cubicBezTo>
                  <a:cubicBezTo>
                    <a:pt x="1590" y="1275"/>
                    <a:pt x="1590" y="1264"/>
                    <a:pt x="1600" y="1254"/>
                  </a:cubicBezTo>
                  <a:cubicBezTo>
                    <a:pt x="1611" y="1243"/>
                    <a:pt x="1621" y="1233"/>
                    <a:pt x="1632" y="1211"/>
                  </a:cubicBezTo>
                  <a:cubicBezTo>
                    <a:pt x="1632" y="1211"/>
                    <a:pt x="1632" y="1201"/>
                    <a:pt x="1642" y="1201"/>
                  </a:cubicBezTo>
                  <a:cubicBezTo>
                    <a:pt x="1653" y="1179"/>
                    <a:pt x="1663" y="1169"/>
                    <a:pt x="1684" y="1148"/>
                  </a:cubicBezTo>
                  <a:lnTo>
                    <a:pt x="1684" y="1137"/>
                  </a:lnTo>
                  <a:cubicBezTo>
                    <a:pt x="1716" y="1106"/>
                    <a:pt x="1747" y="1064"/>
                    <a:pt x="1779" y="1032"/>
                  </a:cubicBezTo>
                  <a:cubicBezTo>
                    <a:pt x="1800" y="1011"/>
                    <a:pt x="1810" y="990"/>
                    <a:pt x="1821" y="980"/>
                  </a:cubicBezTo>
                  <a:lnTo>
                    <a:pt x="1832" y="980"/>
                  </a:lnTo>
                  <a:cubicBezTo>
                    <a:pt x="1885" y="906"/>
                    <a:pt x="1948" y="854"/>
                    <a:pt x="2000" y="801"/>
                  </a:cubicBezTo>
                  <a:lnTo>
                    <a:pt x="2369" y="211"/>
                  </a:lnTo>
                  <a:lnTo>
                    <a:pt x="20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78" name="Google Shape;2878;p64"/>
            <p:cNvSpPr/>
            <p:nvPr/>
          </p:nvSpPr>
          <p:spPr>
            <a:xfrm>
              <a:off x="4207132" y="3901567"/>
              <a:ext cx="1521" cy="1982"/>
            </a:xfrm>
            <a:custGeom>
              <a:avLst/>
              <a:gdLst/>
              <a:ahLst/>
              <a:cxnLst/>
              <a:rect l="l" t="t" r="r" b="b"/>
              <a:pathLst>
                <a:path w="33" h="43" extrusionOk="0">
                  <a:moveTo>
                    <a:pt x="1" y="43"/>
                  </a:moveTo>
                  <a:cubicBezTo>
                    <a:pt x="12" y="32"/>
                    <a:pt x="22" y="22"/>
                    <a:pt x="33" y="0"/>
                  </a:cubicBezTo>
                  <a:cubicBezTo>
                    <a:pt x="22" y="22"/>
                    <a:pt x="12" y="32"/>
                    <a:pt x="1" y="4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79" name="Google Shape;2879;p64"/>
            <p:cNvSpPr/>
            <p:nvPr/>
          </p:nvSpPr>
          <p:spPr>
            <a:xfrm>
              <a:off x="4204735" y="3904471"/>
              <a:ext cx="1475" cy="1982"/>
            </a:xfrm>
            <a:custGeom>
              <a:avLst/>
              <a:gdLst/>
              <a:ahLst/>
              <a:cxnLst/>
              <a:rect l="l" t="t" r="r" b="b"/>
              <a:pathLst>
                <a:path w="32" h="43" extrusionOk="0">
                  <a:moveTo>
                    <a:pt x="1" y="43"/>
                  </a:moveTo>
                  <a:cubicBezTo>
                    <a:pt x="11" y="32"/>
                    <a:pt x="22" y="22"/>
                    <a:pt x="32" y="1"/>
                  </a:cubicBezTo>
                  <a:cubicBezTo>
                    <a:pt x="22" y="22"/>
                    <a:pt x="11" y="32"/>
                    <a:pt x="1" y="4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80" name="Google Shape;2880;p64"/>
            <p:cNvSpPr/>
            <p:nvPr/>
          </p:nvSpPr>
          <p:spPr>
            <a:xfrm>
              <a:off x="4217827" y="3882620"/>
              <a:ext cx="7791" cy="8298"/>
            </a:xfrm>
            <a:custGeom>
              <a:avLst/>
              <a:gdLst/>
              <a:ahLst/>
              <a:cxnLst/>
              <a:rect l="l" t="t" r="r" b="b"/>
              <a:pathLst>
                <a:path w="169" h="180" extrusionOk="0">
                  <a:moveTo>
                    <a:pt x="169" y="1"/>
                  </a:moveTo>
                  <a:lnTo>
                    <a:pt x="169" y="1"/>
                  </a:lnTo>
                  <a:cubicBezTo>
                    <a:pt x="117" y="54"/>
                    <a:pt x="54" y="106"/>
                    <a:pt x="1" y="180"/>
                  </a:cubicBezTo>
                  <a:cubicBezTo>
                    <a:pt x="54" y="106"/>
                    <a:pt x="117" y="54"/>
                    <a:pt x="169" y="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81" name="Google Shape;2881;p64"/>
            <p:cNvSpPr/>
            <p:nvPr/>
          </p:nvSpPr>
          <p:spPr>
            <a:xfrm>
              <a:off x="4209114" y="3898663"/>
              <a:ext cx="1982" cy="2443"/>
            </a:xfrm>
            <a:custGeom>
              <a:avLst/>
              <a:gdLst/>
              <a:ahLst/>
              <a:cxnLst/>
              <a:rect l="l" t="t" r="r" b="b"/>
              <a:pathLst>
                <a:path w="43" h="53" extrusionOk="0">
                  <a:moveTo>
                    <a:pt x="0" y="53"/>
                  </a:moveTo>
                  <a:cubicBezTo>
                    <a:pt x="11" y="31"/>
                    <a:pt x="21" y="21"/>
                    <a:pt x="42" y="0"/>
                  </a:cubicBezTo>
                  <a:cubicBezTo>
                    <a:pt x="21" y="21"/>
                    <a:pt x="11" y="31"/>
                    <a:pt x="0" y="5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82" name="Google Shape;2882;p64"/>
            <p:cNvSpPr/>
            <p:nvPr/>
          </p:nvSpPr>
          <p:spPr>
            <a:xfrm>
              <a:off x="4165918" y="3972423"/>
              <a:ext cx="2443" cy="7791"/>
            </a:xfrm>
            <a:custGeom>
              <a:avLst/>
              <a:gdLst/>
              <a:ahLst/>
              <a:cxnLst/>
              <a:rect l="l" t="t" r="r" b="b"/>
              <a:pathLst>
                <a:path w="53" h="169" extrusionOk="0">
                  <a:moveTo>
                    <a:pt x="53" y="0"/>
                  </a:moveTo>
                  <a:cubicBezTo>
                    <a:pt x="32" y="63"/>
                    <a:pt x="11" y="115"/>
                    <a:pt x="1" y="168"/>
                  </a:cubicBezTo>
                  <a:lnTo>
                    <a:pt x="1" y="168"/>
                  </a:lnTo>
                  <a:cubicBezTo>
                    <a:pt x="11" y="115"/>
                    <a:pt x="32" y="63"/>
                    <a:pt x="53" y="0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83" name="Google Shape;2883;p64"/>
            <p:cNvSpPr/>
            <p:nvPr/>
          </p:nvSpPr>
          <p:spPr>
            <a:xfrm>
              <a:off x="4211051" y="3893315"/>
              <a:ext cx="4426" cy="4887"/>
            </a:xfrm>
            <a:custGeom>
              <a:avLst/>
              <a:gdLst/>
              <a:ahLst/>
              <a:cxnLst/>
              <a:rect l="l" t="t" r="r" b="b"/>
              <a:pathLst>
                <a:path w="96" h="106" extrusionOk="0">
                  <a:moveTo>
                    <a:pt x="0" y="105"/>
                  </a:moveTo>
                  <a:cubicBezTo>
                    <a:pt x="32" y="74"/>
                    <a:pt x="63" y="32"/>
                    <a:pt x="95" y="0"/>
                  </a:cubicBezTo>
                  <a:cubicBezTo>
                    <a:pt x="63" y="32"/>
                    <a:pt x="32" y="74"/>
                    <a:pt x="0" y="105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84" name="Google Shape;2884;p64"/>
            <p:cNvSpPr/>
            <p:nvPr/>
          </p:nvSpPr>
          <p:spPr>
            <a:xfrm>
              <a:off x="4215430" y="3890872"/>
              <a:ext cx="1982" cy="2489"/>
            </a:xfrm>
            <a:custGeom>
              <a:avLst/>
              <a:gdLst/>
              <a:ahLst/>
              <a:cxnLst/>
              <a:rect l="l" t="t" r="r" b="b"/>
              <a:pathLst>
                <a:path w="43" h="54" extrusionOk="0">
                  <a:moveTo>
                    <a:pt x="0" y="53"/>
                  </a:moveTo>
                  <a:cubicBezTo>
                    <a:pt x="21" y="32"/>
                    <a:pt x="31" y="11"/>
                    <a:pt x="42" y="1"/>
                  </a:cubicBezTo>
                  <a:cubicBezTo>
                    <a:pt x="31" y="11"/>
                    <a:pt x="21" y="32"/>
                    <a:pt x="0" y="5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85" name="Google Shape;2885;p64"/>
            <p:cNvSpPr/>
            <p:nvPr/>
          </p:nvSpPr>
          <p:spPr>
            <a:xfrm>
              <a:off x="4190213" y="3924848"/>
              <a:ext cx="2443" cy="2950"/>
            </a:xfrm>
            <a:custGeom>
              <a:avLst/>
              <a:gdLst/>
              <a:ahLst/>
              <a:cxnLst/>
              <a:rect l="l" t="t" r="r" b="b"/>
              <a:pathLst>
                <a:path w="53" h="64" extrusionOk="0">
                  <a:moveTo>
                    <a:pt x="0" y="64"/>
                  </a:moveTo>
                  <a:cubicBezTo>
                    <a:pt x="21" y="43"/>
                    <a:pt x="31" y="22"/>
                    <a:pt x="52" y="1"/>
                  </a:cubicBezTo>
                  <a:cubicBezTo>
                    <a:pt x="31" y="22"/>
                    <a:pt x="21" y="43"/>
                    <a:pt x="0" y="64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86" name="Google Shape;2886;p64"/>
            <p:cNvSpPr/>
            <p:nvPr/>
          </p:nvSpPr>
          <p:spPr>
            <a:xfrm>
              <a:off x="4182422" y="3939877"/>
              <a:ext cx="1014" cy="1982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1" y="43"/>
                  </a:moveTo>
                  <a:cubicBezTo>
                    <a:pt x="1" y="32"/>
                    <a:pt x="11" y="11"/>
                    <a:pt x="22" y="0"/>
                  </a:cubicBezTo>
                  <a:cubicBezTo>
                    <a:pt x="11" y="11"/>
                    <a:pt x="1" y="32"/>
                    <a:pt x="1" y="4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87" name="Google Shape;2887;p64"/>
            <p:cNvSpPr/>
            <p:nvPr/>
          </p:nvSpPr>
          <p:spPr>
            <a:xfrm>
              <a:off x="4178043" y="3946653"/>
              <a:ext cx="1521" cy="2950"/>
            </a:xfrm>
            <a:custGeom>
              <a:avLst/>
              <a:gdLst/>
              <a:ahLst/>
              <a:cxnLst/>
              <a:rect l="l" t="t" r="r" b="b"/>
              <a:pathLst>
                <a:path w="33" h="64" extrusionOk="0">
                  <a:moveTo>
                    <a:pt x="0" y="64"/>
                  </a:moveTo>
                  <a:lnTo>
                    <a:pt x="32" y="1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88" name="Google Shape;2888;p64"/>
            <p:cNvSpPr/>
            <p:nvPr/>
          </p:nvSpPr>
          <p:spPr>
            <a:xfrm>
              <a:off x="4175138" y="3953983"/>
              <a:ext cx="1014" cy="2443"/>
            </a:xfrm>
            <a:custGeom>
              <a:avLst/>
              <a:gdLst/>
              <a:ahLst/>
              <a:cxnLst/>
              <a:rect l="l" t="t" r="r" b="b"/>
              <a:pathLst>
                <a:path w="22" h="53" extrusionOk="0">
                  <a:moveTo>
                    <a:pt x="0" y="52"/>
                  </a:moveTo>
                  <a:cubicBezTo>
                    <a:pt x="0" y="31"/>
                    <a:pt x="11" y="21"/>
                    <a:pt x="21" y="0"/>
                  </a:cubicBezTo>
                  <a:cubicBezTo>
                    <a:pt x="11" y="21"/>
                    <a:pt x="0" y="31"/>
                    <a:pt x="0" y="5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89" name="Google Shape;2889;p64"/>
            <p:cNvSpPr/>
            <p:nvPr/>
          </p:nvSpPr>
          <p:spPr>
            <a:xfrm>
              <a:off x="4176614" y="3950572"/>
              <a:ext cx="1014" cy="2489"/>
            </a:xfrm>
            <a:custGeom>
              <a:avLst/>
              <a:gdLst/>
              <a:ahLst/>
              <a:cxnLst/>
              <a:rect l="l" t="t" r="r" b="b"/>
              <a:pathLst>
                <a:path w="22" h="54" extrusionOk="0">
                  <a:moveTo>
                    <a:pt x="0" y="53"/>
                  </a:moveTo>
                  <a:cubicBezTo>
                    <a:pt x="10" y="32"/>
                    <a:pt x="10" y="21"/>
                    <a:pt x="21" y="0"/>
                  </a:cubicBezTo>
                  <a:cubicBezTo>
                    <a:pt x="10" y="21"/>
                    <a:pt x="10" y="32"/>
                    <a:pt x="0" y="5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90" name="Google Shape;2890;p64"/>
            <p:cNvSpPr/>
            <p:nvPr/>
          </p:nvSpPr>
          <p:spPr>
            <a:xfrm>
              <a:off x="4179979" y="3943288"/>
              <a:ext cx="1521" cy="2950"/>
            </a:xfrm>
            <a:custGeom>
              <a:avLst/>
              <a:gdLst/>
              <a:ahLst/>
              <a:cxnLst/>
              <a:rect l="l" t="t" r="r" b="b"/>
              <a:pathLst>
                <a:path w="33" h="64" extrusionOk="0">
                  <a:moveTo>
                    <a:pt x="1" y="64"/>
                  </a:moveTo>
                  <a:lnTo>
                    <a:pt x="33" y="1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91" name="Google Shape;2891;p64"/>
            <p:cNvSpPr/>
            <p:nvPr/>
          </p:nvSpPr>
          <p:spPr>
            <a:xfrm>
              <a:off x="4184358" y="3936511"/>
              <a:ext cx="1014" cy="1982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1" y="42"/>
                  </a:moveTo>
                  <a:cubicBezTo>
                    <a:pt x="11" y="31"/>
                    <a:pt x="11" y="10"/>
                    <a:pt x="22" y="0"/>
                  </a:cubicBezTo>
                  <a:cubicBezTo>
                    <a:pt x="11" y="10"/>
                    <a:pt x="11" y="31"/>
                    <a:pt x="1" y="4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92" name="Google Shape;2892;p64"/>
            <p:cNvSpPr/>
            <p:nvPr/>
          </p:nvSpPr>
          <p:spPr>
            <a:xfrm>
              <a:off x="4188231" y="3928213"/>
              <a:ext cx="2028" cy="3457"/>
            </a:xfrm>
            <a:custGeom>
              <a:avLst/>
              <a:gdLst/>
              <a:ahLst/>
              <a:cxnLst/>
              <a:rect l="l" t="t" r="r" b="b"/>
              <a:pathLst>
                <a:path w="44" h="75" extrusionOk="0">
                  <a:moveTo>
                    <a:pt x="1" y="75"/>
                  </a:moveTo>
                  <a:cubicBezTo>
                    <a:pt x="11" y="54"/>
                    <a:pt x="32" y="22"/>
                    <a:pt x="43" y="1"/>
                  </a:cubicBezTo>
                  <a:cubicBezTo>
                    <a:pt x="32" y="22"/>
                    <a:pt x="11" y="54"/>
                    <a:pt x="1" y="75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93" name="Google Shape;2893;p64"/>
            <p:cNvSpPr/>
            <p:nvPr/>
          </p:nvSpPr>
          <p:spPr>
            <a:xfrm>
              <a:off x="4186295" y="3932639"/>
              <a:ext cx="1014" cy="2443"/>
            </a:xfrm>
            <a:custGeom>
              <a:avLst/>
              <a:gdLst/>
              <a:ahLst/>
              <a:cxnLst/>
              <a:rect l="l" t="t" r="r" b="b"/>
              <a:pathLst>
                <a:path w="22" h="53" extrusionOk="0">
                  <a:moveTo>
                    <a:pt x="1" y="52"/>
                  </a:moveTo>
                  <a:cubicBezTo>
                    <a:pt x="11" y="31"/>
                    <a:pt x="22" y="21"/>
                    <a:pt x="22" y="0"/>
                  </a:cubicBezTo>
                  <a:cubicBezTo>
                    <a:pt x="22" y="21"/>
                    <a:pt x="11" y="31"/>
                    <a:pt x="1" y="5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94" name="Google Shape;2894;p64"/>
            <p:cNvSpPr/>
            <p:nvPr/>
          </p:nvSpPr>
          <p:spPr>
            <a:xfrm>
              <a:off x="4173202" y="3957349"/>
              <a:ext cx="1521" cy="2489"/>
            </a:xfrm>
            <a:custGeom>
              <a:avLst/>
              <a:gdLst/>
              <a:ahLst/>
              <a:cxnLst/>
              <a:rect l="l" t="t" r="r" b="b"/>
              <a:pathLst>
                <a:path w="33" h="54" extrusionOk="0">
                  <a:moveTo>
                    <a:pt x="0" y="53"/>
                  </a:moveTo>
                  <a:cubicBezTo>
                    <a:pt x="11" y="32"/>
                    <a:pt x="21" y="11"/>
                    <a:pt x="32" y="0"/>
                  </a:cubicBezTo>
                  <a:cubicBezTo>
                    <a:pt x="21" y="11"/>
                    <a:pt x="11" y="32"/>
                    <a:pt x="0" y="5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95" name="Google Shape;2895;p64"/>
            <p:cNvSpPr/>
            <p:nvPr/>
          </p:nvSpPr>
          <p:spPr>
            <a:xfrm>
              <a:off x="4193118" y="3921436"/>
              <a:ext cx="1475" cy="1982"/>
            </a:xfrm>
            <a:custGeom>
              <a:avLst/>
              <a:gdLst/>
              <a:ahLst/>
              <a:cxnLst/>
              <a:rect l="l" t="t" r="r" b="b"/>
              <a:pathLst>
                <a:path w="32" h="43" extrusionOk="0">
                  <a:moveTo>
                    <a:pt x="0" y="43"/>
                  </a:moveTo>
                  <a:cubicBezTo>
                    <a:pt x="10" y="33"/>
                    <a:pt x="21" y="12"/>
                    <a:pt x="31" y="1"/>
                  </a:cubicBezTo>
                  <a:cubicBezTo>
                    <a:pt x="21" y="12"/>
                    <a:pt x="10" y="33"/>
                    <a:pt x="0" y="4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96" name="Google Shape;2896;p64"/>
            <p:cNvSpPr/>
            <p:nvPr/>
          </p:nvSpPr>
          <p:spPr>
            <a:xfrm>
              <a:off x="4195515" y="3918071"/>
              <a:ext cx="1521" cy="1982"/>
            </a:xfrm>
            <a:custGeom>
              <a:avLst/>
              <a:gdLst/>
              <a:ahLst/>
              <a:cxnLst/>
              <a:rect l="l" t="t" r="r" b="b"/>
              <a:pathLst>
                <a:path w="33" h="43" extrusionOk="0">
                  <a:moveTo>
                    <a:pt x="0" y="42"/>
                  </a:moveTo>
                  <a:cubicBezTo>
                    <a:pt x="11" y="31"/>
                    <a:pt x="21" y="10"/>
                    <a:pt x="32" y="0"/>
                  </a:cubicBezTo>
                  <a:cubicBezTo>
                    <a:pt x="21" y="10"/>
                    <a:pt x="11" y="31"/>
                    <a:pt x="0" y="4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97" name="Google Shape;2897;p64"/>
            <p:cNvSpPr/>
            <p:nvPr/>
          </p:nvSpPr>
          <p:spPr>
            <a:xfrm>
              <a:off x="4202291" y="3907376"/>
              <a:ext cx="1982" cy="2443"/>
            </a:xfrm>
            <a:custGeom>
              <a:avLst/>
              <a:gdLst/>
              <a:ahLst/>
              <a:cxnLst/>
              <a:rect l="l" t="t" r="r" b="b"/>
              <a:pathLst>
                <a:path w="43" h="53" extrusionOk="0">
                  <a:moveTo>
                    <a:pt x="1" y="53"/>
                  </a:moveTo>
                  <a:cubicBezTo>
                    <a:pt x="12" y="43"/>
                    <a:pt x="22" y="22"/>
                    <a:pt x="43" y="1"/>
                  </a:cubicBezTo>
                  <a:cubicBezTo>
                    <a:pt x="22" y="22"/>
                    <a:pt x="12" y="43"/>
                    <a:pt x="1" y="5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98" name="Google Shape;2898;p64"/>
            <p:cNvSpPr/>
            <p:nvPr/>
          </p:nvSpPr>
          <p:spPr>
            <a:xfrm>
              <a:off x="4199894" y="3910787"/>
              <a:ext cx="1982" cy="2950"/>
            </a:xfrm>
            <a:custGeom>
              <a:avLst/>
              <a:gdLst/>
              <a:ahLst/>
              <a:cxnLst/>
              <a:rect l="l" t="t" r="r" b="b"/>
              <a:pathLst>
                <a:path w="43" h="64" extrusionOk="0">
                  <a:moveTo>
                    <a:pt x="1" y="63"/>
                  </a:moveTo>
                  <a:cubicBezTo>
                    <a:pt x="11" y="42"/>
                    <a:pt x="32" y="21"/>
                    <a:pt x="43" y="0"/>
                  </a:cubicBezTo>
                  <a:cubicBezTo>
                    <a:pt x="32" y="21"/>
                    <a:pt x="11" y="42"/>
                    <a:pt x="1" y="6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899" name="Google Shape;2899;p64"/>
            <p:cNvSpPr/>
            <p:nvPr/>
          </p:nvSpPr>
          <p:spPr>
            <a:xfrm>
              <a:off x="4197451" y="3914660"/>
              <a:ext cx="1521" cy="1982"/>
            </a:xfrm>
            <a:custGeom>
              <a:avLst/>
              <a:gdLst/>
              <a:ahLst/>
              <a:cxnLst/>
              <a:rect l="l" t="t" r="r" b="b"/>
              <a:pathLst>
                <a:path w="33" h="43" extrusionOk="0">
                  <a:moveTo>
                    <a:pt x="0" y="42"/>
                  </a:moveTo>
                  <a:cubicBezTo>
                    <a:pt x="11" y="32"/>
                    <a:pt x="22" y="11"/>
                    <a:pt x="32" y="0"/>
                  </a:cubicBezTo>
                  <a:cubicBezTo>
                    <a:pt x="22" y="11"/>
                    <a:pt x="11" y="32"/>
                    <a:pt x="0" y="4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00" name="Google Shape;2900;p64"/>
            <p:cNvSpPr/>
            <p:nvPr/>
          </p:nvSpPr>
          <p:spPr>
            <a:xfrm>
              <a:off x="4170805" y="3960253"/>
              <a:ext cx="2443" cy="5855"/>
            </a:xfrm>
            <a:custGeom>
              <a:avLst/>
              <a:gdLst/>
              <a:ahLst/>
              <a:cxnLst/>
              <a:rect l="l" t="t" r="r" b="b"/>
              <a:pathLst>
                <a:path w="53" h="127" extrusionOk="0">
                  <a:moveTo>
                    <a:pt x="0" y="127"/>
                  </a:moveTo>
                  <a:cubicBezTo>
                    <a:pt x="10" y="85"/>
                    <a:pt x="31" y="43"/>
                    <a:pt x="52" y="1"/>
                  </a:cubicBezTo>
                  <a:cubicBezTo>
                    <a:pt x="31" y="43"/>
                    <a:pt x="10" y="85"/>
                    <a:pt x="0" y="127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01" name="Google Shape;2901;p64"/>
            <p:cNvSpPr/>
            <p:nvPr/>
          </p:nvSpPr>
          <p:spPr>
            <a:xfrm>
              <a:off x="4169330" y="3966569"/>
              <a:ext cx="1014" cy="2443"/>
            </a:xfrm>
            <a:custGeom>
              <a:avLst/>
              <a:gdLst/>
              <a:ahLst/>
              <a:cxnLst/>
              <a:rect l="l" t="t" r="r" b="b"/>
              <a:pathLst>
                <a:path w="22" h="53" extrusionOk="0">
                  <a:moveTo>
                    <a:pt x="0" y="53"/>
                  </a:moveTo>
                  <a:cubicBezTo>
                    <a:pt x="11" y="43"/>
                    <a:pt x="21" y="22"/>
                    <a:pt x="21" y="1"/>
                  </a:cubicBezTo>
                  <a:cubicBezTo>
                    <a:pt x="21" y="22"/>
                    <a:pt x="11" y="43"/>
                    <a:pt x="0" y="5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02" name="Google Shape;2902;p64"/>
            <p:cNvSpPr/>
            <p:nvPr/>
          </p:nvSpPr>
          <p:spPr>
            <a:xfrm>
              <a:off x="4168316" y="3969473"/>
              <a:ext cx="1060" cy="2996"/>
            </a:xfrm>
            <a:custGeom>
              <a:avLst/>
              <a:gdLst/>
              <a:ahLst/>
              <a:cxnLst/>
              <a:rect l="l" t="t" r="r" b="b"/>
              <a:pathLst>
                <a:path w="23" h="65" extrusionOk="0">
                  <a:moveTo>
                    <a:pt x="1" y="64"/>
                  </a:moveTo>
                  <a:cubicBezTo>
                    <a:pt x="1" y="43"/>
                    <a:pt x="12" y="22"/>
                    <a:pt x="22" y="1"/>
                  </a:cubicBezTo>
                  <a:cubicBezTo>
                    <a:pt x="12" y="22"/>
                    <a:pt x="1" y="43"/>
                    <a:pt x="1" y="64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03" name="Google Shape;2903;p64"/>
            <p:cNvSpPr/>
            <p:nvPr/>
          </p:nvSpPr>
          <p:spPr>
            <a:xfrm>
              <a:off x="4227047" y="3835091"/>
              <a:ext cx="21897" cy="20422"/>
            </a:xfrm>
            <a:custGeom>
              <a:avLst/>
              <a:gdLst/>
              <a:ahLst/>
              <a:cxnLst/>
              <a:rect l="l" t="t" r="r" b="b"/>
              <a:pathLst>
                <a:path w="475" h="443" extrusionOk="0">
                  <a:moveTo>
                    <a:pt x="148" y="0"/>
                  </a:moveTo>
                  <a:lnTo>
                    <a:pt x="1" y="232"/>
                  </a:lnTo>
                  <a:lnTo>
                    <a:pt x="338" y="442"/>
                  </a:lnTo>
                  <a:lnTo>
                    <a:pt x="474" y="211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04" name="Google Shape;2904;p64"/>
            <p:cNvSpPr/>
            <p:nvPr/>
          </p:nvSpPr>
          <p:spPr>
            <a:xfrm>
              <a:off x="4148953" y="4032077"/>
              <a:ext cx="17472" cy="13876"/>
            </a:xfrm>
            <a:custGeom>
              <a:avLst/>
              <a:gdLst/>
              <a:ahLst/>
              <a:cxnLst/>
              <a:rect l="l" t="t" r="r" b="b"/>
              <a:pathLst>
                <a:path w="379" h="301" extrusionOk="0">
                  <a:moveTo>
                    <a:pt x="158" y="0"/>
                  </a:moveTo>
                  <a:lnTo>
                    <a:pt x="0" y="243"/>
                  </a:lnTo>
                  <a:cubicBezTo>
                    <a:pt x="78" y="291"/>
                    <a:pt x="156" y="301"/>
                    <a:pt x="208" y="301"/>
                  </a:cubicBezTo>
                  <a:cubicBezTo>
                    <a:pt x="248" y="301"/>
                    <a:pt x="274" y="295"/>
                    <a:pt x="274" y="295"/>
                  </a:cubicBezTo>
                  <a:lnTo>
                    <a:pt x="379" y="13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05" name="Google Shape;2905;p64"/>
            <p:cNvSpPr/>
            <p:nvPr/>
          </p:nvSpPr>
          <p:spPr>
            <a:xfrm>
              <a:off x="4261484" y="3796781"/>
              <a:ext cx="30149" cy="57763"/>
            </a:xfrm>
            <a:custGeom>
              <a:avLst/>
              <a:gdLst/>
              <a:ahLst/>
              <a:cxnLst/>
              <a:rect l="l" t="t" r="r" b="b"/>
              <a:pathLst>
                <a:path w="654" h="1253" extrusionOk="0">
                  <a:moveTo>
                    <a:pt x="653" y="0"/>
                  </a:moveTo>
                  <a:lnTo>
                    <a:pt x="1" y="1074"/>
                  </a:lnTo>
                  <a:lnTo>
                    <a:pt x="306" y="1252"/>
                  </a:lnTo>
                  <a:lnTo>
                    <a:pt x="391" y="1116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06" name="Google Shape;2906;p64"/>
            <p:cNvSpPr/>
            <p:nvPr/>
          </p:nvSpPr>
          <p:spPr>
            <a:xfrm>
              <a:off x="4115946" y="3782306"/>
              <a:ext cx="180528" cy="263369"/>
            </a:xfrm>
            <a:custGeom>
              <a:avLst/>
              <a:gdLst/>
              <a:ahLst/>
              <a:cxnLst/>
              <a:rect l="l" t="t" r="r" b="b"/>
              <a:pathLst>
                <a:path w="3916" h="5713" extrusionOk="0">
                  <a:moveTo>
                    <a:pt x="3707" y="1"/>
                  </a:moveTo>
                  <a:cubicBezTo>
                    <a:pt x="3697" y="1"/>
                    <a:pt x="3689" y="3"/>
                    <a:pt x="3684" y="8"/>
                  </a:cubicBezTo>
                  <a:lnTo>
                    <a:pt x="2653" y="904"/>
                  </a:lnTo>
                  <a:lnTo>
                    <a:pt x="2642" y="914"/>
                  </a:lnTo>
                  <a:lnTo>
                    <a:pt x="21" y="5177"/>
                  </a:lnTo>
                  <a:cubicBezTo>
                    <a:pt x="21" y="5187"/>
                    <a:pt x="0" y="5219"/>
                    <a:pt x="11" y="5282"/>
                  </a:cubicBezTo>
                  <a:cubicBezTo>
                    <a:pt x="32" y="5408"/>
                    <a:pt x="180" y="5544"/>
                    <a:pt x="442" y="5713"/>
                  </a:cubicBezTo>
                  <a:lnTo>
                    <a:pt x="463" y="5713"/>
                  </a:lnTo>
                  <a:cubicBezTo>
                    <a:pt x="484" y="5713"/>
                    <a:pt x="495" y="5703"/>
                    <a:pt x="506" y="5692"/>
                  </a:cubicBezTo>
                  <a:cubicBezTo>
                    <a:pt x="516" y="5671"/>
                    <a:pt x="506" y="5640"/>
                    <a:pt x="484" y="5629"/>
                  </a:cubicBezTo>
                  <a:cubicBezTo>
                    <a:pt x="53" y="5366"/>
                    <a:pt x="106" y="5229"/>
                    <a:pt x="106" y="5229"/>
                  </a:cubicBezTo>
                  <a:lnTo>
                    <a:pt x="2727" y="967"/>
                  </a:lnTo>
                  <a:lnTo>
                    <a:pt x="3716" y="104"/>
                  </a:lnTo>
                  <a:lnTo>
                    <a:pt x="3831" y="177"/>
                  </a:lnTo>
                  <a:cubicBezTo>
                    <a:pt x="3844" y="185"/>
                    <a:pt x="3854" y="189"/>
                    <a:pt x="3864" y="189"/>
                  </a:cubicBezTo>
                  <a:cubicBezTo>
                    <a:pt x="3880" y="189"/>
                    <a:pt x="3892" y="180"/>
                    <a:pt x="3905" y="167"/>
                  </a:cubicBezTo>
                  <a:cubicBezTo>
                    <a:pt x="3916" y="146"/>
                    <a:pt x="3905" y="114"/>
                    <a:pt x="3884" y="104"/>
                  </a:cubicBezTo>
                  <a:lnTo>
                    <a:pt x="3737" y="8"/>
                  </a:lnTo>
                  <a:cubicBezTo>
                    <a:pt x="3726" y="3"/>
                    <a:pt x="3716" y="1"/>
                    <a:pt x="37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07" name="Google Shape;2907;p64"/>
            <p:cNvSpPr/>
            <p:nvPr/>
          </p:nvSpPr>
          <p:spPr>
            <a:xfrm>
              <a:off x="4134893" y="3786547"/>
              <a:ext cx="167389" cy="267887"/>
            </a:xfrm>
            <a:custGeom>
              <a:avLst/>
              <a:gdLst/>
              <a:ahLst/>
              <a:cxnLst/>
              <a:rect l="l" t="t" r="r" b="b"/>
              <a:pathLst>
                <a:path w="3631" h="5811" extrusionOk="0">
                  <a:moveTo>
                    <a:pt x="3446" y="0"/>
                  </a:moveTo>
                  <a:cubicBezTo>
                    <a:pt x="3431" y="0"/>
                    <a:pt x="3416" y="9"/>
                    <a:pt x="3410" y="22"/>
                  </a:cubicBezTo>
                  <a:cubicBezTo>
                    <a:pt x="3399" y="43"/>
                    <a:pt x="3399" y="75"/>
                    <a:pt x="3420" y="85"/>
                  </a:cubicBezTo>
                  <a:lnTo>
                    <a:pt x="3526" y="148"/>
                  </a:lnTo>
                  <a:lnTo>
                    <a:pt x="3231" y="1432"/>
                  </a:lnTo>
                  <a:lnTo>
                    <a:pt x="611" y="5695"/>
                  </a:lnTo>
                  <a:cubicBezTo>
                    <a:pt x="611" y="5699"/>
                    <a:pt x="593" y="5720"/>
                    <a:pt x="536" y="5720"/>
                  </a:cubicBezTo>
                  <a:cubicBezTo>
                    <a:pt x="462" y="5720"/>
                    <a:pt x="323" y="5685"/>
                    <a:pt x="73" y="5537"/>
                  </a:cubicBezTo>
                  <a:cubicBezTo>
                    <a:pt x="65" y="5533"/>
                    <a:pt x="56" y="5530"/>
                    <a:pt x="48" y="5530"/>
                  </a:cubicBezTo>
                  <a:cubicBezTo>
                    <a:pt x="35" y="5530"/>
                    <a:pt x="23" y="5535"/>
                    <a:pt x="10" y="5548"/>
                  </a:cubicBezTo>
                  <a:cubicBezTo>
                    <a:pt x="0" y="5579"/>
                    <a:pt x="10" y="5600"/>
                    <a:pt x="31" y="5621"/>
                  </a:cubicBezTo>
                  <a:cubicBezTo>
                    <a:pt x="242" y="5747"/>
                    <a:pt x="410" y="5810"/>
                    <a:pt x="537" y="5810"/>
                  </a:cubicBezTo>
                  <a:lnTo>
                    <a:pt x="600" y="5810"/>
                  </a:lnTo>
                  <a:cubicBezTo>
                    <a:pt x="663" y="5789"/>
                    <a:pt x="684" y="5758"/>
                    <a:pt x="684" y="5747"/>
                  </a:cubicBezTo>
                  <a:lnTo>
                    <a:pt x="3315" y="1474"/>
                  </a:lnTo>
                  <a:lnTo>
                    <a:pt x="3315" y="1464"/>
                  </a:lnTo>
                  <a:lnTo>
                    <a:pt x="3631" y="138"/>
                  </a:lnTo>
                  <a:cubicBezTo>
                    <a:pt x="3631" y="117"/>
                    <a:pt x="3621" y="96"/>
                    <a:pt x="3610" y="85"/>
                  </a:cubicBezTo>
                  <a:lnTo>
                    <a:pt x="3473" y="12"/>
                  </a:lnTo>
                  <a:cubicBezTo>
                    <a:pt x="3465" y="4"/>
                    <a:pt x="3455" y="0"/>
                    <a:pt x="34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08" name="Google Shape;2908;p64"/>
            <p:cNvSpPr/>
            <p:nvPr/>
          </p:nvSpPr>
          <p:spPr>
            <a:xfrm>
              <a:off x="4226079" y="3844772"/>
              <a:ext cx="48082" cy="30657"/>
            </a:xfrm>
            <a:custGeom>
              <a:avLst/>
              <a:gdLst/>
              <a:ahLst/>
              <a:cxnLst/>
              <a:rect l="l" t="t" r="r" b="b"/>
              <a:pathLst>
                <a:path w="1043" h="665" extrusionOk="0">
                  <a:moveTo>
                    <a:pt x="32" y="1"/>
                  </a:moveTo>
                  <a:cubicBezTo>
                    <a:pt x="22" y="1"/>
                    <a:pt x="11" y="1"/>
                    <a:pt x="1" y="12"/>
                  </a:cubicBezTo>
                  <a:cubicBezTo>
                    <a:pt x="1" y="22"/>
                    <a:pt x="1" y="43"/>
                    <a:pt x="11" y="43"/>
                  </a:cubicBezTo>
                  <a:lnTo>
                    <a:pt x="1011" y="653"/>
                  </a:lnTo>
                  <a:cubicBezTo>
                    <a:pt x="1011" y="664"/>
                    <a:pt x="1011" y="664"/>
                    <a:pt x="1021" y="664"/>
                  </a:cubicBezTo>
                  <a:cubicBezTo>
                    <a:pt x="1032" y="664"/>
                    <a:pt x="1032" y="653"/>
                    <a:pt x="1042" y="653"/>
                  </a:cubicBezTo>
                  <a:cubicBezTo>
                    <a:pt x="1042" y="643"/>
                    <a:pt x="1042" y="622"/>
                    <a:pt x="1032" y="622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09" name="Google Shape;2909;p64"/>
            <p:cNvSpPr/>
            <p:nvPr/>
          </p:nvSpPr>
          <p:spPr>
            <a:xfrm>
              <a:off x="4232395" y="3834122"/>
              <a:ext cx="48543" cy="30610"/>
            </a:xfrm>
            <a:custGeom>
              <a:avLst/>
              <a:gdLst/>
              <a:ahLst/>
              <a:cxnLst/>
              <a:rect l="l" t="t" r="r" b="b"/>
              <a:pathLst>
                <a:path w="1053" h="664" extrusionOk="0">
                  <a:moveTo>
                    <a:pt x="42" y="0"/>
                  </a:moveTo>
                  <a:cubicBezTo>
                    <a:pt x="32" y="0"/>
                    <a:pt x="11" y="0"/>
                    <a:pt x="11" y="11"/>
                  </a:cubicBezTo>
                  <a:cubicBezTo>
                    <a:pt x="0" y="21"/>
                    <a:pt x="0" y="42"/>
                    <a:pt x="21" y="42"/>
                  </a:cubicBezTo>
                  <a:lnTo>
                    <a:pt x="1011" y="653"/>
                  </a:lnTo>
                  <a:lnTo>
                    <a:pt x="1022" y="664"/>
                  </a:lnTo>
                  <a:cubicBezTo>
                    <a:pt x="1032" y="664"/>
                    <a:pt x="1043" y="653"/>
                    <a:pt x="1043" y="653"/>
                  </a:cubicBezTo>
                  <a:cubicBezTo>
                    <a:pt x="1053" y="643"/>
                    <a:pt x="1053" y="621"/>
                    <a:pt x="1043" y="621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10" name="Google Shape;2910;p64"/>
            <p:cNvSpPr/>
            <p:nvPr/>
          </p:nvSpPr>
          <p:spPr>
            <a:xfrm>
              <a:off x="4132450" y="3996949"/>
              <a:ext cx="48543" cy="30288"/>
            </a:xfrm>
            <a:custGeom>
              <a:avLst/>
              <a:gdLst/>
              <a:ahLst/>
              <a:cxnLst/>
              <a:rect l="l" t="t" r="r" b="b"/>
              <a:pathLst>
                <a:path w="1053" h="657" extrusionOk="0">
                  <a:moveTo>
                    <a:pt x="31" y="0"/>
                  </a:moveTo>
                  <a:cubicBezTo>
                    <a:pt x="22" y="0"/>
                    <a:pt x="11" y="8"/>
                    <a:pt x="11" y="15"/>
                  </a:cubicBezTo>
                  <a:cubicBezTo>
                    <a:pt x="0" y="25"/>
                    <a:pt x="0" y="36"/>
                    <a:pt x="11" y="47"/>
                  </a:cubicBezTo>
                  <a:lnTo>
                    <a:pt x="1011" y="657"/>
                  </a:lnTo>
                  <a:lnTo>
                    <a:pt x="1021" y="657"/>
                  </a:lnTo>
                  <a:cubicBezTo>
                    <a:pt x="1032" y="657"/>
                    <a:pt x="1043" y="657"/>
                    <a:pt x="1043" y="647"/>
                  </a:cubicBezTo>
                  <a:cubicBezTo>
                    <a:pt x="1053" y="636"/>
                    <a:pt x="1043" y="626"/>
                    <a:pt x="1032" y="615"/>
                  </a:cubicBezTo>
                  <a:lnTo>
                    <a:pt x="42" y="4"/>
                  </a:lnTo>
                  <a:cubicBezTo>
                    <a:pt x="39" y="1"/>
                    <a:pt x="35" y="0"/>
                    <a:pt x="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11" name="Google Shape;2911;p64"/>
            <p:cNvSpPr/>
            <p:nvPr/>
          </p:nvSpPr>
          <p:spPr>
            <a:xfrm>
              <a:off x="4125627" y="4007782"/>
              <a:ext cx="48589" cy="30149"/>
            </a:xfrm>
            <a:custGeom>
              <a:avLst/>
              <a:gdLst/>
              <a:ahLst/>
              <a:cxnLst/>
              <a:rect l="l" t="t" r="r" b="b"/>
              <a:pathLst>
                <a:path w="1054" h="654" extrusionOk="0">
                  <a:moveTo>
                    <a:pt x="43" y="1"/>
                  </a:moveTo>
                  <a:cubicBezTo>
                    <a:pt x="33" y="1"/>
                    <a:pt x="22" y="1"/>
                    <a:pt x="12" y="12"/>
                  </a:cubicBezTo>
                  <a:cubicBezTo>
                    <a:pt x="1" y="22"/>
                    <a:pt x="12" y="33"/>
                    <a:pt x="22" y="43"/>
                  </a:cubicBezTo>
                  <a:lnTo>
                    <a:pt x="1011" y="653"/>
                  </a:lnTo>
                  <a:lnTo>
                    <a:pt x="1032" y="653"/>
                  </a:lnTo>
                  <a:cubicBezTo>
                    <a:pt x="1032" y="653"/>
                    <a:pt x="1043" y="653"/>
                    <a:pt x="1043" y="643"/>
                  </a:cubicBezTo>
                  <a:cubicBezTo>
                    <a:pt x="1053" y="632"/>
                    <a:pt x="1053" y="622"/>
                    <a:pt x="1043" y="611"/>
                  </a:cubicBezTo>
                  <a:lnTo>
                    <a:pt x="4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12" name="Google Shape;2912;p64"/>
            <p:cNvSpPr/>
            <p:nvPr/>
          </p:nvSpPr>
          <p:spPr>
            <a:xfrm>
              <a:off x="4156698" y="3874230"/>
              <a:ext cx="93214" cy="123917"/>
            </a:xfrm>
            <a:custGeom>
              <a:avLst/>
              <a:gdLst/>
              <a:ahLst/>
              <a:cxnLst/>
              <a:rect l="l" t="t" r="r" b="b"/>
              <a:pathLst>
                <a:path w="2022" h="2688" extrusionOk="0">
                  <a:moveTo>
                    <a:pt x="1769" y="46"/>
                  </a:moveTo>
                  <a:cubicBezTo>
                    <a:pt x="1779" y="46"/>
                    <a:pt x="1790" y="56"/>
                    <a:pt x="1801" y="56"/>
                  </a:cubicBezTo>
                  <a:cubicBezTo>
                    <a:pt x="1927" y="130"/>
                    <a:pt x="1737" y="751"/>
                    <a:pt x="1274" y="1509"/>
                  </a:cubicBezTo>
                  <a:cubicBezTo>
                    <a:pt x="849" y="2205"/>
                    <a:pt x="423" y="2635"/>
                    <a:pt x="259" y="2635"/>
                  </a:cubicBezTo>
                  <a:cubicBezTo>
                    <a:pt x="245" y="2635"/>
                    <a:pt x="232" y="2631"/>
                    <a:pt x="222" y="2624"/>
                  </a:cubicBezTo>
                  <a:cubicBezTo>
                    <a:pt x="96" y="2551"/>
                    <a:pt x="285" y="1941"/>
                    <a:pt x="748" y="1183"/>
                  </a:cubicBezTo>
                  <a:cubicBezTo>
                    <a:pt x="959" y="835"/>
                    <a:pt x="1190" y="530"/>
                    <a:pt x="1401" y="309"/>
                  </a:cubicBezTo>
                  <a:cubicBezTo>
                    <a:pt x="1558" y="140"/>
                    <a:pt x="1695" y="46"/>
                    <a:pt x="1769" y="46"/>
                  </a:cubicBezTo>
                  <a:close/>
                  <a:moveTo>
                    <a:pt x="1775" y="1"/>
                  </a:moveTo>
                  <a:cubicBezTo>
                    <a:pt x="1658" y="1"/>
                    <a:pt x="1493" y="143"/>
                    <a:pt x="1359" y="278"/>
                  </a:cubicBezTo>
                  <a:cubicBezTo>
                    <a:pt x="1158" y="498"/>
                    <a:pt x="927" y="804"/>
                    <a:pt x="706" y="1162"/>
                  </a:cubicBezTo>
                  <a:cubicBezTo>
                    <a:pt x="316" y="1803"/>
                    <a:pt x="0" y="2551"/>
                    <a:pt x="201" y="2666"/>
                  </a:cubicBezTo>
                  <a:cubicBezTo>
                    <a:pt x="211" y="2677"/>
                    <a:pt x="232" y="2687"/>
                    <a:pt x="253" y="2687"/>
                  </a:cubicBezTo>
                  <a:cubicBezTo>
                    <a:pt x="485" y="2687"/>
                    <a:pt x="959" y="2119"/>
                    <a:pt x="1316" y="1530"/>
                  </a:cubicBezTo>
                  <a:cubicBezTo>
                    <a:pt x="1705" y="888"/>
                    <a:pt x="2021" y="140"/>
                    <a:pt x="1832" y="14"/>
                  </a:cubicBezTo>
                  <a:cubicBezTo>
                    <a:pt x="1815" y="5"/>
                    <a:pt x="1796" y="1"/>
                    <a:pt x="17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2913" name="Google Shape;2913;p64"/>
          <p:cNvGrpSpPr/>
          <p:nvPr/>
        </p:nvGrpSpPr>
        <p:grpSpPr>
          <a:xfrm flipH="1">
            <a:off x="8142612" y="907959"/>
            <a:ext cx="672951" cy="562847"/>
            <a:chOff x="4178550" y="4387215"/>
            <a:chExt cx="256685" cy="214688"/>
          </a:xfrm>
        </p:grpSpPr>
        <p:sp>
          <p:nvSpPr>
            <p:cNvPr id="2914" name="Google Shape;2914;p64"/>
            <p:cNvSpPr/>
            <p:nvPr/>
          </p:nvSpPr>
          <p:spPr>
            <a:xfrm>
              <a:off x="4191181" y="4561105"/>
              <a:ext cx="40291" cy="38632"/>
            </a:xfrm>
            <a:custGeom>
              <a:avLst/>
              <a:gdLst/>
              <a:ahLst/>
              <a:cxnLst/>
              <a:rect l="l" t="t" r="r" b="b"/>
              <a:pathLst>
                <a:path w="874" h="838" extrusionOk="0">
                  <a:moveTo>
                    <a:pt x="379" y="1"/>
                  </a:moveTo>
                  <a:lnTo>
                    <a:pt x="126" y="211"/>
                  </a:lnTo>
                  <a:cubicBezTo>
                    <a:pt x="126" y="211"/>
                    <a:pt x="0" y="359"/>
                    <a:pt x="200" y="600"/>
                  </a:cubicBezTo>
                  <a:cubicBezTo>
                    <a:pt x="379" y="799"/>
                    <a:pt x="492" y="838"/>
                    <a:pt x="553" y="838"/>
                  </a:cubicBezTo>
                  <a:cubicBezTo>
                    <a:pt x="593" y="838"/>
                    <a:pt x="611" y="822"/>
                    <a:pt x="611" y="822"/>
                  </a:cubicBezTo>
                  <a:lnTo>
                    <a:pt x="873" y="611"/>
                  </a:lnTo>
                  <a:lnTo>
                    <a:pt x="37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15" name="Google Shape;2915;p64"/>
            <p:cNvSpPr/>
            <p:nvPr/>
          </p:nvSpPr>
          <p:spPr>
            <a:xfrm>
              <a:off x="4367284" y="4394222"/>
              <a:ext cx="65554" cy="66983"/>
            </a:xfrm>
            <a:custGeom>
              <a:avLst/>
              <a:gdLst/>
              <a:ahLst/>
              <a:cxnLst/>
              <a:rect l="l" t="t" r="r" b="b"/>
              <a:pathLst>
                <a:path w="1422" h="1453" extrusionOk="0">
                  <a:moveTo>
                    <a:pt x="1305" y="0"/>
                  </a:moveTo>
                  <a:lnTo>
                    <a:pt x="222" y="674"/>
                  </a:lnTo>
                  <a:lnTo>
                    <a:pt x="0" y="852"/>
                  </a:lnTo>
                  <a:lnTo>
                    <a:pt x="495" y="1453"/>
                  </a:lnTo>
                  <a:lnTo>
                    <a:pt x="685" y="1294"/>
                  </a:lnTo>
                  <a:lnTo>
                    <a:pt x="1421" y="148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16" name="Google Shape;2916;p64"/>
            <p:cNvSpPr/>
            <p:nvPr/>
          </p:nvSpPr>
          <p:spPr>
            <a:xfrm>
              <a:off x="4237743" y="4458255"/>
              <a:ext cx="111654" cy="92246"/>
            </a:xfrm>
            <a:custGeom>
              <a:avLst/>
              <a:gdLst/>
              <a:ahLst/>
              <a:cxnLst/>
              <a:rect l="l" t="t" r="r" b="b"/>
              <a:pathLst>
                <a:path w="2422" h="2001" extrusionOk="0">
                  <a:moveTo>
                    <a:pt x="2274" y="1"/>
                  </a:moveTo>
                  <a:cubicBezTo>
                    <a:pt x="2253" y="11"/>
                    <a:pt x="2221" y="11"/>
                    <a:pt x="2179" y="22"/>
                  </a:cubicBezTo>
                  <a:cubicBezTo>
                    <a:pt x="2137" y="32"/>
                    <a:pt x="2105" y="53"/>
                    <a:pt x="2052" y="64"/>
                  </a:cubicBezTo>
                  <a:lnTo>
                    <a:pt x="127" y="1621"/>
                  </a:lnTo>
                  <a:cubicBezTo>
                    <a:pt x="95" y="1663"/>
                    <a:pt x="74" y="1706"/>
                    <a:pt x="64" y="1737"/>
                  </a:cubicBezTo>
                  <a:lnTo>
                    <a:pt x="53" y="1737"/>
                  </a:lnTo>
                  <a:cubicBezTo>
                    <a:pt x="43" y="1769"/>
                    <a:pt x="21" y="1800"/>
                    <a:pt x="21" y="1832"/>
                  </a:cubicBezTo>
                  <a:lnTo>
                    <a:pt x="11" y="1832"/>
                  </a:lnTo>
                  <a:lnTo>
                    <a:pt x="11" y="1874"/>
                  </a:lnTo>
                  <a:cubicBezTo>
                    <a:pt x="0" y="1884"/>
                    <a:pt x="0" y="1895"/>
                    <a:pt x="0" y="1905"/>
                  </a:cubicBezTo>
                  <a:cubicBezTo>
                    <a:pt x="0" y="1916"/>
                    <a:pt x="0" y="1926"/>
                    <a:pt x="11" y="1937"/>
                  </a:cubicBezTo>
                  <a:cubicBezTo>
                    <a:pt x="11" y="1947"/>
                    <a:pt x="21" y="1958"/>
                    <a:pt x="21" y="1958"/>
                  </a:cubicBezTo>
                  <a:cubicBezTo>
                    <a:pt x="21" y="1968"/>
                    <a:pt x="32" y="1968"/>
                    <a:pt x="32" y="1968"/>
                  </a:cubicBezTo>
                  <a:cubicBezTo>
                    <a:pt x="43" y="1979"/>
                    <a:pt x="53" y="1989"/>
                    <a:pt x="64" y="1989"/>
                  </a:cubicBezTo>
                  <a:cubicBezTo>
                    <a:pt x="85" y="1989"/>
                    <a:pt x="95" y="2000"/>
                    <a:pt x="116" y="2000"/>
                  </a:cubicBezTo>
                  <a:cubicBezTo>
                    <a:pt x="127" y="2000"/>
                    <a:pt x="148" y="1989"/>
                    <a:pt x="169" y="1989"/>
                  </a:cubicBezTo>
                  <a:cubicBezTo>
                    <a:pt x="190" y="1989"/>
                    <a:pt x="211" y="1989"/>
                    <a:pt x="232" y="1979"/>
                  </a:cubicBezTo>
                  <a:cubicBezTo>
                    <a:pt x="253" y="1968"/>
                    <a:pt x="274" y="1968"/>
                    <a:pt x="305" y="1958"/>
                  </a:cubicBezTo>
                  <a:cubicBezTo>
                    <a:pt x="316" y="1947"/>
                    <a:pt x="326" y="1947"/>
                    <a:pt x="337" y="1937"/>
                  </a:cubicBezTo>
                  <a:cubicBezTo>
                    <a:pt x="611" y="1832"/>
                    <a:pt x="1011" y="1589"/>
                    <a:pt x="1421" y="1253"/>
                  </a:cubicBezTo>
                  <a:cubicBezTo>
                    <a:pt x="1832" y="927"/>
                    <a:pt x="2158" y="590"/>
                    <a:pt x="2316" y="347"/>
                  </a:cubicBezTo>
                  <a:cubicBezTo>
                    <a:pt x="2326" y="337"/>
                    <a:pt x="2337" y="316"/>
                    <a:pt x="2347" y="305"/>
                  </a:cubicBezTo>
                  <a:lnTo>
                    <a:pt x="2379" y="242"/>
                  </a:lnTo>
                  <a:lnTo>
                    <a:pt x="2410" y="179"/>
                  </a:lnTo>
                  <a:cubicBezTo>
                    <a:pt x="2410" y="169"/>
                    <a:pt x="2421" y="148"/>
                    <a:pt x="2421" y="127"/>
                  </a:cubicBezTo>
                  <a:lnTo>
                    <a:pt x="2421" y="85"/>
                  </a:lnTo>
                  <a:lnTo>
                    <a:pt x="2421" y="53"/>
                  </a:lnTo>
                  <a:cubicBezTo>
                    <a:pt x="2410" y="43"/>
                    <a:pt x="2410" y="43"/>
                    <a:pt x="2410" y="32"/>
                  </a:cubicBezTo>
                  <a:cubicBezTo>
                    <a:pt x="2400" y="32"/>
                    <a:pt x="2400" y="22"/>
                    <a:pt x="2389" y="22"/>
                  </a:cubicBezTo>
                  <a:lnTo>
                    <a:pt x="2379" y="22"/>
                  </a:lnTo>
                  <a:cubicBezTo>
                    <a:pt x="2379" y="11"/>
                    <a:pt x="2368" y="11"/>
                    <a:pt x="2358" y="11"/>
                  </a:cubicBezTo>
                  <a:cubicBezTo>
                    <a:pt x="2347" y="1"/>
                    <a:pt x="2337" y="1"/>
                    <a:pt x="23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17" name="Google Shape;2917;p64"/>
            <p:cNvSpPr/>
            <p:nvPr/>
          </p:nvSpPr>
          <p:spPr>
            <a:xfrm>
              <a:off x="4208607" y="4553360"/>
              <a:ext cx="32547" cy="35958"/>
            </a:xfrm>
            <a:custGeom>
              <a:avLst/>
              <a:gdLst/>
              <a:ahLst/>
              <a:cxnLst/>
              <a:rect l="l" t="t" r="r" b="b"/>
              <a:pathLst>
                <a:path w="706" h="780" extrusionOk="0">
                  <a:moveTo>
                    <a:pt x="211" y="0"/>
                  </a:moveTo>
                  <a:lnTo>
                    <a:pt x="1" y="169"/>
                  </a:lnTo>
                  <a:lnTo>
                    <a:pt x="495" y="779"/>
                  </a:lnTo>
                  <a:lnTo>
                    <a:pt x="706" y="611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18" name="Google Shape;2918;p64"/>
            <p:cNvSpPr/>
            <p:nvPr/>
          </p:nvSpPr>
          <p:spPr>
            <a:xfrm>
              <a:off x="4218334" y="4441244"/>
              <a:ext cx="161581" cy="140282"/>
            </a:xfrm>
            <a:custGeom>
              <a:avLst/>
              <a:gdLst/>
              <a:ahLst/>
              <a:cxnLst/>
              <a:rect l="l" t="t" r="r" b="b"/>
              <a:pathLst>
                <a:path w="3505" h="3043" extrusionOk="0">
                  <a:moveTo>
                    <a:pt x="3021" y="1"/>
                  </a:moveTo>
                  <a:lnTo>
                    <a:pt x="2473" y="433"/>
                  </a:lnTo>
                  <a:cubicBezTo>
                    <a:pt x="2526" y="422"/>
                    <a:pt x="2558" y="401"/>
                    <a:pt x="2600" y="391"/>
                  </a:cubicBezTo>
                  <a:cubicBezTo>
                    <a:pt x="2642" y="380"/>
                    <a:pt x="2674" y="380"/>
                    <a:pt x="2695" y="370"/>
                  </a:cubicBezTo>
                  <a:lnTo>
                    <a:pt x="2747" y="370"/>
                  </a:lnTo>
                  <a:cubicBezTo>
                    <a:pt x="2758" y="370"/>
                    <a:pt x="2768" y="370"/>
                    <a:pt x="2779" y="380"/>
                  </a:cubicBezTo>
                  <a:cubicBezTo>
                    <a:pt x="2789" y="380"/>
                    <a:pt x="2800" y="380"/>
                    <a:pt x="2800" y="391"/>
                  </a:cubicBezTo>
                  <a:lnTo>
                    <a:pt x="2810" y="391"/>
                  </a:lnTo>
                  <a:cubicBezTo>
                    <a:pt x="2821" y="391"/>
                    <a:pt x="2821" y="401"/>
                    <a:pt x="2831" y="401"/>
                  </a:cubicBezTo>
                  <a:cubicBezTo>
                    <a:pt x="2831" y="412"/>
                    <a:pt x="2831" y="412"/>
                    <a:pt x="2842" y="422"/>
                  </a:cubicBezTo>
                  <a:lnTo>
                    <a:pt x="2842" y="454"/>
                  </a:lnTo>
                  <a:lnTo>
                    <a:pt x="2842" y="496"/>
                  </a:lnTo>
                  <a:cubicBezTo>
                    <a:pt x="2842" y="517"/>
                    <a:pt x="2831" y="538"/>
                    <a:pt x="2831" y="548"/>
                  </a:cubicBezTo>
                  <a:lnTo>
                    <a:pt x="2800" y="611"/>
                  </a:lnTo>
                  <a:lnTo>
                    <a:pt x="2768" y="674"/>
                  </a:lnTo>
                  <a:cubicBezTo>
                    <a:pt x="2758" y="685"/>
                    <a:pt x="2747" y="706"/>
                    <a:pt x="2737" y="716"/>
                  </a:cubicBezTo>
                  <a:cubicBezTo>
                    <a:pt x="2579" y="959"/>
                    <a:pt x="2253" y="1296"/>
                    <a:pt x="1842" y="1622"/>
                  </a:cubicBezTo>
                  <a:cubicBezTo>
                    <a:pt x="1432" y="1958"/>
                    <a:pt x="1032" y="2201"/>
                    <a:pt x="758" y="2306"/>
                  </a:cubicBezTo>
                  <a:cubicBezTo>
                    <a:pt x="747" y="2316"/>
                    <a:pt x="737" y="2316"/>
                    <a:pt x="726" y="2327"/>
                  </a:cubicBezTo>
                  <a:cubicBezTo>
                    <a:pt x="695" y="2337"/>
                    <a:pt x="674" y="2337"/>
                    <a:pt x="653" y="2348"/>
                  </a:cubicBezTo>
                  <a:cubicBezTo>
                    <a:pt x="632" y="2358"/>
                    <a:pt x="611" y="2358"/>
                    <a:pt x="590" y="2358"/>
                  </a:cubicBezTo>
                  <a:cubicBezTo>
                    <a:pt x="569" y="2358"/>
                    <a:pt x="548" y="2369"/>
                    <a:pt x="537" y="2369"/>
                  </a:cubicBezTo>
                  <a:cubicBezTo>
                    <a:pt x="516" y="2369"/>
                    <a:pt x="506" y="2358"/>
                    <a:pt x="485" y="2358"/>
                  </a:cubicBezTo>
                  <a:cubicBezTo>
                    <a:pt x="474" y="2358"/>
                    <a:pt x="464" y="2348"/>
                    <a:pt x="453" y="2337"/>
                  </a:cubicBezTo>
                  <a:cubicBezTo>
                    <a:pt x="453" y="2337"/>
                    <a:pt x="442" y="2337"/>
                    <a:pt x="442" y="2327"/>
                  </a:cubicBezTo>
                  <a:cubicBezTo>
                    <a:pt x="442" y="2327"/>
                    <a:pt x="432" y="2316"/>
                    <a:pt x="432" y="2306"/>
                  </a:cubicBezTo>
                  <a:cubicBezTo>
                    <a:pt x="421" y="2295"/>
                    <a:pt x="421" y="2285"/>
                    <a:pt x="421" y="2274"/>
                  </a:cubicBezTo>
                  <a:cubicBezTo>
                    <a:pt x="421" y="2264"/>
                    <a:pt x="421" y="2253"/>
                    <a:pt x="432" y="2243"/>
                  </a:cubicBezTo>
                  <a:lnTo>
                    <a:pt x="432" y="2201"/>
                  </a:lnTo>
                  <a:lnTo>
                    <a:pt x="442" y="2201"/>
                  </a:lnTo>
                  <a:cubicBezTo>
                    <a:pt x="442" y="2169"/>
                    <a:pt x="464" y="2138"/>
                    <a:pt x="474" y="2106"/>
                  </a:cubicBezTo>
                  <a:lnTo>
                    <a:pt x="485" y="2106"/>
                  </a:lnTo>
                  <a:cubicBezTo>
                    <a:pt x="495" y="2075"/>
                    <a:pt x="516" y="2032"/>
                    <a:pt x="548" y="1990"/>
                  </a:cubicBezTo>
                  <a:lnTo>
                    <a:pt x="548" y="1990"/>
                  </a:lnTo>
                  <a:lnTo>
                    <a:pt x="0" y="2432"/>
                  </a:lnTo>
                  <a:lnTo>
                    <a:pt x="495" y="3043"/>
                  </a:lnTo>
                  <a:lnTo>
                    <a:pt x="3505" y="601"/>
                  </a:lnTo>
                  <a:lnTo>
                    <a:pt x="30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19" name="Google Shape;2919;p64"/>
            <p:cNvSpPr/>
            <p:nvPr/>
          </p:nvSpPr>
          <p:spPr>
            <a:xfrm>
              <a:off x="4332340" y="4459224"/>
              <a:ext cx="5855" cy="1982"/>
            </a:xfrm>
            <a:custGeom>
              <a:avLst/>
              <a:gdLst/>
              <a:ahLst/>
              <a:cxnLst/>
              <a:rect l="l" t="t" r="r" b="b"/>
              <a:pathLst>
                <a:path w="127" h="43" extrusionOk="0">
                  <a:moveTo>
                    <a:pt x="127" y="1"/>
                  </a:moveTo>
                  <a:cubicBezTo>
                    <a:pt x="85" y="11"/>
                    <a:pt x="53" y="32"/>
                    <a:pt x="0" y="43"/>
                  </a:cubicBezTo>
                  <a:lnTo>
                    <a:pt x="0" y="43"/>
                  </a:lnTo>
                  <a:cubicBezTo>
                    <a:pt x="53" y="32"/>
                    <a:pt x="85" y="11"/>
                    <a:pt x="127" y="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20" name="Google Shape;2920;p64"/>
            <p:cNvSpPr/>
            <p:nvPr/>
          </p:nvSpPr>
          <p:spPr>
            <a:xfrm>
              <a:off x="4342989" y="4458255"/>
              <a:ext cx="1982" cy="46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1" y="1"/>
                  </a:moveTo>
                  <a:lnTo>
                    <a:pt x="43" y="1"/>
                  </a:ln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21" name="Google Shape;2921;p64"/>
            <p:cNvSpPr/>
            <p:nvPr/>
          </p:nvSpPr>
          <p:spPr>
            <a:xfrm>
              <a:off x="4338149" y="4458255"/>
              <a:ext cx="4426" cy="1014"/>
            </a:xfrm>
            <a:custGeom>
              <a:avLst/>
              <a:gdLst/>
              <a:ahLst/>
              <a:cxnLst/>
              <a:rect l="l" t="t" r="r" b="b"/>
              <a:pathLst>
                <a:path w="96" h="22" extrusionOk="0">
                  <a:moveTo>
                    <a:pt x="1" y="22"/>
                  </a:moveTo>
                  <a:cubicBezTo>
                    <a:pt x="43" y="11"/>
                    <a:pt x="75" y="11"/>
                    <a:pt x="96" y="1"/>
                  </a:cubicBezTo>
                  <a:cubicBezTo>
                    <a:pt x="75" y="11"/>
                    <a:pt x="43" y="11"/>
                    <a:pt x="1" y="22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22" name="Google Shape;2922;p64"/>
            <p:cNvSpPr/>
            <p:nvPr/>
          </p:nvSpPr>
          <p:spPr>
            <a:xfrm>
              <a:off x="4344926" y="4458255"/>
              <a:ext cx="1521" cy="507"/>
            </a:xfrm>
            <a:custGeom>
              <a:avLst/>
              <a:gdLst/>
              <a:ahLst/>
              <a:cxnLst/>
              <a:rect l="l" t="t" r="r" b="b"/>
              <a:pathLst>
                <a:path w="33" h="11" extrusionOk="0">
                  <a:moveTo>
                    <a:pt x="1" y="1"/>
                  </a:moveTo>
                  <a:cubicBezTo>
                    <a:pt x="12" y="1"/>
                    <a:pt x="22" y="1"/>
                    <a:pt x="33" y="11"/>
                  </a:cubicBezTo>
                  <a:cubicBezTo>
                    <a:pt x="22" y="1"/>
                    <a:pt x="12" y="1"/>
                    <a:pt x="1" y="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23" name="Google Shape;2923;p64"/>
            <p:cNvSpPr/>
            <p:nvPr/>
          </p:nvSpPr>
          <p:spPr>
            <a:xfrm>
              <a:off x="4346401" y="4458716"/>
              <a:ext cx="1060" cy="553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1" y="1"/>
                  </a:moveTo>
                  <a:cubicBezTo>
                    <a:pt x="11" y="1"/>
                    <a:pt x="22" y="1"/>
                    <a:pt x="22" y="12"/>
                  </a:cubicBezTo>
                  <a:cubicBezTo>
                    <a:pt x="22" y="1"/>
                    <a:pt x="11" y="1"/>
                    <a:pt x="1" y="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24" name="Google Shape;2924;p64"/>
            <p:cNvSpPr/>
            <p:nvPr/>
          </p:nvSpPr>
          <p:spPr>
            <a:xfrm>
              <a:off x="4345940" y="4469412"/>
              <a:ext cx="1521" cy="2950"/>
            </a:xfrm>
            <a:custGeom>
              <a:avLst/>
              <a:gdLst/>
              <a:ahLst/>
              <a:cxnLst/>
              <a:rect l="l" t="t" r="r" b="b"/>
              <a:pathLst>
                <a:path w="33" h="64" extrusionOk="0">
                  <a:moveTo>
                    <a:pt x="32" y="0"/>
                  </a:moveTo>
                  <a:lnTo>
                    <a:pt x="0" y="63"/>
                  </a:ln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25" name="Google Shape;2925;p64"/>
            <p:cNvSpPr/>
            <p:nvPr/>
          </p:nvSpPr>
          <p:spPr>
            <a:xfrm>
              <a:off x="4253278" y="4474252"/>
              <a:ext cx="91232" cy="73345"/>
            </a:xfrm>
            <a:custGeom>
              <a:avLst/>
              <a:gdLst/>
              <a:ahLst/>
              <a:cxnLst/>
              <a:rect l="l" t="t" r="r" b="b"/>
              <a:pathLst>
                <a:path w="1979" h="1591" extrusionOk="0">
                  <a:moveTo>
                    <a:pt x="0" y="1590"/>
                  </a:moveTo>
                  <a:cubicBezTo>
                    <a:pt x="274" y="1485"/>
                    <a:pt x="674" y="1242"/>
                    <a:pt x="1084" y="906"/>
                  </a:cubicBezTo>
                  <a:cubicBezTo>
                    <a:pt x="1495" y="580"/>
                    <a:pt x="1821" y="243"/>
                    <a:pt x="1979" y="0"/>
                  </a:cubicBezTo>
                  <a:cubicBezTo>
                    <a:pt x="1821" y="243"/>
                    <a:pt x="1495" y="580"/>
                    <a:pt x="1084" y="906"/>
                  </a:cubicBezTo>
                  <a:cubicBezTo>
                    <a:pt x="674" y="1242"/>
                    <a:pt x="274" y="1485"/>
                    <a:pt x="0" y="1590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26" name="Google Shape;2926;p64"/>
            <p:cNvSpPr/>
            <p:nvPr/>
          </p:nvSpPr>
          <p:spPr>
            <a:xfrm>
              <a:off x="4347876" y="4459224"/>
              <a:ext cx="1014" cy="507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1" y="11"/>
                  </a:moveTo>
                  <a:cubicBezTo>
                    <a:pt x="11" y="11"/>
                    <a:pt x="11" y="1"/>
                    <a:pt x="0" y="1"/>
                  </a:cubicBezTo>
                  <a:cubicBezTo>
                    <a:pt x="11" y="1"/>
                    <a:pt x="11" y="11"/>
                    <a:pt x="21" y="11"/>
                  </a:cubicBezTo>
                  <a:close/>
                </a:path>
              </a:pathLst>
            </a:custGeom>
            <a:solidFill>
              <a:srgbClr val="FF0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27" name="Google Shape;2927;p64"/>
            <p:cNvSpPr/>
            <p:nvPr/>
          </p:nvSpPr>
          <p:spPr>
            <a:xfrm>
              <a:off x="4357557" y="4433500"/>
              <a:ext cx="32593" cy="35497"/>
            </a:xfrm>
            <a:custGeom>
              <a:avLst/>
              <a:gdLst/>
              <a:ahLst/>
              <a:cxnLst/>
              <a:rect l="l" t="t" r="r" b="b"/>
              <a:pathLst>
                <a:path w="707" h="770" extrusionOk="0">
                  <a:moveTo>
                    <a:pt x="211" y="0"/>
                  </a:moveTo>
                  <a:lnTo>
                    <a:pt x="1" y="169"/>
                  </a:lnTo>
                  <a:lnTo>
                    <a:pt x="485" y="769"/>
                  </a:lnTo>
                  <a:lnTo>
                    <a:pt x="706" y="601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28" name="Google Shape;2928;p64"/>
            <p:cNvSpPr/>
            <p:nvPr/>
          </p:nvSpPr>
          <p:spPr>
            <a:xfrm>
              <a:off x="4322152" y="4466507"/>
              <a:ext cx="46" cy="46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29" name="Google Shape;2929;p64"/>
            <p:cNvSpPr/>
            <p:nvPr/>
          </p:nvSpPr>
          <p:spPr>
            <a:xfrm>
              <a:off x="4319248" y="4467983"/>
              <a:ext cx="507" cy="46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30" name="Google Shape;2930;p64"/>
            <p:cNvSpPr/>
            <p:nvPr/>
          </p:nvSpPr>
          <p:spPr>
            <a:xfrm>
              <a:off x="4178550" y="4547552"/>
              <a:ext cx="30103" cy="41260"/>
            </a:xfrm>
            <a:custGeom>
              <a:avLst/>
              <a:gdLst/>
              <a:ahLst/>
              <a:cxnLst/>
              <a:rect l="l" t="t" r="r" b="b"/>
              <a:pathLst>
                <a:path w="653" h="895" extrusionOk="0">
                  <a:moveTo>
                    <a:pt x="410" y="0"/>
                  </a:moveTo>
                  <a:lnTo>
                    <a:pt x="148" y="211"/>
                  </a:lnTo>
                  <a:cubicBezTo>
                    <a:pt x="148" y="211"/>
                    <a:pt x="0" y="316"/>
                    <a:pt x="368" y="779"/>
                  </a:cubicBezTo>
                  <a:cubicBezTo>
                    <a:pt x="400" y="821"/>
                    <a:pt x="442" y="863"/>
                    <a:pt x="474" y="894"/>
                  </a:cubicBezTo>
                  <a:cubicBezTo>
                    <a:pt x="274" y="653"/>
                    <a:pt x="400" y="505"/>
                    <a:pt x="400" y="505"/>
                  </a:cubicBezTo>
                  <a:lnTo>
                    <a:pt x="653" y="295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31" name="Google Shape;2931;p64"/>
            <p:cNvSpPr/>
            <p:nvPr/>
          </p:nvSpPr>
          <p:spPr>
            <a:xfrm>
              <a:off x="4356128" y="4389382"/>
              <a:ext cx="71363" cy="44164"/>
            </a:xfrm>
            <a:custGeom>
              <a:avLst/>
              <a:gdLst/>
              <a:ahLst/>
              <a:cxnLst/>
              <a:rect l="l" t="t" r="r" b="b"/>
              <a:pathLst>
                <a:path w="1548" h="958" extrusionOk="0">
                  <a:moveTo>
                    <a:pt x="1453" y="0"/>
                  </a:moveTo>
                  <a:lnTo>
                    <a:pt x="190" y="494"/>
                  </a:lnTo>
                  <a:lnTo>
                    <a:pt x="0" y="653"/>
                  </a:lnTo>
                  <a:lnTo>
                    <a:pt x="242" y="957"/>
                  </a:lnTo>
                  <a:lnTo>
                    <a:pt x="464" y="779"/>
                  </a:lnTo>
                  <a:lnTo>
                    <a:pt x="1547" y="105"/>
                  </a:lnTo>
                  <a:lnTo>
                    <a:pt x="14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32" name="Google Shape;2932;p64"/>
            <p:cNvSpPr/>
            <p:nvPr/>
          </p:nvSpPr>
          <p:spPr>
            <a:xfrm>
              <a:off x="4243551" y="4461160"/>
              <a:ext cx="88835" cy="71870"/>
            </a:xfrm>
            <a:custGeom>
              <a:avLst/>
              <a:gdLst/>
              <a:ahLst/>
              <a:cxnLst/>
              <a:rect l="l" t="t" r="r" b="b"/>
              <a:pathLst>
                <a:path w="1927" h="1559" extrusionOk="0">
                  <a:moveTo>
                    <a:pt x="1926" y="1"/>
                  </a:moveTo>
                  <a:cubicBezTo>
                    <a:pt x="1863" y="32"/>
                    <a:pt x="1790" y="64"/>
                    <a:pt x="1706" y="116"/>
                  </a:cubicBezTo>
                  <a:cubicBezTo>
                    <a:pt x="1685" y="127"/>
                    <a:pt x="1674" y="137"/>
                    <a:pt x="1653" y="148"/>
                  </a:cubicBezTo>
                  <a:lnTo>
                    <a:pt x="1643" y="148"/>
                  </a:lnTo>
                  <a:cubicBezTo>
                    <a:pt x="1611" y="169"/>
                    <a:pt x="1568" y="190"/>
                    <a:pt x="1516" y="221"/>
                  </a:cubicBezTo>
                  <a:cubicBezTo>
                    <a:pt x="1495" y="232"/>
                    <a:pt x="1474" y="242"/>
                    <a:pt x="1463" y="253"/>
                  </a:cubicBezTo>
                  <a:cubicBezTo>
                    <a:pt x="1453" y="263"/>
                    <a:pt x="1442" y="263"/>
                    <a:pt x="1442" y="274"/>
                  </a:cubicBezTo>
                  <a:cubicBezTo>
                    <a:pt x="1421" y="284"/>
                    <a:pt x="1411" y="284"/>
                    <a:pt x="1400" y="295"/>
                  </a:cubicBezTo>
                  <a:cubicBezTo>
                    <a:pt x="1390" y="306"/>
                    <a:pt x="1379" y="306"/>
                    <a:pt x="1379" y="316"/>
                  </a:cubicBezTo>
                  <a:cubicBezTo>
                    <a:pt x="1358" y="327"/>
                    <a:pt x="1348" y="338"/>
                    <a:pt x="1327" y="338"/>
                  </a:cubicBezTo>
                  <a:cubicBezTo>
                    <a:pt x="1327" y="348"/>
                    <a:pt x="1316" y="348"/>
                    <a:pt x="1306" y="359"/>
                  </a:cubicBezTo>
                  <a:cubicBezTo>
                    <a:pt x="1295" y="369"/>
                    <a:pt x="1274" y="380"/>
                    <a:pt x="1253" y="390"/>
                  </a:cubicBezTo>
                  <a:cubicBezTo>
                    <a:pt x="1253" y="401"/>
                    <a:pt x="1253" y="401"/>
                    <a:pt x="1243" y="401"/>
                  </a:cubicBezTo>
                  <a:cubicBezTo>
                    <a:pt x="1222" y="422"/>
                    <a:pt x="1201" y="432"/>
                    <a:pt x="1180" y="453"/>
                  </a:cubicBezTo>
                  <a:cubicBezTo>
                    <a:pt x="1169" y="453"/>
                    <a:pt x="1158" y="464"/>
                    <a:pt x="1158" y="464"/>
                  </a:cubicBezTo>
                  <a:cubicBezTo>
                    <a:pt x="1137" y="474"/>
                    <a:pt x="1126" y="485"/>
                    <a:pt x="1116" y="495"/>
                  </a:cubicBezTo>
                  <a:cubicBezTo>
                    <a:pt x="1105" y="506"/>
                    <a:pt x="1095" y="516"/>
                    <a:pt x="1084" y="516"/>
                  </a:cubicBezTo>
                  <a:cubicBezTo>
                    <a:pt x="1074" y="527"/>
                    <a:pt x="1053" y="537"/>
                    <a:pt x="1042" y="548"/>
                  </a:cubicBezTo>
                  <a:cubicBezTo>
                    <a:pt x="1032" y="558"/>
                    <a:pt x="1021" y="558"/>
                    <a:pt x="1021" y="569"/>
                  </a:cubicBezTo>
                  <a:cubicBezTo>
                    <a:pt x="1000" y="579"/>
                    <a:pt x="990" y="590"/>
                    <a:pt x="969" y="600"/>
                  </a:cubicBezTo>
                  <a:cubicBezTo>
                    <a:pt x="969" y="611"/>
                    <a:pt x="958" y="621"/>
                    <a:pt x="948" y="621"/>
                  </a:cubicBezTo>
                  <a:cubicBezTo>
                    <a:pt x="927" y="642"/>
                    <a:pt x="906" y="653"/>
                    <a:pt x="885" y="674"/>
                  </a:cubicBezTo>
                  <a:lnTo>
                    <a:pt x="874" y="684"/>
                  </a:lnTo>
                  <a:cubicBezTo>
                    <a:pt x="853" y="695"/>
                    <a:pt x="832" y="716"/>
                    <a:pt x="811" y="737"/>
                  </a:cubicBezTo>
                  <a:cubicBezTo>
                    <a:pt x="801" y="737"/>
                    <a:pt x="801" y="748"/>
                    <a:pt x="790" y="748"/>
                  </a:cubicBezTo>
                  <a:cubicBezTo>
                    <a:pt x="780" y="769"/>
                    <a:pt x="759" y="780"/>
                    <a:pt x="748" y="790"/>
                  </a:cubicBezTo>
                  <a:cubicBezTo>
                    <a:pt x="737" y="801"/>
                    <a:pt x="727" y="801"/>
                    <a:pt x="716" y="811"/>
                  </a:cubicBezTo>
                  <a:lnTo>
                    <a:pt x="684" y="843"/>
                  </a:lnTo>
                  <a:cubicBezTo>
                    <a:pt x="674" y="853"/>
                    <a:pt x="663" y="864"/>
                    <a:pt x="653" y="864"/>
                  </a:cubicBezTo>
                  <a:cubicBezTo>
                    <a:pt x="642" y="874"/>
                    <a:pt x="632" y="895"/>
                    <a:pt x="611" y="906"/>
                  </a:cubicBezTo>
                  <a:lnTo>
                    <a:pt x="590" y="927"/>
                  </a:lnTo>
                  <a:cubicBezTo>
                    <a:pt x="569" y="937"/>
                    <a:pt x="558" y="958"/>
                    <a:pt x="537" y="979"/>
                  </a:cubicBezTo>
                  <a:lnTo>
                    <a:pt x="527" y="979"/>
                  </a:lnTo>
                  <a:lnTo>
                    <a:pt x="474" y="1032"/>
                  </a:lnTo>
                  <a:lnTo>
                    <a:pt x="453" y="1053"/>
                  </a:lnTo>
                  <a:lnTo>
                    <a:pt x="422" y="1084"/>
                  </a:lnTo>
                  <a:lnTo>
                    <a:pt x="401" y="1105"/>
                  </a:lnTo>
                  <a:lnTo>
                    <a:pt x="369" y="1137"/>
                  </a:lnTo>
                  <a:cubicBezTo>
                    <a:pt x="359" y="1147"/>
                    <a:pt x="348" y="1147"/>
                    <a:pt x="348" y="1158"/>
                  </a:cubicBezTo>
                  <a:lnTo>
                    <a:pt x="306" y="1201"/>
                  </a:lnTo>
                  <a:cubicBezTo>
                    <a:pt x="306" y="1201"/>
                    <a:pt x="295" y="1201"/>
                    <a:pt x="295" y="1211"/>
                  </a:cubicBezTo>
                  <a:cubicBezTo>
                    <a:pt x="263" y="1243"/>
                    <a:pt x="232" y="1285"/>
                    <a:pt x="200" y="1316"/>
                  </a:cubicBezTo>
                  <a:lnTo>
                    <a:pt x="190" y="1316"/>
                  </a:lnTo>
                  <a:cubicBezTo>
                    <a:pt x="179" y="1337"/>
                    <a:pt x="169" y="1348"/>
                    <a:pt x="158" y="1369"/>
                  </a:cubicBezTo>
                  <a:lnTo>
                    <a:pt x="148" y="1369"/>
                  </a:lnTo>
                  <a:cubicBezTo>
                    <a:pt x="137" y="1390"/>
                    <a:pt x="127" y="1400"/>
                    <a:pt x="106" y="1421"/>
                  </a:cubicBezTo>
                  <a:cubicBezTo>
                    <a:pt x="64" y="1474"/>
                    <a:pt x="32" y="1516"/>
                    <a:pt x="1" y="1558"/>
                  </a:cubicBezTo>
                  <a:lnTo>
                    <a:pt x="19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33" name="Google Shape;2933;p64"/>
            <p:cNvSpPr/>
            <p:nvPr/>
          </p:nvSpPr>
          <p:spPr>
            <a:xfrm>
              <a:off x="4197451" y="4539254"/>
              <a:ext cx="20929" cy="21897"/>
            </a:xfrm>
            <a:custGeom>
              <a:avLst/>
              <a:gdLst/>
              <a:ahLst/>
              <a:cxnLst/>
              <a:rect l="l" t="t" r="r" b="b"/>
              <a:pathLst>
                <a:path w="454" h="475" extrusionOk="0">
                  <a:moveTo>
                    <a:pt x="211" y="1"/>
                  </a:moveTo>
                  <a:lnTo>
                    <a:pt x="0" y="180"/>
                  </a:lnTo>
                  <a:lnTo>
                    <a:pt x="243" y="475"/>
                  </a:lnTo>
                  <a:lnTo>
                    <a:pt x="453" y="306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34" name="Google Shape;2934;p64"/>
            <p:cNvSpPr/>
            <p:nvPr/>
          </p:nvSpPr>
          <p:spPr>
            <a:xfrm>
              <a:off x="4207132" y="4427184"/>
              <a:ext cx="150470" cy="126222"/>
            </a:xfrm>
            <a:custGeom>
              <a:avLst/>
              <a:gdLst/>
              <a:ahLst/>
              <a:cxnLst/>
              <a:rect l="l" t="t" r="r" b="b"/>
              <a:pathLst>
                <a:path w="3264" h="2738" extrusionOk="0">
                  <a:moveTo>
                    <a:pt x="3022" y="1"/>
                  </a:moveTo>
                  <a:lnTo>
                    <a:pt x="1" y="2432"/>
                  </a:lnTo>
                  <a:lnTo>
                    <a:pt x="243" y="2737"/>
                  </a:lnTo>
                  <a:lnTo>
                    <a:pt x="791" y="2295"/>
                  </a:lnTo>
                  <a:cubicBezTo>
                    <a:pt x="822" y="2253"/>
                    <a:pt x="854" y="2211"/>
                    <a:pt x="896" y="2158"/>
                  </a:cubicBezTo>
                  <a:cubicBezTo>
                    <a:pt x="917" y="2137"/>
                    <a:pt x="927" y="2127"/>
                    <a:pt x="938" y="2106"/>
                  </a:cubicBezTo>
                  <a:lnTo>
                    <a:pt x="948" y="2106"/>
                  </a:lnTo>
                  <a:cubicBezTo>
                    <a:pt x="959" y="2085"/>
                    <a:pt x="969" y="2074"/>
                    <a:pt x="980" y="2053"/>
                  </a:cubicBezTo>
                  <a:lnTo>
                    <a:pt x="990" y="2053"/>
                  </a:lnTo>
                  <a:cubicBezTo>
                    <a:pt x="1022" y="2022"/>
                    <a:pt x="1053" y="1980"/>
                    <a:pt x="1085" y="1948"/>
                  </a:cubicBezTo>
                  <a:cubicBezTo>
                    <a:pt x="1085" y="1938"/>
                    <a:pt x="1096" y="1938"/>
                    <a:pt x="1096" y="1938"/>
                  </a:cubicBezTo>
                  <a:lnTo>
                    <a:pt x="1138" y="1895"/>
                  </a:lnTo>
                  <a:cubicBezTo>
                    <a:pt x="1138" y="1884"/>
                    <a:pt x="1149" y="1884"/>
                    <a:pt x="1159" y="1874"/>
                  </a:cubicBezTo>
                  <a:lnTo>
                    <a:pt x="1191" y="1842"/>
                  </a:lnTo>
                  <a:lnTo>
                    <a:pt x="1212" y="1821"/>
                  </a:lnTo>
                  <a:lnTo>
                    <a:pt x="1243" y="1790"/>
                  </a:lnTo>
                  <a:lnTo>
                    <a:pt x="1264" y="1769"/>
                  </a:lnTo>
                  <a:lnTo>
                    <a:pt x="1317" y="1716"/>
                  </a:lnTo>
                  <a:lnTo>
                    <a:pt x="1327" y="1716"/>
                  </a:lnTo>
                  <a:cubicBezTo>
                    <a:pt x="1348" y="1695"/>
                    <a:pt x="1359" y="1674"/>
                    <a:pt x="1380" y="1664"/>
                  </a:cubicBezTo>
                  <a:lnTo>
                    <a:pt x="1401" y="1643"/>
                  </a:lnTo>
                  <a:cubicBezTo>
                    <a:pt x="1422" y="1632"/>
                    <a:pt x="1432" y="1611"/>
                    <a:pt x="1443" y="1601"/>
                  </a:cubicBezTo>
                  <a:cubicBezTo>
                    <a:pt x="1453" y="1601"/>
                    <a:pt x="1464" y="1590"/>
                    <a:pt x="1474" y="1580"/>
                  </a:cubicBezTo>
                  <a:lnTo>
                    <a:pt x="1506" y="1548"/>
                  </a:lnTo>
                  <a:cubicBezTo>
                    <a:pt x="1517" y="1538"/>
                    <a:pt x="1527" y="1538"/>
                    <a:pt x="1538" y="1527"/>
                  </a:cubicBezTo>
                  <a:cubicBezTo>
                    <a:pt x="1549" y="1517"/>
                    <a:pt x="1570" y="1506"/>
                    <a:pt x="1580" y="1485"/>
                  </a:cubicBezTo>
                  <a:cubicBezTo>
                    <a:pt x="1591" y="1485"/>
                    <a:pt x="1591" y="1474"/>
                    <a:pt x="1601" y="1474"/>
                  </a:cubicBezTo>
                  <a:cubicBezTo>
                    <a:pt x="1622" y="1453"/>
                    <a:pt x="1643" y="1432"/>
                    <a:pt x="1664" y="1421"/>
                  </a:cubicBezTo>
                  <a:lnTo>
                    <a:pt x="1675" y="1411"/>
                  </a:lnTo>
                  <a:cubicBezTo>
                    <a:pt x="1696" y="1390"/>
                    <a:pt x="1717" y="1379"/>
                    <a:pt x="1738" y="1358"/>
                  </a:cubicBezTo>
                  <a:cubicBezTo>
                    <a:pt x="1748" y="1358"/>
                    <a:pt x="1759" y="1348"/>
                    <a:pt x="1759" y="1337"/>
                  </a:cubicBezTo>
                  <a:cubicBezTo>
                    <a:pt x="1780" y="1327"/>
                    <a:pt x="1790" y="1316"/>
                    <a:pt x="1811" y="1306"/>
                  </a:cubicBezTo>
                  <a:cubicBezTo>
                    <a:pt x="1811" y="1295"/>
                    <a:pt x="1822" y="1295"/>
                    <a:pt x="1832" y="1285"/>
                  </a:cubicBezTo>
                  <a:cubicBezTo>
                    <a:pt x="1843" y="1274"/>
                    <a:pt x="1864" y="1264"/>
                    <a:pt x="1874" y="1253"/>
                  </a:cubicBezTo>
                  <a:cubicBezTo>
                    <a:pt x="1885" y="1253"/>
                    <a:pt x="1895" y="1243"/>
                    <a:pt x="1906" y="1232"/>
                  </a:cubicBezTo>
                  <a:cubicBezTo>
                    <a:pt x="1916" y="1222"/>
                    <a:pt x="1927" y="1211"/>
                    <a:pt x="1948" y="1201"/>
                  </a:cubicBezTo>
                  <a:cubicBezTo>
                    <a:pt x="1948" y="1201"/>
                    <a:pt x="1959" y="1190"/>
                    <a:pt x="1970" y="1190"/>
                  </a:cubicBezTo>
                  <a:cubicBezTo>
                    <a:pt x="1991" y="1169"/>
                    <a:pt x="2012" y="1159"/>
                    <a:pt x="2033" y="1138"/>
                  </a:cubicBezTo>
                  <a:cubicBezTo>
                    <a:pt x="2043" y="1138"/>
                    <a:pt x="2043" y="1138"/>
                    <a:pt x="2043" y="1127"/>
                  </a:cubicBezTo>
                  <a:cubicBezTo>
                    <a:pt x="2064" y="1117"/>
                    <a:pt x="2085" y="1106"/>
                    <a:pt x="2096" y="1096"/>
                  </a:cubicBezTo>
                  <a:cubicBezTo>
                    <a:pt x="2106" y="1085"/>
                    <a:pt x="2117" y="1085"/>
                    <a:pt x="2117" y="1075"/>
                  </a:cubicBezTo>
                  <a:cubicBezTo>
                    <a:pt x="2138" y="1075"/>
                    <a:pt x="2148" y="1064"/>
                    <a:pt x="2169" y="1053"/>
                  </a:cubicBezTo>
                  <a:cubicBezTo>
                    <a:pt x="2169" y="1043"/>
                    <a:pt x="2180" y="1043"/>
                    <a:pt x="2190" y="1032"/>
                  </a:cubicBezTo>
                  <a:cubicBezTo>
                    <a:pt x="2201" y="1021"/>
                    <a:pt x="2211" y="1021"/>
                    <a:pt x="2232" y="1011"/>
                  </a:cubicBezTo>
                  <a:cubicBezTo>
                    <a:pt x="2232" y="1000"/>
                    <a:pt x="2243" y="1000"/>
                    <a:pt x="2253" y="990"/>
                  </a:cubicBezTo>
                  <a:cubicBezTo>
                    <a:pt x="2264" y="979"/>
                    <a:pt x="2285" y="969"/>
                    <a:pt x="2306" y="958"/>
                  </a:cubicBezTo>
                  <a:cubicBezTo>
                    <a:pt x="2358" y="927"/>
                    <a:pt x="2401" y="906"/>
                    <a:pt x="2433" y="885"/>
                  </a:cubicBezTo>
                  <a:lnTo>
                    <a:pt x="2443" y="885"/>
                  </a:lnTo>
                  <a:cubicBezTo>
                    <a:pt x="2464" y="874"/>
                    <a:pt x="2475" y="864"/>
                    <a:pt x="2496" y="853"/>
                  </a:cubicBezTo>
                  <a:cubicBezTo>
                    <a:pt x="2580" y="801"/>
                    <a:pt x="2653" y="769"/>
                    <a:pt x="2716" y="738"/>
                  </a:cubicBezTo>
                  <a:lnTo>
                    <a:pt x="3264" y="306"/>
                  </a:lnTo>
                  <a:lnTo>
                    <a:pt x="30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35" name="Google Shape;2935;p64"/>
            <p:cNvSpPr/>
            <p:nvPr/>
          </p:nvSpPr>
          <p:spPr>
            <a:xfrm>
              <a:off x="4322152" y="4461160"/>
              <a:ext cx="10234" cy="5394"/>
            </a:xfrm>
            <a:custGeom>
              <a:avLst/>
              <a:gdLst/>
              <a:ahLst/>
              <a:cxnLst/>
              <a:rect l="l" t="t" r="r" b="b"/>
              <a:pathLst>
                <a:path w="222" h="117" extrusionOk="0">
                  <a:moveTo>
                    <a:pt x="221" y="1"/>
                  </a:moveTo>
                  <a:lnTo>
                    <a:pt x="221" y="1"/>
                  </a:lnTo>
                  <a:cubicBezTo>
                    <a:pt x="158" y="32"/>
                    <a:pt x="85" y="64"/>
                    <a:pt x="1" y="116"/>
                  </a:cubicBezTo>
                  <a:cubicBezTo>
                    <a:pt x="85" y="64"/>
                    <a:pt x="158" y="32"/>
                    <a:pt x="221" y="1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36" name="Google Shape;2936;p64"/>
            <p:cNvSpPr/>
            <p:nvPr/>
          </p:nvSpPr>
          <p:spPr>
            <a:xfrm>
              <a:off x="4313439" y="4467983"/>
              <a:ext cx="5855" cy="3411"/>
            </a:xfrm>
            <a:custGeom>
              <a:avLst/>
              <a:gdLst/>
              <a:ahLst/>
              <a:cxnLst/>
              <a:rect l="l" t="t" r="r" b="b"/>
              <a:pathLst>
                <a:path w="127" h="74" extrusionOk="0">
                  <a:moveTo>
                    <a:pt x="0" y="73"/>
                  </a:moveTo>
                  <a:cubicBezTo>
                    <a:pt x="52" y="42"/>
                    <a:pt x="95" y="21"/>
                    <a:pt x="127" y="0"/>
                  </a:cubicBezTo>
                  <a:cubicBezTo>
                    <a:pt x="95" y="21"/>
                    <a:pt x="52" y="42"/>
                    <a:pt x="0" y="73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37" name="Google Shape;2937;p64"/>
            <p:cNvSpPr/>
            <p:nvPr/>
          </p:nvSpPr>
          <p:spPr>
            <a:xfrm>
              <a:off x="4319709" y="4466507"/>
              <a:ext cx="2489" cy="1521"/>
            </a:xfrm>
            <a:custGeom>
              <a:avLst/>
              <a:gdLst/>
              <a:ahLst/>
              <a:cxnLst/>
              <a:rect l="l" t="t" r="r" b="b"/>
              <a:pathLst>
                <a:path w="54" h="33" extrusionOk="0">
                  <a:moveTo>
                    <a:pt x="1" y="32"/>
                  </a:moveTo>
                  <a:cubicBezTo>
                    <a:pt x="22" y="21"/>
                    <a:pt x="33" y="11"/>
                    <a:pt x="54" y="0"/>
                  </a:cubicBezTo>
                  <a:cubicBezTo>
                    <a:pt x="33" y="11"/>
                    <a:pt x="22" y="21"/>
                    <a:pt x="1" y="32"/>
                  </a:cubicBezTo>
                  <a:close/>
                </a:path>
              </a:pathLst>
            </a:custGeom>
            <a:solidFill>
              <a:srgbClr val="00FF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38" name="Google Shape;2938;p64"/>
            <p:cNvSpPr/>
            <p:nvPr/>
          </p:nvSpPr>
          <p:spPr>
            <a:xfrm>
              <a:off x="4346401" y="4419439"/>
              <a:ext cx="20929" cy="21851"/>
            </a:xfrm>
            <a:custGeom>
              <a:avLst/>
              <a:gdLst/>
              <a:ahLst/>
              <a:cxnLst/>
              <a:rect l="l" t="t" r="r" b="b"/>
              <a:pathLst>
                <a:path w="454" h="474" extrusionOk="0">
                  <a:moveTo>
                    <a:pt x="211" y="1"/>
                  </a:moveTo>
                  <a:lnTo>
                    <a:pt x="1" y="169"/>
                  </a:lnTo>
                  <a:lnTo>
                    <a:pt x="243" y="474"/>
                  </a:lnTo>
                  <a:lnTo>
                    <a:pt x="453" y="305"/>
                  </a:lnTo>
                  <a:lnTo>
                    <a:pt x="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39" name="Google Shape;2939;p64"/>
            <p:cNvSpPr/>
            <p:nvPr/>
          </p:nvSpPr>
          <p:spPr>
            <a:xfrm>
              <a:off x="4206671" y="4578577"/>
              <a:ext cx="17979" cy="15075"/>
            </a:xfrm>
            <a:custGeom>
              <a:avLst/>
              <a:gdLst/>
              <a:ahLst/>
              <a:cxnLst/>
              <a:rect l="l" t="t" r="r" b="b"/>
              <a:pathLst>
                <a:path w="390" h="327" extrusionOk="0">
                  <a:moveTo>
                    <a:pt x="232" y="1"/>
                  </a:moveTo>
                  <a:lnTo>
                    <a:pt x="1" y="190"/>
                  </a:lnTo>
                  <a:cubicBezTo>
                    <a:pt x="95" y="305"/>
                    <a:pt x="243" y="327"/>
                    <a:pt x="243" y="327"/>
                  </a:cubicBezTo>
                  <a:lnTo>
                    <a:pt x="390" y="211"/>
                  </a:lnTo>
                  <a:lnTo>
                    <a:pt x="23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40" name="Google Shape;2940;p64"/>
            <p:cNvSpPr/>
            <p:nvPr/>
          </p:nvSpPr>
          <p:spPr>
            <a:xfrm>
              <a:off x="4378441" y="4402428"/>
              <a:ext cx="45132" cy="49557"/>
            </a:xfrm>
            <a:custGeom>
              <a:avLst/>
              <a:gdLst/>
              <a:ahLst/>
              <a:cxnLst/>
              <a:rect l="l" t="t" r="r" b="b"/>
              <a:pathLst>
                <a:path w="979" h="1075" extrusionOk="0">
                  <a:moveTo>
                    <a:pt x="979" y="1"/>
                  </a:moveTo>
                  <a:lnTo>
                    <a:pt x="1" y="791"/>
                  </a:lnTo>
                  <a:lnTo>
                    <a:pt x="232" y="1074"/>
                  </a:lnTo>
                  <a:lnTo>
                    <a:pt x="358" y="969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41" name="Google Shape;2941;p64"/>
            <p:cNvSpPr/>
            <p:nvPr/>
          </p:nvSpPr>
          <p:spPr>
            <a:xfrm>
              <a:off x="4180947" y="4387215"/>
              <a:ext cx="249954" cy="198691"/>
            </a:xfrm>
            <a:custGeom>
              <a:avLst/>
              <a:gdLst/>
              <a:ahLst/>
              <a:cxnLst/>
              <a:rect l="l" t="t" r="r" b="b"/>
              <a:pathLst>
                <a:path w="5422" h="4310" extrusionOk="0">
                  <a:moveTo>
                    <a:pt x="5256" y="0"/>
                  </a:moveTo>
                  <a:cubicBezTo>
                    <a:pt x="5250" y="0"/>
                    <a:pt x="5245" y="2"/>
                    <a:pt x="5242" y="5"/>
                  </a:cubicBezTo>
                  <a:lnTo>
                    <a:pt x="3979" y="499"/>
                  </a:lnTo>
                  <a:lnTo>
                    <a:pt x="3969" y="499"/>
                  </a:lnTo>
                  <a:lnTo>
                    <a:pt x="64" y="3647"/>
                  </a:lnTo>
                  <a:cubicBezTo>
                    <a:pt x="64" y="3657"/>
                    <a:pt x="33" y="3678"/>
                    <a:pt x="22" y="3741"/>
                  </a:cubicBezTo>
                  <a:cubicBezTo>
                    <a:pt x="1" y="3867"/>
                    <a:pt x="85" y="4057"/>
                    <a:pt x="285" y="4288"/>
                  </a:cubicBezTo>
                  <a:cubicBezTo>
                    <a:pt x="285" y="4299"/>
                    <a:pt x="306" y="4309"/>
                    <a:pt x="316" y="4309"/>
                  </a:cubicBezTo>
                  <a:cubicBezTo>
                    <a:pt x="327" y="4309"/>
                    <a:pt x="337" y="4299"/>
                    <a:pt x="348" y="4299"/>
                  </a:cubicBezTo>
                  <a:cubicBezTo>
                    <a:pt x="369" y="4278"/>
                    <a:pt x="369" y="4246"/>
                    <a:pt x="358" y="4225"/>
                  </a:cubicBezTo>
                  <a:cubicBezTo>
                    <a:pt x="33" y="3836"/>
                    <a:pt x="127" y="3720"/>
                    <a:pt x="127" y="3720"/>
                  </a:cubicBezTo>
                  <a:lnTo>
                    <a:pt x="4021" y="583"/>
                  </a:lnTo>
                  <a:lnTo>
                    <a:pt x="5242" y="99"/>
                  </a:lnTo>
                  <a:lnTo>
                    <a:pt x="5326" y="215"/>
                  </a:lnTo>
                  <a:cubicBezTo>
                    <a:pt x="5337" y="226"/>
                    <a:pt x="5350" y="231"/>
                    <a:pt x="5363" y="231"/>
                  </a:cubicBezTo>
                  <a:cubicBezTo>
                    <a:pt x="5376" y="231"/>
                    <a:pt x="5390" y="226"/>
                    <a:pt x="5400" y="215"/>
                  </a:cubicBezTo>
                  <a:cubicBezTo>
                    <a:pt x="5421" y="205"/>
                    <a:pt x="5421" y="173"/>
                    <a:pt x="5400" y="152"/>
                  </a:cubicBezTo>
                  <a:lnTo>
                    <a:pt x="5295" y="15"/>
                  </a:lnTo>
                  <a:cubicBezTo>
                    <a:pt x="5287" y="8"/>
                    <a:pt x="5270" y="0"/>
                    <a:pt x="5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42" name="Google Shape;2942;p64"/>
            <p:cNvSpPr/>
            <p:nvPr/>
          </p:nvSpPr>
          <p:spPr>
            <a:xfrm>
              <a:off x="4193118" y="4393392"/>
              <a:ext cx="242117" cy="208510"/>
            </a:xfrm>
            <a:custGeom>
              <a:avLst/>
              <a:gdLst/>
              <a:ahLst/>
              <a:cxnLst/>
              <a:rect l="l" t="t" r="r" b="b"/>
              <a:pathLst>
                <a:path w="5252" h="4523" extrusionOk="0">
                  <a:moveTo>
                    <a:pt x="5102" y="1"/>
                  </a:moveTo>
                  <a:cubicBezTo>
                    <a:pt x="5092" y="1"/>
                    <a:pt x="5082" y="3"/>
                    <a:pt x="5073" y="7"/>
                  </a:cubicBezTo>
                  <a:cubicBezTo>
                    <a:pt x="5052" y="28"/>
                    <a:pt x="5052" y="60"/>
                    <a:pt x="5062" y="81"/>
                  </a:cubicBezTo>
                  <a:lnTo>
                    <a:pt x="5146" y="176"/>
                  </a:lnTo>
                  <a:lnTo>
                    <a:pt x="4431" y="1281"/>
                  </a:lnTo>
                  <a:lnTo>
                    <a:pt x="537" y="4428"/>
                  </a:lnTo>
                  <a:cubicBezTo>
                    <a:pt x="537" y="4428"/>
                    <a:pt x="529" y="4431"/>
                    <a:pt x="514" y="4431"/>
                  </a:cubicBezTo>
                  <a:cubicBezTo>
                    <a:pt x="465" y="4431"/>
                    <a:pt x="334" y="4395"/>
                    <a:pt x="94" y="4091"/>
                  </a:cubicBezTo>
                  <a:cubicBezTo>
                    <a:pt x="84" y="4080"/>
                    <a:pt x="71" y="4075"/>
                    <a:pt x="58" y="4075"/>
                  </a:cubicBezTo>
                  <a:cubicBezTo>
                    <a:pt x="45" y="4075"/>
                    <a:pt x="32" y="4080"/>
                    <a:pt x="21" y="4091"/>
                  </a:cubicBezTo>
                  <a:cubicBezTo>
                    <a:pt x="0" y="4102"/>
                    <a:pt x="0" y="4133"/>
                    <a:pt x="21" y="4154"/>
                  </a:cubicBezTo>
                  <a:cubicBezTo>
                    <a:pt x="211" y="4386"/>
                    <a:pt x="368" y="4512"/>
                    <a:pt x="494" y="4523"/>
                  </a:cubicBezTo>
                  <a:lnTo>
                    <a:pt x="505" y="4523"/>
                  </a:lnTo>
                  <a:cubicBezTo>
                    <a:pt x="558" y="4523"/>
                    <a:pt x="590" y="4502"/>
                    <a:pt x="590" y="4502"/>
                  </a:cubicBezTo>
                  <a:lnTo>
                    <a:pt x="4494" y="1355"/>
                  </a:lnTo>
                  <a:cubicBezTo>
                    <a:pt x="4494" y="1344"/>
                    <a:pt x="4505" y="1344"/>
                    <a:pt x="4505" y="1344"/>
                  </a:cubicBezTo>
                  <a:lnTo>
                    <a:pt x="5241" y="197"/>
                  </a:lnTo>
                  <a:cubicBezTo>
                    <a:pt x="5252" y="176"/>
                    <a:pt x="5252" y="155"/>
                    <a:pt x="5241" y="145"/>
                  </a:cubicBezTo>
                  <a:lnTo>
                    <a:pt x="5136" y="18"/>
                  </a:lnTo>
                  <a:cubicBezTo>
                    <a:pt x="5130" y="6"/>
                    <a:pt x="5116" y="1"/>
                    <a:pt x="51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43" name="Google Shape;2943;p64"/>
            <p:cNvSpPr/>
            <p:nvPr/>
          </p:nvSpPr>
          <p:spPr>
            <a:xfrm>
              <a:off x="4344926" y="4426031"/>
              <a:ext cx="36465" cy="44394"/>
            </a:xfrm>
            <a:custGeom>
              <a:avLst/>
              <a:gdLst/>
              <a:ahLst/>
              <a:cxnLst/>
              <a:rect l="l" t="t" r="r" b="b"/>
              <a:pathLst>
                <a:path w="791" h="963" extrusionOk="0">
                  <a:moveTo>
                    <a:pt x="23" y="0"/>
                  </a:moveTo>
                  <a:cubicBezTo>
                    <a:pt x="19" y="0"/>
                    <a:pt x="15" y="2"/>
                    <a:pt x="12" y="5"/>
                  </a:cubicBezTo>
                  <a:cubicBezTo>
                    <a:pt x="1" y="15"/>
                    <a:pt x="1" y="26"/>
                    <a:pt x="12" y="36"/>
                  </a:cubicBezTo>
                  <a:lnTo>
                    <a:pt x="749" y="952"/>
                  </a:lnTo>
                  <a:lnTo>
                    <a:pt x="759" y="962"/>
                  </a:lnTo>
                  <a:cubicBezTo>
                    <a:pt x="770" y="962"/>
                    <a:pt x="770" y="962"/>
                    <a:pt x="780" y="952"/>
                  </a:cubicBezTo>
                  <a:cubicBezTo>
                    <a:pt x="791" y="941"/>
                    <a:pt x="791" y="931"/>
                    <a:pt x="780" y="920"/>
                  </a:cubicBezTo>
                  <a:lnTo>
                    <a:pt x="43" y="15"/>
                  </a:lnTo>
                  <a:cubicBezTo>
                    <a:pt x="43" y="8"/>
                    <a:pt x="33" y="0"/>
                    <a:pt x="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44" name="Google Shape;2944;p64"/>
            <p:cNvSpPr/>
            <p:nvPr/>
          </p:nvSpPr>
          <p:spPr>
            <a:xfrm>
              <a:off x="4354653" y="4418102"/>
              <a:ext cx="36465" cy="44072"/>
            </a:xfrm>
            <a:custGeom>
              <a:avLst/>
              <a:gdLst/>
              <a:ahLst/>
              <a:cxnLst/>
              <a:rect l="l" t="t" r="r" b="b"/>
              <a:pathLst>
                <a:path w="791" h="956" extrusionOk="0">
                  <a:moveTo>
                    <a:pt x="32" y="0"/>
                  </a:moveTo>
                  <a:cubicBezTo>
                    <a:pt x="24" y="0"/>
                    <a:pt x="16" y="3"/>
                    <a:pt x="11" y="9"/>
                  </a:cubicBezTo>
                  <a:cubicBezTo>
                    <a:pt x="0" y="19"/>
                    <a:pt x="0" y="30"/>
                    <a:pt x="11" y="40"/>
                  </a:cubicBezTo>
                  <a:lnTo>
                    <a:pt x="748" y="956"/>
                  </a:lnTo>
                  <a:lnTo>
                    <a:pt x="779" y="956"/>
                  </a:lnTo>
                  <a:cubicBezTo>
                    <a:pt x="790" y="945"/>
                    <a:pt x="790" y="935"/>
                    <a:pt x="779" y="924"/>
                  </a:cubicBezTo>
                  <a:lnTo>
                    <a:pt x="54" y="9"/>
                  </a:lnTo>
                  <a:cubicBezTo>
                    <a:pt x="48" y="3"/>
                    <a:pt x="40" y="0"/>
                    <a:pt x="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45" name="Google Shape;2945;p64"/>
            <p:cNvSpPr/>
            <p:nvPr/>
          </p:nvSpPr>
          <p:spPr>
            <a:xfrm>
              <a:off x="4206164" y="4538424"/>
              <a:ext cx="36465" cy="44072"/>
            </a:xfrm>
            <a:custGeom>
              <a:avLst/>
              <a:gdLst/>
              <a:ahLst/>
              <a:cxnLst/>
              <a:rect l="l" t="t" r="r" b="b"/>
              <a:pathLst>
                <a:path w="791" h="956" extrusionOk="0">
                  <a:moveTo>
                    <a:pt x="27" y="0"/>
                  </a:moveTo>
                  <a:cubicBezTo>
                    <a:pt x="22" y="0"/>
                    <a:pt x="17" y="3"/>
                    <a:pt x="12" y="9"/>
                  </a:cubicBezTo>
                  <a:cubicBezTo>
                    <a:pt x="1" y="9"/>
                    <a:pt x="1" y="30"/>
                    <a:pt x="1" y="40"/>
                  </a:cubicBezTo>
                  <a:lnTo>
                    <a:pt x="738" y="945"/>
                  </a:lnTo>
                  <a:cubicBezTo>
                    <a:pt x="749" y="956"/>
                    <a:pt x="749" y="956"/>
                    <a:pt x="759" y="956"/>
                  </a:cubicBezTo>
                  <a:cubicBezTo>
                    <a:pt x="759" y="956"/>
                    <a:pt x="770" y="956"/>
                    <a:pt x="770" y="945"/>
                  </a:cubicBezTo>
                  <a:cubicBezTo>
                    <a:pt x="780" y="945"/>
                    <a:pt x="791" y="924"/>
                    <a:pt x="780" y="914"/>
                  </a:cubicBezTo>
                  <a:lnTo>
                    <a:pt x="43" y="9"/>
                  </a:lnTo>
                  <a:cubicBezTo>
                    <a:pt x="38" y="3"/>
                    <a:pt x="33" y="0"/>
                    <a:pt x="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46" name="Google Shape;2946;p64"/>
            <p:cNvSpPr/>
            <p:nvPr/>
          </p:nvSpPr>
          <p:spPr>
            <a:xfrm>
              <a:off x="4196483" y="4546169"/>
              <a:ext cx="35958" cy="44118"/>
            </a:xfrm>
            <a:custGeom>
              <a:avLst/>
              <a:gdLst/>
              <a:ahLst/>
              <a:cxnLst/>
              <a:rect l="l" t="t" r="r" b="b"/>
              <a:pathLst>
                <a:path w="780" h="957" extrusionOk="0">
                  <a:moveTo>
                    <a:pt x="27" y="1"/>
                  </a:moveTo>
                  <a:cubicBezTo>
                    <a:pt x="22" y="1"/>
                    <a:pt x="16" y="4"/>
                    <a:pt x="11" y="9"/>
                  </a:cubicBezTo>
                  <a:cubicBezTo>
                    <a:pt x="0" y="19"/>
                    <a:pt x="0" y="30"/>
                    <a:pt x="0" y="40"/>
                  </a:cubicBezTo>
                  <a:lnTo>
                    <a:pt x="737" y="945"/>
                  </a:lnTo>
                  <a:cubicBezTo>
                    <a:pt x="748" y="956"/>
                    <a:pt x="748" y="956"/>
                    <a:pt x="758" y="956"/>
                  </a:cubicBezTo>
                  <a:lnTo>
                    <a:pt x="769" y="956"/>
                  </a:lnTo>
                  <a:cubicBezTo>
                    <a:pt x="779" y="945"/>
                    <a:pt x="779" y="935"/>
                    <a:pt x="779" y="924"/>
                  </a:cubicBezTo>
                  <a:lnTo>
                    <a:pt x="43" y="9"/>
                  </a:lnTo>
                  <a:cubicBezTo>
                    <a:pt x="37" y="4"/>
                    <a:pt x="32" y="1"/>
                    <a:pt x="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47" name="Google Shape;2947;p64"/>
            <p:cNvSpPr/>
            <p:nvPr/>
          </p:nvSpPr>
          <p:spPr>
            <a:xfrm>
              <a:off x="4234331" y="4457241"/>
              <a:ext cx="121842" cy="94228"/>
            </a:xfrm>
            <a:custGeom>
              <a:avLst/>
              <a:gdLst/>
              <a:ahLst/>
              <a:cxnLst/>
              <a:rect l="l" t="t" r="r" b="b"/>
              <a:pathLst>
                <a:path w="2643" h="2044" extrusionOk="0">
                  <a:moveTo>
                    <a:pt x="2390" y="44"/>
                  </a:moveTo>
                  <a:cubicBezTo>
                    <a:pt x="2421" y="44"/>
                    <a:pt x="2453" y="54"/>
                    <a:pt x="2463" y="75"/>
                  </a:cubicBezTo>
                  <a:cubicBezTo>
                    <a:pt x="2558" y="191"/>
                    <a:pt x="2168" y="706"/>
                    <a:pt x="1485" y="1264"/>
                  </a:cubicBezTo>
                  <a:cubicBezTo>
                    <a:pt x="898" y="1735"/>
                    <a:pt x="387" y="1996"/>
                    <a:pt x="191" y="1996"/>
                  </a:cubicBezTo>
                  <a:cubicBezTo>
                    <a:pt x="155" y="1996"/>
                    <a:pt x="130" y="1987"/>
                    <a:pt x="117" y="1969"/>
                  </a:cubicBezTo>
                  <a:cubicBezTo>
                    <a:pt x="64" y="1906"/>
                    <a:pt x="148" y="1749"/>
                    <a:pt x="316" y="1538"/>
                  </a:cubicBezTo>
                  <a:cubicBezTo>
                    <a:pt x="506" y="1307"/>
                    <a:pt x="779" y="1033"/>
                    <a:pt x="1095" y="780"/>
                  </a:cubicBezTo>
                  <a:cubicBezTo>
                    <a:pt x="1684" y="306"/>
                    <a:pt x="2189" y="44"/>
                    <a:pt x="2390" y="44"/>
                  </a:cubicBezTo>
                  <a:close/>
                  <a:moveTo>
                    <a:pt x="2385" y="1"/>
                  </a:moveTo>
                  <a:cubicBezTo>
                    <a:pt x="2130" y="1"/>
                    <a:pt x="1557" y="353"/>
                    <a:pt x="1064" y="748"/>
                  </a:cubicBezTo>
                  <a:cubicBezTo>
                    <a:pt x="748" y="1001"/>
                    <a:pt x="463" y="1275"/>
                    <a:pt x="274" y="1506"/>
                  </a:cubicBezTo>
                  <a:cubicBezTo>
                    <a:pt x="138" y="1675"/>
                    <a:pt x="0" y="1896"/>
                    <a:pt x="74" y="2001"/>
                  </a:cubicBezTo>
                  <a:cubicBezTo>
                    <a:pt x="106" y="2032"/>
                    <a:pt x="138" y="2043"/>
                    <a:pt x="190" y="2043"/>
                  </a:cubicBezTo>
                  <a:cubicBezTo>
                    <a:pt x="453" y="2043"/>
                    <a:pt x="1022" y="1696"/>
                    <a:pt x="1516" y="1296"/>
                  </a:cubicBezTo>
                  <a:cubicBezTo>
                    <a:pt x="2095" y="822"/>
                    <a:pt x="2642" y="222"/>
                    <a:pt x="2495" y="44"/>
                  </a:cubicBezTo>
                  <a:cubicBezTo>
                    <a:pt x="2473" y="14"/>
                    <a:pt x="2435" y="1"/>
                    <a:pt x="23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2948" name="Google Shape;2948;p64"/>
          <p:cNvGrpSpPr/>
          <p:nvPr/>
        </p:nvGrpSpPr>
        <p:grpSpPr>
          <a:xfrm>
            <a:off x="7522603" y="918940"/>
            <a:ext cx="474271" cy="498444"/>
            <a:chOff x="4439229" y="3025680"/>
            <a:chExt cx="474271" cy="498444"/>
          </a:xfrm>
        </p:grpSpPr>
        <p:sp>
          <p:nvSpPr>
            <p:cNvPr id="2949" name="Google Shape;2949;p64"/>
            <p:cNvSpPr/>
            <p:nvPr/>
          </p:nvSpPr>
          <p:spPr>
            <a:xfrm>
              <a:off x="4485075" y="3128504"/>
              <a:ext cx="96670" cy="306420"/>
            </a:xfrm>
            <a:custGeom>
              <a:avLst/>
              <a:gdLst/>
              <a:ahLst/>
              <a:cxnLst/>
              <a:rect l="l" t="t" r="r" b="b"/>
              <a:pathLst>
                <a:path w="660" h="2092" fill="none" extrusionOk="0">
                  <a:moveTo>
                    <a:pt x="0" y="0"/>
                  </a:moveTo>
                  <a:lnTo>
                    <a:pt x="660" y="2091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50" name="Google Shape;2950;p64"/>
            <p:cNvSpPr/>
            <p:nvPr/>
          </p:nvSpPr>
          <p:spPr>
            <a:xfrm>
              <a:off x="4439229" y="3386587"/>
              <a:ext cx="153501" cy="137538"/>
            </a:xfrm>
            <a:custGeom>
              <a:avLst/>
              <a:gdLst/>
              <a:ahLst/>
              <a:cxnLst/>
              <a:rect l="l" t="t" r="r" b="b"/>
              <a:pathLst>
                <a:path w="1048" h="939" extrusionOk="0">
                  <a:moveTo>
                    <a:pt x="518" y="0"/>
                  </a:moveTo>
                  <a:cubicBezTo>
                    <a:pt x="472" y="0"/>
                    <a:pt x="425" y="7"/>
                    <a:pt x="379" y="21"/>
                  </a:cubicBezTo>
                  <a:cubicBezTo>
                    <a:pt x="136" y="95"/>
                    <a:pt x="0" y="367"/>
                    <a:pt x="75" y="610"/>
                  </a:cubicBezTo>
                  <a:cubicBezTo>
                    <a:pt x="142" y="812"/>
                    <a:pt x="323" y="939"/>
                    <a:pt x="515" y="939"/>
                  </a:cubicBezTo>
                  <a:cubicBezTo>
                    <a:pt x="563" y="939"/>
                    <a:pt x="612" y="931"/>
                    <a:pt x="660" y="914"/>
                  </a:cubicBezTo>
                  <a:cubicBezTo>
                    <a:pt x="912" y="839"/>
                    <a:pt x="1048" y="573"/>
                    <a:pt x="968" y="325"/>
                  </a:cubicBezTo>
                  <a:cubicBezTo>
                    <a:pt x="907" y="127"/>
                    <a:pt x="720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51" name="Google Shape;2951;p64"/>
            <p:cNvSpPr/>
            <p:nvPr/>
          </p:nvSpPr>
          <p:spPr>
            <a:xfrm>
              <a:off x="4804381" y="3027145"/>
              <a:ext cx="97403" cy="307006"/>
            </a:xfrm>
            <a:custGeom>
              <a:avLst/>
              <a:gdLst/>
              <a:ahLst/>
              <a:cxnLst/>
              <a:rect l="l" t="t" r="r" b="b"/>
              <a:pathLst>
                <a:path w="665" h="2096" fill="none" extrusionOk="0">
                  <a:moveTo>
                    <a:pt x="0" y="0"/>
                  </a:moveTo>
                  <a:lnTo>
                    <a:pt x="665" y="2096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52" name="Google Shape;2952;p64"/>
            <p:cNvSpPr/>
            <p:nvPr/>
          </p:nvSpPr>
          <p:spPr>
            <a:xfrm>
              <a:off x="4759121" y="3286400"/>
              <a:ext cx="154379" cy="137245"/>
            </a:xfrm>
            <a:custGeom>
              <a:avLst/>
              <a:gdLst/>
              <a:ahLst/>
              <a:cxnLst/>
              <a:rect l="l" t="t" r="r" b="b"/>
              <a:pathLst>
                <a:path w="1054" h="937" extrusionOk="0">
                  <a:moveTo>
                    <a:pt x="532" y="1"/>
                  </a:moveTo>
                  <a:cubicBezTo>
                    <a:pt x="485" y="1"/>
                    <a:pt x="437" y="7"/>
                    <a:pt x="389" y="22"/>
                  </a:cubicBezTo>
                  <a:cubicBezTo>
                    <a:pt x="136" y="96"/>
                    <a:pt x="1" y="368"/>
                    <a:pt x="80" y="611"/>
                  </a:cubicBezTo>
                  <a:cubicBezTo>
                    <a:pt x="141" y="812"/>
                    <a:pt x="327" y="936"/>
                    <a:pt x="530" y="936"/>
                  </a:cubicBezTo>
                  <a:cubicBezTo>
                    <a:pt x="578" y="936"/>
                    <a:pt x="626" y="929"/>
                    <a:pt x="674" y="915"/>
                  </a:cubicBezTo>
                  <a:cubicBezTo>
                    <a:pt x="917" y="840"/>
                    <a:pt x="1053" y="569"/>
                    <a:pt x="978" y="326"/>
                  </a:cubicBezTo>
                  <a:cubicBezTo>
                    <a:pt x="918" y="125"/>
                    <a:pt x="734" y="1"/>
                    <a:pt x="532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53" name="Google Shape;2953;p64"/>
            <p:cNvSpPr/>
            <p:nvPr/>
          </p:nvSpPr>
          <p:spPr>
            <a:xfrm>
              <a:off x="4484342" y="3025680"/>
              <a:ext cx="357094" cy="217365"/>
            </a:xfrm>
            <a:custGeom>
              <a:avLst/>
              <a:gdLst/>
              <a:ahLst/>
              <a:cxnLst/>
              <a:rect l="l" t="t" r="r" b="b"/>
              <a:pathLst>
                <a:path w="2438" h="1484" extrusionOk="0">
                  <a:moveTo>
                    <a:pt x="2185" y="1"/>
                  </a:moveTo>
                  <a:lnTo>
                    <a:pt x="1" y="693"/>
                  </a:lnTo>
                  <a:lnTo>
                    <a:pt x="249" y="1484"/>
                  </a:lnTo>
                  <a:lnTo>
                    <a:pt x="2438" y="796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2954" name="Google Shape;2954;p64"/>
          <p:cNvSpPr/>
          <p:nvPr/>
        </p:nvSpPr>
        <p:spPr>
          <a:xfrm>
            <a:off x="740912" y="2521521"/>
            <a:ext cx="253686" cy="239922"/>
          </a:xfrm>
          <a:custGeom>
            <a:avLst/>
            <a:gdLst/>
            <a:ahLst/>
            <a:cxnLst/>
            <a:rect l="l" t="t" r="r" b="b"/>
            <a:pathLst>
              <a:path w="1732" h="1638" extrusionOk="0">
                <a:moveTo>
                  <a:pt x="1275" y="1"/>
                </a:moveTo>
                <a:cubicBezTo>
                  <a:pt x="1263" y="1"/>
                  <a:pt x="1250" y="4"/>
                  <a:pt x="1240" y="12"/>
                </a:cubicBezTo>
                <a:lnTo>
                  <a:pt x="866" y="269"/>
                </a:lnTo>
                <a:cubicBezTo>
                  <a:pt x="852" y="280"/>
                  <a:pt x="837" y="284"/>
                  <a:pt x="820" y="284"/>
                </a:cubicBezTo>
                <a:cubicBezTo>
                  <a:pt x="808" y="284"/>
                  <a:pt x="795" y="282"/>
                  <a:pt x="782" y="278"/>
                </a:cubicBezTo>
                <a:lnTo>
                  <a:pt x="384" y="68"/>
                </a:lnTo>
                <a:cubicBezTo>
                  <a:pt x="371" y="60"/>
                  <a:pt x="358" y="56"/>
                  <a:pt x="345" y="56"/>
                </a:cubicBezTo>
                <a:cubicBezTo>
                  <a:pt x="296" y="56"/>
                  <a:pt x="252" y="106"/>
                  <a:pt x="267" y="161"/>
                </a:cubicBezTo>
                <a:lnTo>
                  <a:pt x="398" y="592"/>
                </a:lnTo>
                <a:cubicBezTo>
                  <a:pt x="403" y="620"/>
                  <a:pt x="398" y="652"/>
                  <a:pt x="375" y="676"/>
                </a:cubicBezTo>
                <a:lnTo>
                  <a:pt x="52" y="989"/>
                </a:lnTo>
                <a:cubicBezTo>
                  <a:pt x="0" y="1041"/>
                  <a:pt x="33" y="1130"/>
                  <a:pt x="108" y="1130"/>
                </a:cubicBezTo>
                <a:lnTo>
                  <a:pt x="557" y="1144"/>
                </a:lnTo>
                <a:cubicBezTo>
                  <a:pt x="585" y="1144"/>
                  <a:pt x="613" y="1158"/>
                  <a:pt x="627" y="1190"/>
                </a:cubicBezTo>
                <a:lnTo>
                  <a:pt x="824" y="1593"/>
                </a:lnTo>
                <a:cubicBezTo>
                  <a:pt x="839" y="1622"/>
                  <a:pt x="869" y="1637"/>
                  <a:pt x="899" y="1637"/>
                </a:cubicBezTo>
                <a:cubicBezTo>
                  <a:pt x="930" y="1637"/>
                  <a:pt x="961" y="1620"/>
                  <a:pt x="973" y="1583"/>
                </a:cubicBezTo>
                <a:lnTo>
                  <a:pt x="1123" y="1153"/>
                </a:lnTo>
                <a:cubicBezTo>
                  <a:pt x="1137" y="1125"/>
                  <a:pt x="1160" y="1106"/>
                  <a:pt x="1189" y="1101"/>
                </a:cubicBezTo>
                <a:lnTo>
                  <a:pt x="1638" y="1036"/>
                </a:lnTo>
                <a:cubicBezTo>
                  <a:pt x="1708" y="1027"/>
                  <a:pt x="1731" y="933"/>
                  <a:pt x="1675" y="891"/>
                </a:cubicBezTo>
                <a:lnTo>
                  <a:pt x="1310" y="615"/>
                </a:lnTo>
                <a:cubicBezTo>
                  <a:pt x="1287" y="601"/>
                  <a:pt x="1277" y="568"/>
                  <a:pt x="1282" y="540"/>
                </a:cubicBezTo>
                <a:lnTo>
                  <a:pt x="1357" y="96"/>
                </a:lnTo>
                <a:cubicBezTo>
                  <a:pt x="1368" y="41"/>
                  <a:pt x="1319" y="1"/>
                  <a:pt x="1275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2955" name="Google Shape;2955;p64"/>
          <p:cNvSpPr/>
          <p:nvPr/>
        </p:nvSpPr>
        <p:spPr>
          <a:xfrm>
            <a:off x="5169594" y="956389"/>
            <a:ext cx="235231" cy="265994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2956" name="Google Shape;2956;p64"/>
          <p:cNvSpPr/>
          <p:nvPr/>
        </p:nvSpPr>
        <p:spPr>
          <a:xfrm>
            <a:off x="4860632" y="86777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grpSp>
        <p:nvGrpSpPr>
          <p:cNvPr id="2957" name="Google Shape;2957;p64"/>
          <p:cNvGrpSpPr/>
          <p:nvPr/>
        </p:nvGrpSpPr>
        <p:grpSpPr>
          <a:xfrm rot="2415756">
            <a:off x="884571" y="937524"/>
            <a:ext cx="474277" cy="498450"/>
            <a:chOff x="4439229" y="3025680"/>
            <a:chExt cx="474271" cy="498444"/>
          </a:xfrm>
        </p:grpSpPr>
        <p:sp>
          <p:nvSpPr>
            <p:cNvPr id="2958" name="Google Shape;2958;p64"/>
            <p:cNvSpPr/>
            <p:nvPr/>
          </p:nvSpPr>
          <p:spPr>
            <a:xfrm>
              <a:off x="4485075" y="3128504"/>
              <a:ext cx="96670" cy="306420"/>
            </a:xfrm>
            <a:custGeom>
              <a:avLst/>
              <a:gdLst/>
              <a:ahLst/>
              <a:cxnLst/>
              <a:rect l="l" t="t" r="r" b="b"/>
              <a:pathLst>
                <a:path w="660" h="2092" fill="none" extrusionOk="0">
                  <a:moveTo>
                    <a:pt x="0" y="0"/>
                  </a:moveTo>
                  <a:lnTo>
                    <a:pt x="660" y="2091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59" name="Google Shape;2959;p64"/>
            <p:cNvSpPr/>
            <p:nvPr/>
          </p:nvSpPr>
          <p:spPr>
            <a:xfrm>
              <a:off x="4439229" y="3386587"/>
              <a:ext cx="153501" cy="137538"/>
            </a:xfrm>
            <a:custGeom>
              <a:avLst/>
              <a:gdLst/>
              <a:ahLst/>
              <a:cxnLst/>
              <a:rect l="l" t="t" r="r" b="b"/>
              <a:pathLst>
                <a:path w="1048" h="939" extrusionOk="0">
                  <a:moveTo>
                    <a:pt x="518" y="0"/>
                  </a:moveTo>
                  <a:cubicBezTo>
                    <a:pt x="472" y="0"/>
                    <a:pt x="425" y="7"/>
                    <a:pt x="379" y="21"/>
                  </a:cubicBezTo>
                  <a:cubicBezTo>
                    <a:pt x="136" y="95"/>
                    <a:pt x="0" y="367"/>
                    <a:pt x="75" y="610"/>
                  </a:cubicBezTo>
                  <a:cubicBezTo>
                    <a:pt x="142" y="812"/>
                    <a:pt x="323" y="939"/>
                    <a:pt x="515" y="939"/>
                  </a:cubicBezTo>
                  <a:cubicBezTo>
                    <a:pt x="563" y="939"/>
                    <a:pt x="612" y="931"/>
                    <a:pt x="660" y="914"/>
                  </a:cubicBezTo>
                  <a:cubicBezTo>
                    <a:pt x="912" y="839"/>
                    <a:pt x="1048" y="573"/>
                    <a:pt x="968" y="325"/>
                  </a:cubicBezTo>
                  <a:cubicBezTo>
                    <a:pt x="907" y="127"/>
                    <a:pt x="720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60" name="Google Shape;2960;p64"/>
            <p:cNvSpPr/>
            <p:nvPr/>
          </p:nvSpPr>
          <p:spPr>
            <a:xfrm>
              <a:off x="4804381" y="3027145"/>
              <a:ext cx="97403" cy="307006"/>
            </a:xfrm>
            <a:custGeom>
              <a:avLst/>
              <a:gdLst/>
              <a:ahLst/>
              <a:cxnLst/>
              <a:rect l="l" t="t" r="r" b="b"/>
              <a:pathLst>
                <a:path w="665" h="2096" fill="none" extrusionOk="0">
                  <a:moveTo>
                    <a:pt x="0" y="0"/>
                  </a:moveTo>
                  <a:lnTo>
                    <a:pt x="665" y="2096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61" name="Google Shape;2961;p64"/>
            <p:cNvSpPr/>
            <p:nvPr/>
          </p:nvSpPr>
          <p:spPr>
            <a:xfrm>
              <a:off x="4759121" y="3286400"/>
              <a:ext cx="154379" cy="137245"/>
            </a:xfrm>
            <a:custGeom>
              <a:avLst/>
              <a:gdLst/>
              <a:ahLst/>
              <a:cxnLst/>
              <a:rect l="l" t="t" r="r" b="b"/>
              <a:pathLst>
                <a:path w="1054" h="937" extrusionOk="0">
                  <a:moveTo>
                    <a:pt x="532" y="1"/>
                  </a:moveTo>
                  <a:cubicBezTo>
                    <a:pt x="485" y="1"/>
                    <a:pt x="437" y="7"/>
                    <a:pt x="389" y="22"/>
                  </a:cubicBezTo>
                  <a:cubicBezTo>
                    <a:pt x="136" y="96"/>
                    <a:pt x="1" y="368"/>
                    <a:pt x="80" y="611"/>
                  </a:cubicBezTo>
                  <a:cubicBezTo>
                    <a:pt x="141" y="812"/>
                    <a:pt x="327" y="936"/>
                    <a:pt x="530" y="936"/>
                  </a:cubicBezTo>
                  <a:cubicBezTo>
                    <a:pt x="578" y="936"/>
                    <a:pt x="626" y="929"/>
                    <a:pt x="674" y="915"/>
                  </a:cubicBezTo>
                  <a:cubicBezTo>
                    <a:pt x="917" y="840"/>
                    <a:pt x="1053" y="569"/>
                    <a:pt x="978" y="326"/>
                  </a:cubicBezTo>
                  <a:cubicBezTo>
                    <a:pt x="918" y="125"/>
                    <a:pt x="734" y="1"/>
                    <a:pt x="532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62" name="Google Shape;2962;p64"/>
            <p:cNvSpPr/>
            <p:nvPr/>
          </p:nvSpPr>
          <p:spPr>
            <a:xfrm>
              <a:off x="4484342" y="3025680"/>
              <a:ext cx="357094" cy="217365"/>
            </a:xfrm>
            <a:custGeom>
              <a:avLst/>
              <a:gdLst/>
              <a:ahLst/>
              <a:cxnLst/>
              <a:rect l="l" t="t" r="r" b="b"/>
              <a:pathLst>
                <a:path w="2438" h="1484" extrusionOk="0">
                  <a:moveTo>
                    <a:pt x="2185" y="1"/>
                  </a:moveTo>
                  <a:lnTo>
                    <a:pt x="1" y="693"/>
                  </a:lnTo>
                  <a:lnTo>
                    <a:pt x="249" y="1484"/>
                  </a:lnTo>
                  <a:lnTo>
                    <a:pt x="2438" y="796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2963" name="Google Shape;2963;p64"/>
          <p:cNvSpPr/>
          <p:nvPr/>
        </p:nvSpPr>
        <p:spPr>
          <a:xfrm>
            <a:off x="7180234" y="760520"/>
            <a:ext cx="253686" cy="239922"/>
          </a:xfrm>
          <a:custGeom>
            <a:avLst/>
            <a:gdLst/>
            <a:ahLst/>
            <a:cxnLst/>
            <a:rect l="l" t="t" r="r" b="b"/>
            <a:pathLst>
              <a:path w="1732" h="1638" extrusionOk="0">
                <a:moveTo>
                  <a:pt x="1275" y="1"/>
                </a:moveTo>
                <a:cubicBezTo>
                  <a:pt x="1263" y="1"/>
                  <a:pt x="1250" y="4"/>
                  <a:pt x="1240" y="12"/>
                </a:cubicBezTo>
                <a:lnTo>
                  <a:pt x="866" y="269"/>
                </a:lnTo>
                <a:cubicBezTo>
                  <a:pt x="852" y="280"/>
                  <a:pt x="837" y="284"/>
                  <a:pt x="820" y="284"/>
                </a:cubicBezTo>
                <a:cubicBezTo>
                  <a:pt x="808" y="284"/>
                  <a:pt x="795" y="282"/>
                  <a:pt x="782" y="278"/>
                </a:cubicBezTo>
                <a:lnTo>
                  <a:pt x="384" y="68"/>
                </a:lnTo>
                <a:cubicBezTo>
                  <a:pt x="371" y="60"/>
                  <a:pt x="358" y="56"/>
                  <a:pt x="345" y="56"/>
                </a:cubicBezTo>
                <a:cubicBezTo>
                  <a:pt x="296" y="56"/>
                  <a:pt x="252" y="106"/>
                  <a:pt x="267" y="161"/>
                </a:cubicBezTo>
                <a:lnTo>
                  <a:pt x="398" y="592"/>
                </a:lnTo>
                <a:cubicBezTo>
                  <a:pt x="403" y="620"/>
                  <a:pt x="398" y="652"/>
                  <a:pt x="375" y="676"/>
                </a:cubicBezTo>
                <a:lnTo>
                  <a:pt x="52" y="989"/>
                </a:lnTo>
                <a:cubicBezTo>
                  <a:pt x="0" y="1041"/>
                  <a:pt x="33" y="1130"/>
                  <a:pt x="108" y="1130"/>
                </a:cubicBezTo>
                <a:lnTo>
                  <a:pt x="557" y="1144"/>
                </a:lnTo>
                <a:cubicBezTo>
                  <a:pt x="585" y="1144"/>
                  <a:pt x="613" y="1158"/>
                  <a:pt x="627" y="1190"/>
                </a:cubicBezTo>
                <a:lnTo>
                  <a:pt x="824" y="1593"/>
                </a:lnTo>
                <a:cubicBezTo>
                  <a:pt x="839" y="1622"/>
                  <a:pt x="869" y="1637"/>
                  <a:pt x="899" y="1637"/>
                </a:cubicBezTo>
                <a:cubicBezTo>
                  <a:pt x="930" y="1637"/>
                  <a:pt x="961" y="1620"/>
                  <a:pt x="973" y="1583"/>
                </a:cubicBezTo>
                <a:lnTo>
                  <a:pt x="1123" y="1153"/>
                </a:lnTo>
                <a:cubicBezTo>
                  <a:pt x="1137" y="1125"/>
                  <a:pt x="1160" y="1106"/>
                  <a:pt x="1189" y="1101"/>
                </a:cubicBezTo>
                <a:lnTo>
                  <a:pt x="1638" y="1036"/>
                </a:lnTo>
                <a:cubicBezTo>
                  <a:pt x="1708" y="1027"/>
                  <a:pt x="1731" y="933"/>
                  <a:pt x="1675" y="891"/>
                </a:cubicBezTo>
                <a:lnTo>
                  <a:pt x="1310" y="615"/>
                </a:lnTo>
                <a:cubicBezTo>
                  <a:pt x="1287" y="601"/>
                  <a:pt x="1277" y="568"/>
                  <a:pt x="1282" y="540"/>
                </a:cubicBezTo>
                <a:lnTo>
                  <a:pt x="1357" y="96"/>
                </a:lnTo>
                <a:cubicBezTo>
                  <a:pt x="1368" y="41"/>
                  <a:pt x="1319" y="1"/>
                  <a:pt x="1275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1000" fill="hold"/>
                                        <p:tgtEl>
                                          <p:spTgt spid="29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1000" fill="hold"/>
                                        <p:tgtEl>
                                          <p:spTgt spid="29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1000" fill="hold"/>
                                        <p:tgtEl>
                                          <p:spTgt spid="29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p60"/>
          <p:cNvSpPr txBox="1">
            <a:spLocks noGrp="1"/>
          </p:cNvSpPr>
          <p:nvPr>
            <p:ph type="title"/>
          </p:nvPr>
        </p:nvSpPr>
        <p:spPr>
          <a:xfrm>
            <a:off x="2598000" y="1997318"/>
            <a:ext cx="3948000" cy="14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/>
              <a:t>ЧЕМ ЖИВЁТ ДЕТСКИЙ САД?</a:t>
            </a:r>
            <a:endParaRPr lang="en-US" sz="5400" dirty="0"/>
          </a:p>
        </p:txBody>
      </p:sp>
      <p:grpSp>
        <p:nvGrpSpPr>
          <p:cNvPr id="2100" name="Google Shape;2100;p60"/>
          <p:cNvGrpSpPr/>
          <p:nvPr/>
        </p:nvGrpSpPr>
        <p:grpSpPr>
          <a:xfrm flipH="1">
            <a:off x="7286089" y="-1"/>
            <a:ext cx="994608" cy="5143500"/>
            <a:chOff x="485277" y="-1"/>
            <a:chExt cx="994608" cy="5143500"/>
          </a:xfrm>
        </p:grpSpPr>
        <p:sp>
          <p:nvSpPr>
            <p:cNvPr id="2101" name="Google Shape;2101;p60"/>
            <p:cNvSpPr/>
            <p:nvPr/>
          </p:nvSpPr>
          <p:spPr>
            <a:xfrm>
              <a:off x="739940" y="1789665"/>
              <a:ext cx="337368" cy="84473"/>
            </a:xfrm>
            <a:custGeom>
              <a:avLst/>
              <a:gdLst/>
              <a:ahLst/>
              <a:cxnLst/>
              <a:rect l="l" t="t" r="r" b="b"/>
              <a:pathLst>
                <a:path w="1909" h="478" extrusionOk="0">
                  <a:moveTo>
                    <a:pt x="10" y="1"/>
                  </a:moveTo>
                  <a:lnTo>
                    <a:pt x="0" y="230"/>
                  </a:lnTo>
                  <a:cubicBezTo>
                    <a:pt x="0" y="230"/>
                    <a:pt x="286" y="389"/>
                    <a:pt x="730" y="450"/>
                  </a:cubicBezTo>
                  <a:cubicBezTo>
                    <a:pt x="840" y="467"/>
                    <a:pt x="959" y="477"/>
                    <a:pt x="1084" y="477"/>
                  </a:cubicBezTo>
                  <a:cubicBezTo>
                    <a:pt x="1332" y="477"/>
                    <a:pt x="1608" y="437"/>
                    <a:pt x="1899" y="328"/>
                  </a:cubicBezTo>
                  <a:lnTo>
                    <a:pt x="1909" y="99"/>
                  </a:lnTo>
                  <a:lnTo>
                    <a:pt x="1909" y="99"/>
                  </a:lnTo>
                  <a:cubicBezTo>
                    <a:pt x="1687" y="126"/>
                    <a:pt x="1476" y="138"/>
                    <a:pt x="1279" y="138"/>
                  </a:cubicBezTo>
                  <a:cubicBezTo>
                    <a:pt x="1139" y="138"/>
                    <a:pt x="1006" y="132"/>
                    <a:pt x="880" y="122"/>
                  </a:cubicBezTo>
                  <a:cubicBezTo>
                    <a:pt x="529" y="99"/>
                    <a:pt x="234" y="47"/>
                    <a:pt x="10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60"/>
            <p:cNvSpPr/>
            <p:nvPr/>
          </p:nvSpPr>
          <p:spPr>
            <a:xfrm>
              <a:off x="741530" y="1551797"/>
              <a:ext cx="348148" cy="263493"/>
            </a:xfrm>
            <a:custGeom>
              <a:avLst/>
              <a:gdLst/>
              <a:ahLst/>
              <a:cxnLst/>
              <a:rect l="l" t="t" r="r" b="b"/>
              <a:pathLst>
                <a:path w="1970" h="1491" extrusionOk="0">
                  <a:moveTo>
                    <a:pt x="1489" y="0"/>
                  </a:moveTo>
                  <a:cubicBezTo>
                    <a:pt x="1380" y="0"/>
                    <a:pt x="1262" y="24"/>
                    <a:pt x="1119" y="74"/>
                  </a:cubicBezTo>
                  <a:cubicBezTo>
                    <a:pt x="1072" y="93"/>
                    <a:pt x="1020" y="112"/>
                    <a:pt x="960" y="135"/>
                  </a:cubicBezTo>
                  <a:cubicBezTo>
                    <a:pt x="831" y="190"/>
                    <a:pt x="704" y="213"/>
                    <a:pt x="582" y="213"/>
                  </a:cubicBezTo>
                  <a:cubicBezTo>
                    <a:pt x="395" y="213"/>
                    <a:pt x="219" y="159"/>
                    <a:pt x="66" y="88"/>
                  </a:cubicBezTo>
                  <a:lnTo>
                    <a:pt x="1" y="1356"/>
                  </a:lnTo>
                  <a:cubicBezTo>
                    <a:pt x="225" y="1403"/>
                    <a:pt x="515" y="1459"/>
                    <a:pt x="871" y="1482"/>
                  </a:cubicBezTo>
                  <a:cubicBezTo>
                    <a:pt x="986" y="1488"/>
                    <a:pt x="1108" y="1491"/>
                    <a:pt x="1235" y="1491"/>
                  </a:cubicBezTo>
                  <a:cubicBezTo>
                    <a:pt x="1442" y="1491"/>
                    <a:pt x="1665" y="1482"/>
                    <a:pt x="1900" y="1459"/>
                  </a:cubicBezTo>
                  <a:lnTo>
                    <a:pt x="1970" y="149"/>
                  </a:lnTo>
                  <a:cubicBezTo>
                    <a:pt x="1793" y="54"/>
                    <a:pt x="1651" y="0"/>
                    <a:pt x="1489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60"/>
            <p:cNvSpPr/>
            <p:nvPr/>
          </p:nvSpPr>
          <p:spPr>
            <a:xfrm>
              <a:off x="756375" y="619057"/>
              <a:ext cx="378898" cy="907823"/>
            </a:xfrm>
            <a:custGeom>
              <a:avLst/>
              <a:gdLst/>
              <a:ahLst/>
              <a:cxnLst/>
              <a:rect l="l" t="t" r="r" b="b"/>
              <a:pathLst>
                <a:path w="2144" h="5137" extrusionOk="0">
                  <a:moveTo>
                    <a:pt x="1670" y="0"/>
                  </a:moveTo>
                  <a:cubicBezTo>
                    <a:pt x="1616" y="0"/>
                    <a:pt x="1559" y="6"/>
                    <a:pt x="1498" y="20"/>
                  </a:cubicBezTo>
                  <a:cubicBezTo>
                    <a:pt x="1390" y="38"/>
                    <a:pt x="1278" y="81"/>
                    <a:pt x="1138" y="137"/>
                  </a:cubicBezTo>
                  <a:cubicBezTo>
                    <a:pt x="1009" y="192"/>
                    <a:pt x="882" y="215"/>
                    <a:pt x="760" y="215"/>
                  </a:cubicBezTo>
                  <a:cubicBezTo>
                    <a:pt x="573" y="215"/>
                    <a:pt x="397" y="161"/>
                    <a:pt x="244" y="90"/>
                  </a:cubicBezTo>
                  <a:lnTo>
                    <a:pt x="1" y="4969"/>
                  </a:lnTo>
                  <a:cubicBezTo>
                    <a:pt x="137" y="5060"/>
                    <a:pt x="309" y="5137"/>
                    <a:pt x="491" y="5137"/>
                  </a:cubicBezTo>
                  <a:cubicBezTo>
                    <a:pt x="571" y="5137"/>
                    <a:pt x="653" y="5122"/>
                    <a:pt x="735" y="5086"/>
                  </a:cubicBezTo>
                  <a:cubicBezTo>
                    <a:pt x="871" y="5030"/>
                    <a:pt x="983" y="4987"/>
                    <a:pt x="1086" y="4964"/>
                  </a:cubicBezTo>
                  <a:cubicBezTo>
                    <a:pt x="1202" y="4934"/>
                    <a:pt x="1306" y="4920"/>
                    <a:pt x="1404" y="4920"/>
                  </a:cubicBezTo>
                  <a:cubicBezTo>
                    <a:pt x="1578" y="4920"/>
                    <a:pt x="1732" y="4964"/>
                    <a:pt x="1900" y="5039"/>
                  </a:cubicBezTo>
                  <a:lnTo>
                    <a:pt x="2143" y="151"/>
                  </a:lnTo>
                  <a:cubicBezTo>
                    <a:pt x="1966" y="53"/>
                    <a:pt x="1828" y="0"/>
                    <a:pt x="167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60"/>
            <p:cNvSpPr/>
            <p:nvPr/>
          </p:nvSpPr>
          <p:spPr>
            <a:xfrm>
              <a:off x="803562" y="311560"/>
              <a:ext cx="348148" cy="282049"/>
            </a:xfrm>
            <a:custGeom>
              <a:avLst/>
              <a:gdLst/>
              <a:ahLst/>
              <a:cxnLst/>
              <a:rect l="l" t="t" r="r" b="b"/>
              <a:pathLst>
                <a:path w="1970" h="1596" extrusionOk="0">
                  <a:moveTo>
                    <a:pt x="71" y="1"/>
                  </a:moveTo>
                  <a:lnTo>
                    <a:pt x="0" y="1428"/>
                  </a:lnTo>
                  <a:cubicBezTo>
                    <a:pt x="140" y="1518"/>
                    <a:pt x="311" y="1596"/>
                    <a:pt x="493" y="1596"/>
                  </a:cubicBezTo>
                  <a:cubicBezTo>
                    <a:pt x="573" y="1596"/>
                    <a:pt x="656" y="1580"/>
                    <a:pt x="740" y="1545"/>
                  </a:cubicBezTo>
                  <a:cubicBezTo>
                    <a:pt x="931" y="1470"/>
                    <a:pt x="1090" y="1423"/>
                    <a:pt x="1235" y="1400"/>
                  </a:cubicBezTo>
                  <a:cubicBezTo>
                    <a:pt x="1293" y="1392"/>
                    <a:pt x="1347" y="1388"/>
                    <a:pt x="1401" y="1388"/>
                  </a:cubicBezTo>
                  <a:cubicBezTo>
                    <a:pt x="1574" y="1388"/>
                    <a:pt x="1732" y="1428"/>
                    <a:pt x="1900" y="1507"/>
                  </a:cubicBezTo>
                  <a:lnTo>
                    <a:pt x="1970" y="104"/>
                  </a:lnTo>
                  <a:lnTo>
                    <a:pt x="1189" y="62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60"/>
            <p:cNvSpPr/>
            <p:nvPr/>
          </p:nvSpPr>
          <p:spPr>
            <a:xfrm>
              <a:off x="753901" y="1487646"/>
              <a:ext cx="339135" cy="101262"/>
            </a:xfrm>
            <a:custGeom>
              <a:avLst/>
              <a:gdLst/>
              <a:ahLst/>
              <a:cxnLst/>
              <a:rect l="l" t="t" r="r" b="b"/>
              <a:pathLst>
                <a:path w="1919" h="573" extrusionOk="0">
                  <a:moveTo>
                    <a:pt x="1421" y="0"/>
                  </a:moveTo>
                  <a:cubicBezTo>
                    <a:pt x="1323" y="0"/>
                    <a:pt x="1219" y="14"/>
                    <a:pt x="1105" y="44"/>
                  </a:cubicBezTo>
                  <a:cubicBezTo>
                    <a:pt x="1002" y="72"/>
                    <a:pt x="885" y="115"/>
                    <a:pt x="754" y="166"/>
                  </a:cubicBezTo>
                  <a:cubicBezTo>
                    <a:pt x="675" y="199"/>
                    <a:pt x="595" y="213"/>
                    <a:pt x="518" y="213"/>
                  </a:cubicBezTo>
                  <a:cubicBezTo>
                    <a:pt x="333" y="213"/>
                    <a:pt x="158" y="135"/>
                    <a:pt x="20" y="49"/>
                  </a:cubicBezTo>
                  <a:lnTo>
                    <a:pt x="1" y="447"/>
                  </a:lnTo>
                  <a:cubicBezTo>
                    <a:pt x="153" y="520"/>
                    <a:pt x="327" y="573"/>
                    <a:pt x="512" y="573"/>
                  </a:cubicBezTo>
                  <a:cubicBezTo>
                    <a:pt x="635" y="573"/>
                    <a:pt x="764" y="549"/>
                    <a:pt x="894" y="493"/>
                  </a:cubicBezTo>
                  <a:cubicBezTo>
                    <a:pt x="950" y="475"/>
                    <a:pt x="1002" y="451"/>
                    <a:pt x="1049" y="433"/>
                  </a:cubicBezTo>
                  <a:cubicBezTo>
                    <a:pt x="1193" y="382"/>
                    <a:pt x="1310" y="358"/>
                    <a:pt x="1418" y="358"/>
                  </a:cubicBezTo>
                  <a:cubicBezTo>
                    <a:pt x="1578" y="358"/>
                    <a:pt x="1718" y="411"/>
                    <a:pt x="1900" y="503"/>
                  </a:cubicBezTo>
                  <a:lnTo>
                    <a:pt x="1919" y="119"/>
                  </a:lnTo>
                  <a:cubicBezTo>
                    <a:pt x="1751" y="44"/>
                    <a:pt x="1595" y="0"/>
                    <a:pt x="1421" y="0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60"/>
            <p:cNvSpPr/>
            <p:nvPr/>
          </p:nvSpPr>
          <p:spPr>
            <a:xfrm>
              <a:off x="800204" y="556144"/>
              <a:ext cx="339135" cy="101969"/>
            </a:xfrm>
            <a:custGeom>
              <a:avLst/>
              <a:gdLst/>
              <a:ahLst/>
              <a:cxnLst/>
              <a:rect l="l" t="t" r="r" b="b"/>
              <a:pathLst>
                <a:path w="1919" h="577" extrusionOk="0">
                  <a:moveTo>
                    <a:pt x="1429" y="0"/>
                  </a:moveTo>
                  <a:cubicBezTo>
                    <a:pt x="1373" y="0"/>
                    <a:pt x="1315" y="5"/>
                    <a:pt x="1254" y="16"/>
                  </a:cubicBezTo>
                  <a:cubicBezTo>
                    <a:pt x="1109" y="39"/>
                    <a:pt x="950" y="86"/>
                    <a:pt x="759" y="170"/>
                  </a:cubicBezTo>
                  <a:cubicBezTo>
                    <a:pt x="678" y="202"/>
                    <a:pt x="599" y="215"/>
                    <a:pt x="521" y="215"/>
                  </a:cubicBezTo>
                  <a:cubicBezTo>
                    <a:pt x="336" y="215"/>
                    <a:pt x="161" y="139"/>
                    <a:pt x="19" y="53"/>
                  </a:cubicBezTo>
                  <a:lnTo>
                    <a:pt x="1" y="451"/>
                  </a:lnTo>
                  <a:cubicBezTo>
                    <a:pt x="153" y="524"/>
                    <a:pt x="328" y="577"/>
                    <a:pt x="515" y="577"/>
                  </a:cubicBezTo>
                  <a:cubicBezTo>
                    <a:pt x="639" y="577"/>
                    <a:pt x="768" y="553"/>
                    <a:pt x="899" y="497"/>
                  </a:cubicBezTo>
                  <a:cubicBezTo>
                    <a:pt x="1039" y="437"/>
                    <a:pt x="1147" y="394"/>
                    <a:pt x="1254" y="380"/>
                  </a:cubicBezTo>
                  <a:cubicBezTo>
                    <a:pt x="1313" y="369"/>
                    <a:pt x="1368" y="363"/>
                    <a:pt x="1420" y="363"/>
                  </a:cubicBezTo>
                  <a:cubicBezTo>
                    <a:pt x="1581" y="363"/>
                    <a:pt x="1721" y="415"/>
                    <a:pt x="1905" y="507"/>
                  </a:cubicBezTo>
                  <a:lnTo>
                    <a:pt x="1919" y="123"/>
                  </a:lnTo>
                  <a:cubicBezTo>
                    <a:pt x="1753" y="46"/>
                    <a:pt x="1599" y="0"/>
                    <a:pt x="1429" y="0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60"/>
            <p:cNvSpPr/>
            <p:nvPr/>
          </p:nvSpPr>
          <p:spPr>
            <a:xfrm>
              <a:off x="857287" y="-1"/>
              <a:ext cx="258018" cy="297777"/>
            </a:xfrm>
            <a:custGeom>
              <a:avLst/>
              <a:gdLst/>
              <a:ahLst/>
              <a:cxnLst/>
              <a:rect l="l" t="t" r="r" b="b"/>
              <a:pathLst>
                <a:path w="1460" h="1685" extrusionOk="0">
                  <a:moveTo>
                    <a:pt x="833" y="0"/>
                  </a:moveTo>
                  <a:cubicBezTo>
                    <a:pt x="504" y="0"/>
                    <a:pt x="200" y="917"/>
                    <a:pt x="66" y="1366"/>
                  </a:cubicBezTo>
                  <a:cubicBezTo>
                    <a:pt x="24" y="1516"/>
                    <a:pt x="1" y="1610"/>
                    <a:pt x="1" y="1610"/>
                  </a:cubicBezTo>
                  <a:lnTo>
                    <a:pt x="1460" y="1684"/>
                  </a:lnTo>
                  <a:lnTo>
                    <a:pt x="1460" y="1684"/>
                  </a:lnTo>
                  <a:cubicBezTo>
                    <a:pt x="1454" y="1679"/>
                    <a:pt x="1356" y="756"/>
                    <a:pt x="1128" y="281"/>
                  </a:cubicBezTo>
                  <a:cubicBezTo>
                    <a:pt x="1048" y="117"/>
                    <a:pt x="955" y="5"/>
                    <a:pt x="843" y="0"/>
                  </a:cubicBezTo>
                  <a:cubicBezTo>
                    <a:pt x="839" y="0"/>
                    <a:pt x="836" y="0"/>
                    <a:pt x="833" y="0"/>
                  </a:cubicBezTo>
                  <a:close/>
                  <a:moveTo>
                    <a:pt x="1460" y="1684"/>
                  </a:moveTo>
                  <a:cubicBezTo>
                    <a:pt x="1460" y="1684"/>
                    <a:pt x="1460" y="1684"/>
                    <a:pt x="1460" y="1684"/>
                  </a:cubicBezTo>
                  <a:cubicBezTo>
                    <a:pt x="1460" y="1684"/>
                    <a:pt x="1460" y="1684"/>
                    <a:pt x="1460" y="1684"/>
                  </a:cubicBezTo>
                  <a:lnTo>
                    <a:pt x="1460" y="1684"/>
                  </a:ln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60"/>
            <p:cNvSpPr/>
            <p:nvPr/>
          </p:nvSpPr>
          <p:spPr>
            <a:xfrm>
              <a:off x="808510" y="280104"/>
              <a:ext cx="353097" cy="80409"/>
            </a:xfrm>
            <a:custGeom>
              <a:avLst/>
              <a:gdLst/>
              <a:ahLst/>
              <a:cxnLst/>
              <a:rect l="l" t="t" r="r" b="b"/>
              <a:pathLst>
                <a:path w="1998" h="455" extrusionOk="0">
                  <a:moveTo>
                    <a:pt x="185" y="0"/>
                  </a:moveTo>
                  <a:cubicBezTo>
                    <a:pt x="85" y="0"/>
                    <a:pt x="5" y="81"/>
                    <a:pt x="5" y="174"/>
                  </a:cubicBezTo>
                  <a:cubicBezTo>
                    <a:pt x="1" y="282"/>
                    <a:pt x="85" y="366"/>
                    <a:pt x="183" y="375"/>
                  </a:cubicBezTo>
                  <a:lnTo>
                    <a:pt x="1175" y="427"/>
                  </a:lnTo>
                  <a:lnTo>
                    <a:pt x="1797" y="455"/>
                  </a:lnTo>
                  <a:cubicBezTo>
                    <a:pt x="1895" y="455"/>
                    <a:pt x="1984" y="380"/>
                    <a:pt x="1989" y="272"/>
                  </a:cubicBezTo>
                  <a:cubicBezTo>
                    <a:pt x="1998" y="170"/>
                    <a:pt x="1914" y="81"/>
                    <a:pt x="1816" y="81"/>
                  </a:cubicBezTo>
                  <a:lnTo>
                    <a:pt x="1151" y="48"/>
                  </a:lnTo>
                  <a:lnTo>
                    <a:pt x="202" y="1"/>
                  </a:lnTo>
                  <a:cubicBezTo>
                    <a:pt x="196" y="1"/>
                    <a:pt x="191" y="0"/>
                    <a:pt x="185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60"/>
            <p:cNvSpPr/>
            <p:nvPr/>
          </p:nvSpPr>
          <p:spPr>
            <a:xfrm>
              <a:off x="485277" y="1850457"/>
              <a:ext cx="994608" cy="1648644"/>
            </a:xfrm>
            <a:custGeom>
              <a:avLst/>
              <a:gdLst/>
              <a:ahLst/>
              <a:cxnLst/>
              <a:rect l="l" t="t" r="r" b="b"/>
              <a:pathLst>
                <a:path w="5628" h="9329" extrusionOk="0">
                  <a:moveTo>
                    <a:pt x="4280" y="8155"/>
                  </a:moveTo>
                  <a:cubicBezTo>
                    <a:pt x="4380" y="8155"/>
                    <a:pt x="4469" y="8228"/>
                    <a:pt x="4487" y="8339"/>
                  </a:cubicBezTo>
                  <a:cubicBezTo>
                    <a:pt x="4496" y="8451"/>
                    <a:pt x="4426" y="8554"/>
                    <a:pt x="4318" y="8568"/>
                  </a:cubicBezTo>
                  <a:cubicBezTo>
                    <a:pt x="4312" y="8568"/>
                    <a:pt x="4306" y="8569"/>
                    <a:pt x="4300" y="8569"/>
                  </a:cubicBezTo>
                  <a:cubicBezTo>
                    <a:pt x="4200" y="8569"/>
                    <a:pt x="4111" y="8496"/>
                    <a:pt x="4094" y="8385"/>
                  </a:cubicBezTo>
                  <a:cubicBezTo>
                    <a:pt x="4084" y="8273"/>
                    <a:pt x="4159" y="8170"/>
                    <a:pt x="4262" y="8156"/>
                  </a:cubicBezTo>
                  <a:cubicBezTo>
                    <a:pt x="4268" y="8156"/>
                    <a:pt x="4274" y="8155"/>
                    <a:pt x="4280" y="8155"/>
                  </a:cubicBezTo>
                  <a:close/>
                  <a:moveTo>
                    <a:pt x="2469" y="0"/>
                  </a:moveTo>
                  <a:cubicBezTo>
                    <a:pt x="2466" y="0"/>
                    <a:pt x="2464" y="1"/>
                    <a:pt x="2461" y="3"/>
                  </a:cubicBezTo>
                  <a:lnTo>
                    <a:pt x="24" y="915"/>
                  </a:lnTo>
                  <a:cubicBezTo>
                    <a:pt x="5" y="920"/>
                    <a:pt x="1" y="943"/>
                    <a:pt x="15" y="966"/>
                  </a:cubicBezTo>
                  <a:lnTo>
                    <a:pt x="3130" y="9293"/>
                  </a:lnTo>
                  <a:cubicBezTo>
                    <a:pt x="3138" y="9312"/>
                    <a:pt x="3152" y="9328"/>
                    <a:pt x="3164" y="9328"/>
                  </a:cubicBezTo>
                  <a:cubicBezTo>
                    <a:pt x="3167" y="9328"/>
                    <a:pt x="3170" y="9327"/>
                    <a:pt x="3172" y="9326"/>
                  </a:cubicBezTo>
                  <a:lnTo>
                    <a:pt x="5609" y="8413"/>
                  </a:lnTo>
                  <a:cubicBezTo>
                    <a:pt x="5619" y="8409"/>
                    <a:pt x="5628" y="8385"/>
                    <a:pt x="5619" y="8362"/>
                  </a:cubicBezTo>
                  <a:lnTo>
                    <a:pt x="2503" y="36"/>
                  </a:lnTo>
                  <a:cubicBezTo>
                    <a:pt x="2492" y="16"/>
                    <a:pt x="2480" y="0"/>
                    <a:pt x="2469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60"/>
            <p:cNvSpPr/>
            <p:nvPr/>
          </p:nvSpPr>
          <p:spPr>
            <a:xfrm>
              <a:off x="950598" y="3227830"/>
              <a:ext cx="71927" cy="31633"/>
            </a:xfrm>
            <a:custGeom>
              <a:avLst/>
              <a:gdLst/>
              <a:ahLst/>
              <a:cxnLst/>
              <a:rect l="l" t="t" r="r" b="b"/>
              <a:pathLst>
                <a:path w="407" h="179" extrusionOk="0">
                  <a:moveTo>
                    <a:pt x="395" y="1"/>
                  </a:moveTo>
                  <a:cubicBezTo>
                    <a:pt x="393" y="1"/>
                    <a:pt x="391" y="1"/>
                    <a:pt x="389" y="2"/>
                  </a:cubicBezTo>
                  <a:cubicBezTo>
                    <a:pt x="310" y="35"/>
                    <a:pt x="226" y="67"/>
                    <a:pt x="141" y="100"/>
                  </a:cubicBezTo>
                  <a:cubicBezTo>
                    <a:pt x="99" y="119"/>
                    <a:pt x="57" y="142"/>
                    <a:pt x="15" y="152"/>
                  </a:cubicBezTo>
                  <a:cubicBezTo>
                    <a:pt x="0" y="159"/>
                    <a:pt x="6" y="179"/>
                    <a:pt x="19" y="179"/>
                  </a:cubicBezTo>
                  <a:cubicBezTo>
                    <a:pt x="22" y="179"/>
                    <a:pt x="26" y="178"/>
                    <a:pt x="29" y="175"/>
                  </a:cubicBezTo>
                  <a:cubicBezTo>
                    <a:pt x="62" y="152"/>
                    <a:pt x="109" y="138"/>
                    <a:pt x="151" y="124"/>
                  </a:cubicBezTo>
                  <a:cubicBezTo>
                    <a:pt x="230" y="96"/>
                    <a:pt x="315" y="49"/>
                    <a:pt x="394" y="11"/>
                  </a:cubicBezTo>
                  <a:cubicBezTo>
                    <a:pt x="406" y="11"/>
                    <a:pt x="404" y="1"/>
                    <a:pt x="395" y="1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60"/>
            <p:cNvSpPr/>
            <p:nvPr/>
          </p:nvSpPr>
          <p:spPr>
            <a:xfrm>
              <a:off x="924089" y="3171632"/>
              <a:ext cx="38703" cy="16789"/>
            </a:xfrm>
            <a:custGeom>
              <a:avLst/>
              <a:gdLst/>
              <a:ahLst/>
              <a:cxnLst/>
              <a:rect l="l" t="t" r="r" b="b"/>
              <a:pathLst>
                <a:path w="219" h="95" extrusionOk="0">
                  <a:moveTo>
                    <a:pt x="193" y="0"/>
                  </a:moveTo>
                  <a:cubicBezTo>
                    <a:pt x="182" y="0"/>
                    <a:pt x="163" y="4"/>
                    <a:pt x="137" y="16"/>
                  </a:cubicBezTo>
                  <a:cubicBezTo>
                    <a:pt x="95" y="30"/>
                    <a:pt x="58" y="58"/>
                    <a:pt x="15" y="67"/>
                  </a:cubicBezTo>
                  <a:cubicBezTo>
                    <a:pt x="0" y="71"/>
                    <a:pt x="7" y="94"/>
                    <a:pt x="18" y="94"/>
                  </a:cubicBezTo>
                  <a:cubicBezTo>
                    <a:pt x="20" y="94"/>
                    <a:pt x="22" y="93"/>
                    <a:pt x="25" y="91"/>
                  </a:cubicBezTo>
                  <a:cubicBezTo>
                    <a:pt x="62" y="67"/>
                    <a:pt x="109" y="49"/>
                    <a:pt x="146" y="39"/>
                  </a:cubicBezTo>
                  <a:cubicBezTo>
                    <a:pt x="205" y="23"/>
                    <a:pt x="218" y="0"/>
                    <a:pt x="193" y="0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60"/>
            <p:cNvSpPr/>
            <p:nvPr/>
          </p:nvSpPr>
          <p:spPr>
            <a:xfrm>
              <a:off x="864356" y="3015233"/>
              <a:ext cx="37819" cy="16082"/>
            </a:xfrm>
            <a:custGeom>
              <a:avLst/>
              <a:gdLst/>
              <a:ahLst/>
              <a:cxnLst/>
              <a:rect l="l" t="t" r="r" b="b"/>
              <a:pathLst>
                <a:path w="214" h="91" extrusionOk="0">
                  <a:moveTo>
                    <a:pt x="189" y="0"/>
                  </a:moveTo>
                  <a:cubicBezTo>
                    <a:pt x="179" y="0"/>
                    <a:pt x="162" y="4"/>
                    <a:pt x="138" y="12"/>
                  </a:cubicBezTo>
                  <a:cubicBezTo>
                    <a:pt x="96" y="31"/>
                    <a:pt x="54" y="54"/>
                    <a:pt x="12" y="64"/>
                  </a:cubicBezTo>
                  <a:cubicBezTo>
                    <a:pt x="0" y="67"/>
                    <a:pt x="5" y="90"/>
                    <a:pt x="17" y="90"/>
                  </a:cubicBezTo>
                  <a:cubicBezTo>
                    <a:pt x="20" y="90"/>
                    <a:pt x="23" y="89"/>
                    <a:pt x="26" y="87"/>
                  </a:cubicBezTo>
                  <a:cubicBezTo>
                    <a:pt x="59" y="64"/>
                    <a:pt x="106" y="45"/>
                    <a:pt x="148" y="36"/>
                  </a:cubicBezTo>
                  <a:cubicBezTo>
                    <a:pt x="200" y="19"/>
                    <a:pt x="214" y="0"/>
                    <a:pt x="189" y="0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60"/>
            <p:cNvSpPr/>
            <p:nvPr/>
          </p:nvSpPr>
          <p:spPr>
            <a:xfrm>
              <a:off x="804799" y="2848407"/>
              <a:ext cx="39056" cy="16435"/>
            </a:xfrm>
            <a:custGeom>
              <a:avLst/>
              <a:gdLst/>
              <a:ahLst/>
              <a:cxnLst/>
              <a:rect l="l" t="t" r="r" b="b"/>
              <a:pathLst>
                <a:path w="221" h="93" extrusionOk="0">
                  <a:moveTo>
                    <a:pt x="194" y="0"/>
                  </a:moveTo>
                  <a:cubicBezTo>
                    <a:pt x="183" y="0"/>
                    <a:pt x="164" y="4"/>
                    <a:pt x="138" y="16"/>
                  </a:cubicBezTo>
                  <a:cubicBezTo>
                    <a:pt x="101" y="30"/>
                    <a:pt x="59" y="53"/>
                    <a:pt x="17" y="67"/>
                  </a:cubicBezTo>
                  <a:cubicBezTo>
                    <a:pt x="1" y="71"/>
                    <a:pt x="9" y="93"/>
                    <a:pt x="23" y="93"/>
                  </a:cubicBezTo>
                  <a:cubicBezTo>
                    <a:pt x="26" y="93"/>
                    <a:pt x="28" y="92"/>
                    <a:pt x="31" y="91"/>
                  </a:cubicBezTo>
                  <a:cubicBezTo>
                    <a:pt x="64" y="67"/>
                    <a:pt x="110" y="49"/>
                    <a:pt x="153" y="39"/>
                  </a:cubicBezTo>
                  <a:cubicBezTo>
                    <a:pt x="208" y="23"/>
                    <a:pt x="220" y="0"/>
                    <a:pt x="194" y="0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60"/>
            <p:cNvSpPr/>
            <p:nvPr/>
          </p:nvSpPr>
          <p:spPr>
            <a:xfrm>
              <a:off x="742061" y="2684586"/>
              <a:ext cx="38880" cy="16082"/>
            </a:xfrm>
            <a:custGeom>
              <a:avLst/>
              <a:gdLst/>
              <a:ahLst/>
              <a:cxnLst/>
              <a:rect l="l" t="t" r="r" b="b"/>
              <a:pathLst>
                <a:path w="220" h="91" extrusionOk="0">
                  <a:moveTo>
                    <a:pt x="193" y="0"/>
                  </a:moveTo>
                  <a:cubicBezTo>
                    <a:pt x="182" y="0"/>
                    <a:pt x="163" y="4"/>
                    <a:pt x="138" y="12"/>
                  </a:cubicBezTo>
                  <a:cubicBezTo>
                    <a:pt x="96" y="31"/>
                    <a:pt x="58" y="54"/>
                    <a:pt x="16" y="63"/>
                  </a:cubicBezTo>
                  <a:cubicBezTo>
                    <a:pt x="1" y="67"/>
                    <a:pt x="8" y="90"/>
                    <a:pt x="19" y="90"/>
                  </a:cubicBezTo>
                  <a:cubicBezTo>
                    <a:pt x="21" y="90"/>
                    <a:pt x="23" y="89"/>
                    <a:pt x="26" y="87"/>
                  </a:cubicBezTo>
                  <a:cubicBezTo>
                    <a:pt x="63" y="63"/>
                    <a:pt x="110" y="45"/>
                    <a:pt x="152" y="35"/>
                  </a:cubicBezTo>
                  <a:cubicBezTo>
                    <a:pt x="208" y="19"/>
                    <a:pt x="220" y="0"/>
                    <a:pt x="193" y="0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60"/>
            <p:cNvSpPr/>
            <p:nvPr/>
          </p:nvSpPr>
          <p:spPr>
            <a:xfrm>
              <a:off x="684094" y="2517937"/>
              <a:ext cx="38703" cy="16258"/>
            </a:xfrm>
            <a:custGeom>
              <a:avLst/>
              <a:gdLst/>
              <a:ahLst/>
              <a:cxnLst/>
              <a:rect l="l" t="t" r="r" b="b"/>
              <a:pathLst>
                <a:path w="219" h="92" extrusionOk="0">
                  <a:moveTo>
                    <a:pt x="193" y="1"/>
                  </a:moveTo>
                  <a:cubicBezTo>
                    <a:pt x="182" y="1"/>
                    <a:pt x="164" y="5"/>
                    <a:pt x="139" y="15"/>
                  </a:cubicBezTo>
                  <a:cubicBezTo>
                    <a:pt x="96" y="29"/>
                    <a:pt x="59" y="52"/>
                    <a:pt x="17" y="66"/>
                  </a:cubicBezTo>
                  <a:cubicBezTo>
                    <a:pt x="1" y="70"/>
                    <a:pt x="9" y="92"/>
                    <a:pt x="20" y="92"/>
                  </a:cubicBezTo>
                  <a:cubicBezTo>
                    <a:pt x="22" y="92"/>
                    <a:pt x="24" y="91"/>
                    <a:pt x="26" y="90"/>
                  </a:cubicBezTo>
                  <a:cubicBezTo>
                    <a:pt x="64" y="66"/>
                    <a:pt x="110" y="48"/>
                    <a:pt x="153" y="38"/>
                  </a:cubicBezTo>
                  <a:cubicBezTo>
                    <a:pt x="205" y="22"/>
                    <a:pt x="218" y="1"/>
                    <a:pt x="193" y="1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60"/>
            <p:cNvSpPr/>
            <p:nvPr/>
          </p:nvSpPr>
          <p:spPr>
            <a:xfrm>
              <a:off x="620473" y="2353055"/>
              <a:ext cx="38349" cy="16965"/>
            </a:xfrm>
            <a:custGeom>
              <a:avLst/>
              <a:gdLst/>
              <a:ahLst/>
              <a:cxnLst/>
              <a:rect l="l" t="t" r="r" b="b"/>
              <a:pathLst>
                <a:path w="217" h="96" extrusionOk="0">
                  <a:moveTo>
                    <a:pt x="194" y="0"/>
                  </a:moveTo>
                  <a:cubicBezTo>
                    <a:pt x="183" y="0"/>
                    <a:pt x="164" y="5"/>
                    <a:pt x="138" y="17"/>
                  </a:cubicBezTo>
                  <a:cubicBezTo>
                    <a:pt x="96" y="36"/>
                    <a:pt x="54" y="59"/>
                    <a:pt x="12" y="68"/>
                  </a:cubicBezTo>
                  <a:cubicBezTo>
                    <a:pt x="0" y="72"/>
                    <a:pt x="5" y="95"/>
                    <a:pt x="17" y="95"/>
                  </a:cubicBezTo>
                  <a:cubicBezTo>
                    <a:pt x="20" y="95"/>
                    <a:pt x="23" y="94"/>
                    <a:pt x="26" y="92"/>
                  </a:cubicBezTo>
                  <a:cubicBezTo>
                    <a:pt x="59" y="68"/>
                    <a:pt x="106" y="50"/>
                    <a:pt x="148" y="40"/>
                  </a:cubicBezTo>
                  <a:cubicBezTo>
                    <a:pt x="205" y="21"/>
                    <a:pt x="217" y="0"/>
                    <a:pt x="194" y="0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60"/>
            <p:cNvSpPr/>
            <p:nvPr/>
          </p:nvSpPr>
          <p:spPr>
            <a:xfrm>
              <a:off x="562683" y="2185169"/>
              <a:ext cx="37819" cy="16258"/>
            </a:xfrm>
            <a:custGeom>
              <a:avLst/>
              <a:gdLst/>
              <a:ahLst/>
              <a:cxnLst/>
              <a:rect l="l" t="t" r="r" b="b"/>
              <a:pathLst>
                <a:path w="214" h="92" extrusionOk="0">
                  <a:moveTo>
                    <a:pt x="189" y="1"/>
                  </a:moveTo>
                  <a:cubicBezTo>
                    <a:pt x="179" y="1"/>
                    <a:pt x="162" y="4"/>
                    <a:pt x="138" y="13"/>
                  </a:cubicBezTo>
                  <a:cubicBezTo>
                    <a:pt x="96" y="31"/>
                    <a:pt x="54" y="55"/>
                    <a:pt x="12" y="64"/>
                  </a:cubicBezTo>
                  <a:cubicBezTo>
                    <a:pt x="0" y="72"/>
                    <a:pt x="4" y="91"/>
                    <a:pt x="16" y="91"/>
                  </a:cubicBezTo>
                  <a:cubicBezTo>
                    <a:pt x="19" y="91"/>
                    <a:pt x="22" y="90"/>
                    <a:pt x="26" y="88"/>
                  </a:cubicBezTo>
                  <a:cubicBezTo>
                    <a:pt x="58" y="64"/>
                    <a:pt x="105" y="45"/>
                    <a:pt x="147" y="36"/>
                  </a:cubicBezTo>
                  <a:cubicBezTo>
                    <a:pt x="200" y="20"/>
                    <a:pt x="213" y="1"/>
                    <a:pt x="189" y="1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60"/>
            <p:cNvSpPr/>
            <p:nvPr/>
          </p:nvSpPr>
          <p:spPr>
            <a:xfrm>
              <a:off x="894929" y="3076732"/>
              <a:ext cx="72457" cy="31987"/>
            </a:xfrm>
            <a:custGeom>
              <a:avLst/>
              <a:gdLst/>
              <a:ahLst/>
              <a:cxnLst/>
              <a:rect l="l" t="t" r="r" b="b"/>
              <a:pathLst>
                <a:path w="410" h="181" extrusionOk="0">
                  <a:moveTo>
                    <a:pt x="391" y="1"/>
                  </a:moveTo>
                  <a:cubicBezTo>
                    <a:pt x="307" y="38"/>
                    <a:pt x="227" y="66"/>
                    <a:pt x="138" y="104"/>
                  </a:cubicBezTo>
                  <a:cubicBezTo>
                    <a:pt x="96" y="118"/>
                    <a:pt x="54" y="141"/>
                    <a:pt x="17" y="155"/>
                  </a:cubicBezTo>
                  <a:cubicBezTo>
                    <a:pt x="1" y="159"/>
                    <a:pt x="9" y="181"/>
                    <a:pt x="20" y="181"/>
                  </a:cubicBezTo>
                  <a:cubicBezTo>
                    <a:pt x="22" y="181"/>
                    <a:pt x="24" y="180"/>
                    <a:pt x="26" y="179"/>
                  </a:cubicBezTo>
                  <a:cubicBezTo>
                    <a:pt x="64" y="155"/>
                    <a:pt x="110" y="137"/>
                    <a:pt x="148" y="127"/>
                  </a:cubicBezTo>
                  <a:cubicBezTo>
                    <a:pt x="232" y="94"/>
                    <a:pt x="311" y="48"/>
                    <a:pt x="396" y="15"/>
                  </a:cubicBezTo>
                  <a:cubicBezTo>
                    <a:pt x="410" y="15"/>
                    <a:pt x="400" y="1"/>
                    <a:pt x="391" y="1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60"/>
            <p:cNvSpPr/>
            <p:nvPr/>
          </p:nvSpPr>
          <p:spPr>
            <a:xfrm>
              <a:off x="839614" y="2921394"/>
              <a:ext cx="70690" cy="31457"/>
            </a:xfrm>
            <a:custGeom>
              <a:avLst/>
              <a:gdLst/>
              <a:ahLst/>
              <a:cxnLst/>
              <a:rect l="l" t="t" r="r" b="b"/>
              <a:pathLst>
                <a:path w="400" h="178" extrusionOk="0">
                  <a:moveTo>
                    <a:pt x="386" y="1"/>
                  </a:moveTo>
                  <a:cubicBezTo>
                    <a:pt x="306" y="33"/>
                    <a:pt x="222" y="61"/>
                    <a:pt x="138" y="99"/>
                  </a:cubicBezTo>
                  <a:cubicBezTo>
                    <a:pt x="96" y="117"/>
                    <a:pt x="54" y="141"/>
                    <a:pt x="12" y="150"/>
                  </a:cubicBezTo>
                  <a:cubicBezTo>
                    <a:pt x="0" y="154"/>
                    <a:pt x="4" y="177"/>
                    <a:pt x="17" y="177"/>
                  </a:cubicBezTo>
                  <a:cubicBezTo>
                    <a:pt x="19" y="177"/>
                    <a:pt x="22" y="176"/>
                    <a:pt x="26" y="174"/>
                  </a:cubicBezTo>
                  <a:cubicBezTo>
                    <a:pt x="58" y="150"/>
                    <a:pt x="105" y="131"/>
                    <a:pt x="147" y="122"/>
                  </a:cubicBezTo>
                  <a:cubicBezTo>
                    <a:pt x="232" y="94"/>
                    <a:pt x="311" y="47"/>
                    <a:pt x="391" y="10"/>
                  </a:cubicBezTo>
                  <a:cubicBezTo>
                    <a:pt x="400" y="10"/>
                    <a:pt x="395" y="1"/>
                    <a:pt x="386" y="1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60"/>
            <p:cNvSpPr/>
            <p:nvPr/>
          </p:nvSpPr>
          <p:spPr>
            <a:xfrm>
              <a:off x="771044" y="2750150"/>
              <a:ext cx="70690" cy="31987"/>
            </a:xfrm>
            <a:custGeom>
              <a:avLst/>
              <a:gdLst/>
              <a:ahLst/>
              <a:cxnLst/>
              <a:rect l="l" t="t" r="r" b="b"/>
              <a:pathLst>
                <a:path w="400" h="181" extrusionOk="0">
                  <a:moveTo>
                    <a:pt x="394" y="0"/>
                  </a:moveTo>
                  <a:cubicBezTo>
                    <a:pt x="393" y="0"/>
                    <a:pt x="392" y="1"/>
                    <a:pt x="390" y="1"/>
                  </a:cubicBezTo>
                  <a:cubicBezTo>
                    <a:pt x="306" y="39"/>
                    <a:pt x="227" y="67"/>
                    <a:pt x="138" y="104"/>
                  </a:cubicBezTo>
                  <a:cubicBezTo>
                    <a:pt x="96" y="118"/>
                    <a:pt x="54" y="142"/>
                    <a:pt x="16" y="156"/>
                  </a:cubicBezTo>
                  <a:cubicBezTo>
                    <a:pt x="0" y="160"/>
                    <a:pt x="8" y="181"/>
                    <a:pt x="20" y="181"/>
                  </a:cubicBezTo>
                  <a:cubicBezTo>
                    <a:pt x="21" y="181"/>
                    <a:pt x="23" y="180"/>
                    <a:pt x="25" y="179"/>
                  </a:cubicBezTo>
                  <a:cubicBezTo>
                    <a:pt x="63" y="156"/>
                    <a:pt x="110" y="137"/>
                    <a:pt x="147" y="128"/>
                  </a:cubicBezTo>
                  <a:cubicBezTo>
                    <a:pt x="231" y="95"/>
                    <a:pt x="311" y="48"/>
                    <a:pt x="395" y="15"/>
                  </a:cubicBezTo>
                  <a:cubicBezTo>
                    <a:pt x="399" y="11"/>
                    <a:pt x="400" y="0"/>
                    <a:pt x="394" y="0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60"/>
            <p:cNvSpPr/>
            <p:nvPr/>
          </p:nvSpPr>
          <p:spPr>
            <a:xfrm>
              <a:off x="707245" y="2591453"/>
              <a:ext cx="71397" cy="31633"/>
            </a:xfrm>
            <a:custGeom>
              <a:avLst/>
              <a:gdLst/>
              <a:ahLst/>
              <a:cxnLst/>
              <a:rect l="l" t="t" r="r" b="b"/>
              <a:pathLst>
                <a:path w="404" h="179" extrusionOk="0">
                  <a:moveTo>
                    <a:pt x="392" y="0"/>
                  </a:moveTo>
                  <a:cubicBezTo>
                    <a:pt x="390" y="0"/>
                    <a:pt x="388" y="0"/>
                    <a:pt x="386" y="1"/>
                  </a:cubicBezTo>
                  <a:cubicBezTo>
                    <a:pt x="307" y="34"/>
                    <a:pt x="223" y="67"/>
                    <a:pt x="139" y="99"/>
                  </a:cubicBezTo>
                  <a:cubicBezTo>
                    <a:pt x="96" y="118"/>
                    <a:pt x="54" y="141"/>
                    <a:pt x="12" y="151"/>
                  </a:cubicBezTo>
                  <a:cubicBezTo>
                    <a:pt x="1" y="158"/>
                    <a:pt x="5" y="178"/>
                    <a:pt x="17" y="178"/>
                  </a:cubicBezTo>
                  <a:cubicBezTo>
                    <a:pt x="19" y="178"/>
                    <a:pt x="23" y="177"/>
                    <a:pt x="26" y="174"/>
                  </a:cubicBezTo>
                  <a:cubicBezTo>
                    <a:pt x="59" y="151"/>
                    <a:pt x="106" y="137"/>
                    <a:pt x="148" y="123"/>
                  </a:cubicBezTo>
                  <a:cubicBezTo>
                    <a:pt x="232" y="95"/>
                    <a:pt x="312" y="48"/>
                    <a:pt x="391" y="10"/>
                  </a:cubicBezTo>
                  <a:cubicBezTo>
                    <a:pt x="403" y="10"/>
                    <a:pt x="401" y="0"/>
                    <a:pt x="392" y="0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60"/>
            <p:cNvSpPr/>
            <p:nvPr/>
          </p:nvSpPr>
          <p:spPr>
            <a:xfrm>
              <a:off x="649456" y="2426041"/>
              <a:ext cx="71220" cy="31633"/>
            </a:xfrm>
            <a:custGeom>
              <a:avLst/>
              <a:gdLst/>
              <a:ahLst/>
              <a:cxnLst/>
              <a:rect l="l" t="t" r="r" b="b"/>
              <a:pathLst>
                <a:path w="403" h="179" extrusionOk="0">
                  <a:moveTo>
                    <a:pt x="391" y="1"/>
                  </a:moveTo>
                  <a:cubicBezTo>
                    <a:pt x="390" y="1"/>
                    <a:pt x="388" y="1"/>
                    <a:pt x="386" y="2"/>
                  </a:cubicBezTo>
                  <a:cubicBezTo>
                    <a:pt x="306" y="34"/>
                    <a:pt x="222" y="67"/>
                    <a:pt x="138" y="100"/>
                  </a:cubicBezTo>
                  <a:cubicBezTo>
                    <a:pt x="96" y="118"/>
                    <a:pt x="54" y="142"/>
                    <a:pt x="12" y="151"/>
                  </a:cubicBezTo>
                  <a:cubicBezTo>
                    <a:pt x="0" y="159"/>
                    <a:pt x="4" y="178"/>
                    <a:pt x="16" y="178"/>
                  </a:cubicBezTo>
                  <a:cubicBezTo>
                    <a:pt x="19" y="178"/>
                    <a:pt x="22" y="177"/>
                    <a:pt x="26" y="175"/>
                  </a:cubicBezTo>
                  <a:cubicBezTo>
                    <a:pt x="59" y="151"/>
                    <a:pt x="105" y="137"/>
                    <a:pt x="147" y="123"/>
                  </a:cubicBezTo>
                  <a:cubicBezTo>
                    <a:pt x="232" y="95"/>
                    <a:pt x="311" y="48"/>
                    <a:pt x="391" y="11"/>
                  </a:cubicBezTo>
                  <a:cubicBezTo>
                    <a:pt x="403" y="11"/>
                    <a:pt x="401" y="1"/>
                    <a:pt x="391" y="1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60"/>
            <p:cNvSpPr/>
            <p:nvPr/>
          </p:nvSpPr>
          <p:spPr>
            <a:xfrm>
              <a:off x="590076" y="2247729"/>
              <a:ext cx="71397" cy="31280"/>
            </a:xfrm>
            <a:custGeom>
              <a:avLst/>
              <a:gdLst/>
              <a:ahLst/>
              <a:cxnLst/>
              <a:rect l="l" t="t" r="r" b="b"/>
              <a:pathLst>
                <a:path w="404" h="177" extrusionOk="0">
                  <a:moveTo>
                    <a:pt x="390" y="0"/>
                  </a:moveTo>
                  <a:cubicBezTo>
                    <a:pt x="310" y="33"/>
                    <a:pt x="226" y="61"/>
                    <a:pt x="137" y="98"/>
                  </a:cubicBezTo>
                  <a:cubicBezTo>
                    <a:pt x="100" y="117"/>
                    <a:pt x="58" y="140"/>
                    <a:pt x="16" y="150"/>
                  </a:cubicBezTo>
                  <a:cubicBezTo>
                    <a:pt x="0" y="154"/>
                    <a:pt x="7" y="177"/>
                    <a:pt x="18" y="177"/>
                  </a:cubicBezTo>
                  <a:cubicBezTo>
                    <a:pt x="20" y="177"/>
                    <a:pt x="23" y="176"/>
                    <a:pt x="25" y="173"/>
                  </a:cubicBezTo>
                  <a:cubicBezTo>
                    <a:pt x="62" y="150"/>
                    <a:pt x="109" y="131"/>
                    <a:pt x="151" y="122"/>
                  </a:cubicBezTo>
                  <a:cubicBezTo>
                    <a:pt x="231" y="94"/>
                    <a:pt x="315" y="47"/>
                    <a:pt x="395" y="10"/>
                  </a:cubicBezTo>
                  <a:cubicBezTo>
                    <a:pt x="404" y="10"/>
                    <a:pt x="395" y="0"/>
                    <a:pt x="390" y="0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60"/>
            <p:cNvSpPr/>
            <p:nvPr/>
          </p:nvSpPr>
          <p:spPr>
            <a:xfrm>
              <a:off x="536174" y="2109532"/>
              <a:ext cx="71574" cy="31987"/>
            </a:xfrm>
            <a:custGeom>
              <a:avLst/>
              <a:gdLst/>
              <a:ahLst/>
              <a:cxnLst/>
              <a:rect l="l" t="t" r="r" b="b"/>
              <a:pathLst>
                <a:path w="405" h="181" extrusionOk="0">
                  <a:moveTo>
                    <a:pt x="391" y="1"/>
                  </a:moveTo>
                  <a:cubicBezTo>
                    <a:pt x="311" y="38"/>
                    <a:pt x="227" y="66"/>
                    <a:pt x="138" y="104"/>
                  </a:cubicBezTo>
                  <a:cubicBezTo>
                    <a:pt x="101" y="118"/>
                    <a:pt x="59" y="141"/>
                    <a:pt x="17" y="155"/>
                  </a:cubicBezTo>
                  <a:cubicBezTo>
                    <a:pt x="1" y="159"/>
                    <a:pt x="9" y="181"/>
                    <a:pt x="23" y="181"/>
                  </a:cubicBezTo>
                  <a:cubicBezTo>
                    <a:pt x="25" y="181"/>
                    <a:pt x="28" y="180"/>
                    <a:pt x="31" y="179"/>
                  </a:cubicBezTo>
                  <a:cubicBezTo>
                    <a:pt x="63" y="155"/>
                    <a:pt x="110" y="137"/>
                    <a:pt x="152" y="127"/>
                  </a:cubicBezTo>
                  <a:cubicBezTo>
                    <a:pt x="232" y="95"/>
                    <a:pt x="316" y="48"/>
                    <a:pt x="396" y="15"/>
                  </a:cubicBezTo>
                  <a:cubicBezTo>
                    <a:pt x="405" y="15"/>
                    <a:pt x="396" y="1"/>
                    <a:pt x="391" y="1"/>
                  </a:cubicBezTo>
                  <a:close/>
                </a:path>
              </a:pathLst>
            </a:custGeom>
            <a:solidFill>
              <a:srgbClr val="2B062F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60"/>
            <p:cNvSpPr/>
            <p:nvPr/>
          </p:nvSpPr>
          <p:spPr>
            <a:xfrm>
              <a:off x="744888" y="5059202"/>
              <a:ext cx="338252" cy="84297"/>
            </a:xfrm>
            <a:custGeom>
              <a:avLst/>
              <a:gdLst/>
              <a:ahLst/>
              <a:cxnLst/>
              <a:rect l="l" t="t" r="r" b="b"/>
              <a:pathLst>
                <a:path w="1914" h="477" extrusionOk="0">
                  <a:moveTo>
                    <a:pt x="10" y="0"/>
                  </a:moveTo>
                  <a:lnTo>
                    <a:pt x="0" y="229"/>
                  </a:lnTo>
                  <a:cubicBezTo>
                    <a:pt x="0" y="229"/>
                    <a:pt x="286" y="393"/>
                    <a:pt x="730" y="449"/>
                  </a:cubicBezTo>
                  <a:cubicBezTo>
                    <a:pt x="839" y="467"/>
                    <a:pt x="956" y="477"/>
                    <a:pt x="1081" y="477"/>
                  </a:cubicBezTo>
                  <a:cubicBezTo>
                    <a:pt x="1328" y="477"/>
                    <a:pt x="1605" y="436"/>
                    <a:pt x="1900" y="328"/>
                  </a:cubicBezTo>
                  <a:lnTo>
                    <a:pt x="1914" y="98"/>
                  </a:lnTo>
                  <a:lnTo>
                    <a:pt x="1914" y="98"/>
                  </a:lnTo>
                  <a:cubicBezTo>
                    <a:pt x="1689" y="126"/>
                    <a:pt x="1479" y="137"/>
                    <a:pt x="1282" y="137"/>
                  </a:cubicBezTo>
                  <a:cubicBezTo>
                    <a:pt x="1143" y="137"/>
                    <a:pt x="1010" y="131"/>
                    <a:pt x="884" y="122"/>
                  </a:cubicBezTo>
                  <a:cubicBezTo>
                    <a:pt x="534" y="98"/>
                    <a:pt x="234" y="47"/>
                    <a:pt x="1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60"/>
            <p:cNvSpPr/>
            <p:nvPr/>
          </p:nvSpPr>
          <p:spPr>
            <a:xfrm>
              <a:off x="745772" y="4821334"/>
              <a:ext cx="348148" cy="263493"/>
            </a:xfrm>
            <a:custGeom>
              <a:avLst/>
              <a:gdLst/>
              <a:ahLst/>
              <a:cxnLst/>
              <a:rect l="l" t="t" r="r" b="b"/>
              <a:pathLst>
                <a:path w="1970" h="1491" extrusionOk="0">
                  <a:moveTo>
                    <a:pt x="1492" y="1"/>
                  </a:moveTo>
                  <a:cubicBezTo>
                    <a:pt x="1383" y="1"/>
                    <a:pt x="1264" y="25"/>
                    <a:pt x="1118" y="78"/>
                  </a:cubicBezTo>
                  <a:cubicBezTo>
                    <a:pt x="1071" y="93"/>
                    <a:pt x="1020" y="111"/>
                    <a:pt x="959" y="135"/>
                  </a:cubicBezTo>
                  <a:cubicBezTo>
                    <a:pt x="830" y="190"/>
                    <a:pt x="703" y="212"/>
                    <a:pt x="582" y="212"/>
                  </a:cubicBezTo>
                  <a:cubicBezTo>
                    <a:pt x="394" y="212"/>
                    <a:pt x="219" y="159"/>
                    <a:pt x="66" y="88"/>
                  </a:cubicBezTo>
                  <a:lnTo>
                    <a:pt x="0" y="1356"/>
                  </a:lnTo>
                  <a:cubicBezTo>
                    <a:pt x="225" y="1402"/>
                    <a:pt x="515" y="1458"/>
                    <a:pt x="870" y="1482"/>
                  </a:cubicBezTo>
                  <a:cubicBezTo>
                    <a:pt x="981" y="1487"/>
                    <a:pt x="1098" y="1490"/>
                    <a:pt x="1220" y="1490"/>
                  </a:cubicBezTo>
                  <a:cubicBezTo>
                    <a:pt x="1432" y="1490"/>
                    <a:pt x="1659" y="1480"/>
                    <a:pt x="1899" y="1454"/>
                  </a:cubicBezTo>
                  <a:lnTo>
                    <a:pt x="1969" y="149"/>
                  </a:lnTo>
                  <a:cubicBezTo>
                    <a:pt x="1794" y="54"/>
                    <a:pt x="1653" y="1"/>
                    <a:pt x="1492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60"/>
            <p:cNvSpPr/>
            <p:nvPr/>
          </p:nvSpPr>
          <p:spPr>
            <a:xfrm>
              <a:off x="761324" y="3888418"/>
              <a:ext cx="379605" cy="907823"/>
            </a:xfrm>
            <a:custGeom>
              <a:avLst/>
              <a:gdLst/>
              <a:ahLst/>
              <a:cxnLst/>
              <a:rect l="l" t="t" r="r" b="b"/>
              <a:pathLst>
                <a:path w="2148" h="5137" extrusionOk="0">
                  <a:moveTo>
                    <a:pt x="1671" y="1"/>
                  </a:moveTo>
                  <a:cubicBezTo>
                    <a:pt x="1616" y="1"/>
                    <a:pt x="1559" y="7"/>
                    <a:pt x="1498" y="20"/>
                  </a:cubicBezTo>
                  <a:cubicBezTo>
                    <a:pt x="1390" y="39"/>
                    <a:pt x="1283" y="81"/>
                    <a:pt x="1142" y="137"/>
                  </a:cubicBezTo>
                  <a:cubicBezTo>
                    <a:pt x="1013" y="192"/>
                    <a:pt x="886" y="215"/>
                    <a:pt x="763" y="215"/>
                  </a:cubicBezTo>
                  <a:cubicBezTo>
                    <a:pt x="575" y="215"/>
                    <a:pt x="397" y="161"/>
                    <a:pt x="244" y="90"/>
                  </a:cubicBezTo>
                  <a:lnTo>
                    <a:pt x="1" y="4969"/>
                  </a:lnTo>
                  <a:cubicBezTo>
                    <a:pt x="138" y="5057"/>
                    <a:pt x="311" y="5136"/>
                    <a:pt x="494" y="5136"/>
                  </a:cubicBezTo>
                  <a:cubicBezTo>
                    <a:pt x="574" y="5136"/>
                    <a:pt x="655" y="5122"/>
                    <a:pt x="735" y="5086"/>
                  </a:cubicBezTo>
                  <a:cubicBezTo>
                    <a:pt x="866" y="5030"/>
                    <a:pt x="983" y="4988"/>
                    <a:pt x="1086" y="4965"/>
                  </a:cubicBezTo>
                  <a:cubicBezTo>
                    <a:pt x="1202" y="4934"/>
                    <a:pt x="1306" y="4920"/>
                    <a:pt x="1404" y="4920"/>
                  </a:cubicBezTo>
                  <a:cubicBezTo>
                    <a:pt x="1578" y="4920"/>
                    <a:pt x="1732" y="4965"/>
                    <a:pt x="1900" y="5039"/>
                  </a:cubicBezTo>
                  <a:lnTo>
                    <a:pt x="2148" y="151"/>
                  </a:lnTo>
                  <a:cubicBezTo>
                    <a:pt x="1967" y="54"/>
                    <a:pt x="1828" y="1"/>
                    <a:pt x="1671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60"/>
            <p:cNvSpPr/>
            <p:nvPr/>
          </p:nvSpPr>
          <p:spPr>
            <a:xfrm>
              <a:off x="807626" y="3581098"/>
              <a:ext cx="348325" cy="282049"/>
            </a:xfrm>
            <a:custGeom>
              <a:avLst/>
              <a:gdLst/>
              <a:ahLst/>
              <a:cxnLst/>
              <a:rect l="l" t="t" r="r" b="b"/>
              <a:pathLst>
                <a:path w="1971" h="1596" extrusionOk="0">
                  <a:moveTo>
                    <a:pt x="71" y="0"/>
                  </a:moveTo>
                  <a:lnTo>
                    <a:pt x="1" y="1427"/>
                  </a:lnTo>
                  <a:cubicBezTo>
                    <a:pt x="140" y="1518"/>
                    <a:pt x="311" y="1595"/>
                    <a:pt x="493" y="1595"/>
                  </a:cubicBezTo>
                  <a:cubicBezTo>
                    <a:pt x="574" y="1595"/>
                    <a:pt x="657" y="1580"/>
                    <a:pt x="740" y="1544"/>
                  </a:cubicBezTo>
                  <a:cubicBezTo>
                    <a:pt x="932" y="1469"/>
                    <a:pt x="1095" y="1422"/>
                    <a:pt x="1236" y="1399"/>
                  </a:cubicBezTo>
                  <a:cubicBezTo>
                    <a:pt x="1293" y="1391"/>
                    <a:pt x="1348" y="1387"/>
                    <a:pt x="1401" y="1387"/>
                  </a:cubicBezTo>
                  <a:cubicBezTo>
                    <a:pt x="1575" y="1387"/>
                    <a:pt x="1732" y="1428"/>
                    <a:pt x="1900" y="1507"/>
                  </a:cubicBezTo>
                  <a:lnTo>
                    <a:pt x="1970" y="103"/>
                  </a:lnTo>
                  <a:lnTo>
                    <a:pt x="1189" y="61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60"/>
            <p:cNvSpPr/>
            <p:nvPr/>
          </p:nvSpPr>
          <p:spPr>
            <a:xfrm>
              <a:off x="758143" y="4757007"/>
              <a:ext cx="339135" cy="101439"/>
            </a:xfrm>
            <a:custGeom>
              <a:avLst/>
              <a:gdLst/>
              <a:ahLst/>
              <a:cxnLst/>
              <a:rect l="l" t="t" r="r" b="b"/>
              <a:pathLst>
                <a:path w="1919" h="574" extrusionOk="0">
                  <a:moveTo>
                    <a:pt x="1420" y="1"/>
                  </a:moveTo>
                  <a:cubicBezTo>
                    <a:pt x="1322" y="1"/>
                    <a:pt x="1219" y="15"/>
                    <a:pt x="1104" y="45"/>
                  </a:cubicBezTo>
                  <a:cubicBezTo>
                    <a:pt x="1001" y="73"/>
                    <a:pt x="884" y="115"/>
                    <a:pt x="753" y="166"/>
                  </a:cubicBezTo>
                  <a:cubicBezTo>
                    <a:pt x="674" y="200"/>
                    <a:pt x="595" y="214"/>
                    <a:pt x="517" y="214"/>
                  </a:cubicBezTo>
                  <a:cubicBezTo>
                    <a:pt x="332" y="214"/>
                    <a:pt x="157" y="135"/>
                    <a:pt x="19" y="50"/>
                  </a:cubicBezTo>
                  <a:lnTo>
                    <a:pt x="0" y="447"/>
                  </a:lnTo>
                  <a:cubicBezTo>
                    <a:pt x="152" y="520"/>
                    <a:pt x="326" y="573"/>
                    <a:pt x="512" y="573"/>
                  </a:cubicBezTo>
                  <a:cubicBezTo>
                    <a:pt x="635" y="573"/>
                    <a:pt x="763" y="550"/>
                    <a:pt x="894" y="494"/>
                  </a:cubicBezTo>
                  <a:cubicBezTo>
                    <a:pt x="950" y="475"/>
                    <a:pt x="1001" y="452"/>
                    <a:pt x="1048" y="433"/>
                  </a:cubicBezTo>
                  <a:cubicBezTo>
                    <a:pt x="1193" y="382"/>
                    <a:pt x="1310" y="359"/>
                    <a:pt x="1417" y="359"/>
                  </a:cubicBezTo>
                  <a:cubicBezTo>
                    <a:pt x="1578" y="359"/>
                    <a:pt x="1718" y="411"/>
                    <a:pt x="1899" y="503"/>
                  </a:cubicBezTo>
                  <a:lnTo>
                    <a:pt x="1918" y="120"/>
                  </a:lnTo>
                  <a:cubicBezTo>
                    <a:pt x="1750" y="45"/>
                    <a:pt x="1594" y="1"/>
                    <a:pt x="1420" y="1"/>
                  </a:cubicBezTo>
                  <a:close/>
                </a:path>
              </a:pathLst>
            </a:custGeom>
            <a:solidFill>
              <a:srgbClr val="FFFFFF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60"/>
            <p:cNvSpPr/>
            <p:nvPr/>
          </p:nvSpPr>
          <p:spPr>
            <a:xfrm>
              <a:off x="804445" y="3825504"/>
              <a:ext cx="339135" cy="101969"/>
            </a:xfrm>
            <a:custGeom>
              <a:avLst/>
              <a:gdLst/>
              <a:ahLst/>
              <a:cxnLst/>
              <a:rect l="l" t="t" r="r" b="b"/>
              <a:pathLst>
                <a:path w="1919" h="577" extrusionOk="0">
                  <a:moveTo>
                    <a:pt x="1428" y="1"/>
                  </a:moveTo>
                  <a:cubicBezTo>
                    <a:pt x="1372" y="1"/>
                    <a:pt x="1314" y="6"/>
                    <a:pt x="1254" y="16"/>
                  </a:cubicBezTo>
                  <a:cubicBezTo>
                    <a:pt x="1109" y="39"/>
                    <a:pt x="950" y="86"/>
                    <a:pt x="758" y="170"/>
                  </a:cubicBezTo>
                  <a:cubicBezTo>
                    <a:pt x="678" y="202"/>
                    <a:pt x="598" y="216"/>
                    <a:pt x="520" y="216"/>
                  </a:cubicBezTo>
                  <a:cubicBezTo>
                    <a:pt x="335" y="216"/>
                    <a:pt x="161" y="139"/>
                    <a:pt x="19" y="53"/>
                  </a:cubicBezTo>
                  <a:lnTo>
                    <a:pt x="0" y="451"/>
                  </a:lnTo>
                  <a:cubicBezTo>
                    <a:pt x="152" y="524"/>
                    <a:pt x="326" y="577"/>
                    <a:pt x="513" y="577"/>
                  </a:cubicBezTo>
                  <a:cubicBezTo>
                    <a:pt x="636" y="577"/>
                    <a:pt x="766" y="554"/>
                    <a:pt x="898" y="498"/>
                  </a:cubicBezTo>
                  <a:cubicBezTo>
                    <a:pt x="1039" y="437"/>
                    <a:pt x="1156" y="395"/>
                    <a:pt x="1254" y="381"/>
                  </a:cubicBezTo>
                  <a:cubicBezTo>
                    <a:pt x="1313" y="369"/>
                    <a:pt x="1367" y="364"/>
                    <a:pt x="1420" y="364"/>
                  </a:cubicBezTo>
                  <a:cubicBezTo>
                    <a:pt x="1580" y="364"/>
                    <a:pt x="1721" y="416"/>
                    <a:pt x="1904" y="507"/>
                  </a:cubicBezTo>
                  <a:lnTo>
                    <a:pt x="1918" y="124"/>
                  </a:lnTo>
                  <a:cubicBezTo>
                    <a:pt x="1753" y="46"/>
                    <a:pt x="1598" y="1"/>
                    <a:pt x="1428" y="1"/>
                  </a:cubicBezTo>
                  <a:close/>
                </a:path>
              </a:pathLst>
            </a:custGeom>
            <a:solidFill>
              <a:srgbClr val="FFFFFF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60"/>
            <p:cNvSpPr/>
            <p:nvPr/>
          </p:nvSpPr>
          <p:spPr>
            <a:xfrm>
              <a:off x="861351" y="3269360"/>
              <a:ext cx="259079" cy="297777"/>
            </a:xfrm>
            <a:custGeom>
              <a:avLst/>
              <a:gdLst/>
              <a:ahLst/>
              <a:cxnLst/>
              <a:rect l="l" t="t" r="r" b="b"/>
              <a:pathLst>
                <a:path w="1466" h="1685" extrusionOk="0">
                  <a:moveTo>
                    <a:pt x="833" y="1"/>
                  </a:moveTo>
                  <a:cubicBezTo>
                    <a:pt x="505" y="1"/>
                    <a:pt x="201" y="918"/>
                    <a:pt x="66" y="1367"/>
                  </a:cubicBezTo>
                  <a:cubicBezTo>
                    <a:pt x="24" y="1516"/>
                    <a:pt x="1" y="1610"/>
                    <a:pt x="1" y="1610"/>
                  </a:cubicBezTo>
                  <a:lnTo>
                    <a:pt x="1465" y="1685"/>
                  </a:lnTo>
                  <a:lnTo>
                    <a:pt x="1465" y="1685"/>
                  </a:lnTo>
                  <a:cubicBezTo>
                    <a:pt x="1464" y="1680"/>
                    <a:pt x="1361" y="756"/>
                    <a:pt x="1128" y="282"/>
                  </a:cubicBezTo>
                  <a:cubicBezTo>
                    <a:pt x="1049" y="118"/>
                    <a:pt x="955" y="6"/>
                    <a:pt x="843" y="1"/>
                  </a:cubicBezTo>
                  <a:cubicBezTo>
                    <a:pt x="840" y="1"/>
                    <a:pt x="836" y="1"/>
                    <a:pt x="833" y="1"/>
                  </a:cubicBezTo>
                  <a:close/>
                  <a:moveTo>
                    <a:pt x="1465" y="1685"/>
                  </a:moveTo>
                  <a:lnTo>
                    <a:pt x="1465" y="1685"/>
                  </a:lnTo>
                  <a:cubicBezTo>
                    <a:pt x="1465" y="1685"/>
                    <a:pt x="1465" y="1685"/>
                    <a:pt x="1465" y="1685"/>
                  </a:cubicBezTo>
                  <a:cubicBezTo>
                    <a:pt x="1465" y="1685"/>
                    <a:pt x="1465" y="1685"/>
                    <a:pt x="1465" y="1685"/>
                  </a:cubicBezTo>
                  <a:lnTo>
                    <a:pt x="1465" y="1685"/>
                  </a:ln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60"/>
            <p:cNvSpPr/>
            <p:nvPr/>
          </p:nvSpPr>
          <p:spPr>
            <a:xfrm>
              <a:off x="813458" y="3549464"/>
              <a:ext cx="353273" cy="80585"/>
            </a:xfrm>
            <a:custGeom>
              <a:avLst/>
              <a:gdLst/>
              <a:ahLst/>
              <a:cxnLst/>
              <a:rect l="l" t="t" r="r" b="b"/>
              <a:pathLst>
                <a:path w="1999" h="456" extrusionOk="0">
                  <a:moveTo>
                    <a:pt x="185" y="1"/>
                  </a:moveTo>
                  <a:cubicBezTo>
                    <a:pt x="86" y="1"/>
                    <a:pt x="10" y="81"/>
                    <a:pt x="10" y="175"/>
                  </a:cubicBezTo>
                  <a:cubicBezTo>
                    <a:pt x="1" y="282"/>
                    <a:pt x="85" y="366"/>
                    <a:pt x="183" y="376"/>
                  </a:cubicBezTo>
                  <a:lnTo>
                    <a:pt x="1179" y="427"/>
                  </a:lnTo>
                  <a:lnTo>
                    <a:pt x="1797" y="455"/>
                  </a:lnTo>
                  <a:cubicBezTo>
                    <a:pt x="1900" y="455"/>
                    <a:pt x="1984" y="380"/>
                    <a:pt x="1993" y="273"/>
                  </a:cubicBezTo>
                  <a:cubicBezTo>
                    <a:pt x="1998" y="170"/>
                    <a:pt x="1914" y="81"/>
                    <a:pt x="1816" y="81"/>
                  </a:cubicBezTo>
                  <a:lnTo>
                    <a:pt x="1156" y="48"/>
                  </a:lnTo>
                  <a:lnTo>
                    <a:pt x="202" y="2"/>
                  </a:lnTo>
                  <a:cubicBezTo>
                    <a:pt x="196" y="1"/>
                    <a:pt x="191" y="1"/>
                    <a:pt x="185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33" name="Google Shape;2133;p60"/>
          <p:cNvGrpSpPr/>
          <p:nvPr/>
        </p:nvGrpSpPr>
        <p:grpSpPr>
          <a:xfrm flipH="1">
            <a:off x="996104" y="9043"/>
            <a:ext cx="640537" cy="5125415"/>
            <a:chOff x="8120154" y="15306"/>
            <a:chExt cx="640537" cy="5125415"/>
          </a:xfrm>
        </p:grpSpPr>
        <p:sp>
          <p:nvSpPr>
            <p:cNvPr id="2134" name="Google Shape;2134;p60"/>
            <p:cNvSpPr/>
            <p:nvPr/>
          </p:nvSpPr>
          <p:spPr>
            <a:xfrm>
              <a:off x="8309449" y="15306"/>
              <a:ext cx="231514" cy="133351"/>
            </a:xfrm>
            <a:custGeom>
              <a:avLst/>
              <a:gdLst/>
              <a:ahLst/>
              <a:cxnLst/>
              <a:rect l="l" t="t" r="r" b="b"/>
              <a:pathLst>
                <a:path w="1316" h="758" extrusionOk="0">
                  <a:moveTo>
                    <a:pt x="614" y="0"/>
                  </a:moveTo>
                  <a:cubicBezTo>
                    <a:pt x="338" y="0"/>
                    <a:pt x="131" y="402"/>
                    <a:pt x="1" y="756"/>
                  </a:cubicBezTo>
                  <a:cubicBezTo>
                    <a:pt x="36" y="757"/>
                    <a:pt x="71" y="757"/>
                    <a:pt x="106" y="757"/>
                  </a:cubicBezTo>
                  <a:cubicBezTo>
                    <a:pt x="521" y="757"/>
                    <a:pt x="936" y="681"/>
                    <a:pt x="1315" y="513"/>
                  </a:cubicBezTo>
                  <a:cubicBezTo>
                    <a:pt x="1123" y="269"/>
                    <a:pt x="889" y="31"/>
                    <a:pt x="651" y="3"/>
                  </a:cubicBezTo>
                  <a:cubicBezTo>
                    <a:pt x="639" y="1"/>
                    <a:pt x="626" y="0"/>
                    <a:pt x="614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60"/>
            <p:cNvSpPr/>
            <p:nvPr/>
          </p:nvSpPr>
          <p:spPr>
            <a:xfrm>
              <a:off x="8280597" y="106963"/>
              <a:ext cx="324401" cy="281656"/>
            </a:xfrm>
            <a:custGeom>
              <a:avLst/>
              <a:gdLst/>
              <a:ahLst/>
              <a:cxnLst/>
              <a:rect l="l" t="t" r="r" b="b"/>
              <a:pathLst>
                <a:path w="1844" h="1601" extrusionOk="0">
                  <a:moveTo>
                    <a:pt x="1474" y="1"/>
                  </a:moveTo>
                  <a:cubicBezTo>
                    <a:pt x="1082" y="168"/>
                    <a:pt x="661" y="240"/>
                    <a:pt x="238" y="240"/>
                  </a:cubicBezTo>
                  <a:cubicBezTo>
                    <a:pt x="212" y="240"/>
                    <a:pt x="186" y="240"/>
                    <a:pt x="160" y="239"/>
                  </a:cubicBezTo>
                  <a:cubicBezTo>
                    <a:pt x="52" y="520"/>
                    <a:pt x="1" y="773"/>
                    <a:pt x="1" y="773"/>
                  </a:cubicBezTo>
                  <a:lnTo>
                    <a:pt x="544" y="1601"/>
                  </a:lnTo>
                  <a:lnTo>
                    <a:pt x="1713" y="1184"/>
                  </a:lnTo>
                  <a:lnTo>
                    <a:pt x="1844" y="595"/>
                  </a:lnTo>
                  <a:cubicBezTo>
                    <a:pt x="1844" y="595"/>
                    <a:pt x="1699" y="291"/>
                    <a:pt x="1474" y="1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60"/>
            <p:cNvSpPr/>
            <p:nvPr/>
          </p:nvSpPr>
          <p:spPr>
            <a:xfrm>
              <a:off x="8403217" y="1445932"/>
              <a:ext cx="357475" cy="190175"/>
            </a:xfrm>
            <a:custGeom>
              <a:avLst/>
              <a:gdLst/>
              <a:ahLst/>
              <a:cxnLst/>
              <a:rect l="l" t="t" r="r" b="b"/>
              <a:pathLst>
                <a:path w="2032" h="1081" extrusionOk="0">
                  <a:moveTo>
                    <a:pt x="1802" y="1"/>
                  </a:moveTo>
                  <a:lnTo>
                    <a:pt x="1353" y="43"/>
                  </a:lnTo>
                  <a:lnTo>
                    <a:pt x="1" y="164"/>
                  </a:lnTo>
                  <a:cubicBezTo>
                    <a:pt x="1" y="164"/>
                    <a:pt x="52" y="487"/>
                    <a:pt x="94" y="698"/>
                  </a:cubicBezTo>
                  <a:cubicBezTo>
                    <a:pt x="118" y="852"/>
                    <a:pt x="183" y="950"/>
                    <a:pt x="291" y="1006"/>
                  </a:cubicBezTo>
                  <a:cubicBezTo>
                    <a:pt x="338" y="1039"/>
                    <a:pt x="394" y="1053"/>
                    <a:pt x="455" y="1067"/>
                  </a:cubicBezTo>
                  <a:cubicBezTo>
                    <a:pt x="496" y="1076"/>
                    <a:pt x="550" y="1080"/>
                    <a:pt x="614" y="1080"/>
                  </a:cubicBezTo>
                  <a:cubicBezTo>
                    <a:pt x="875" y="1080"/>
                    <a:pt x="1292" y="1011"/>
                    <a:pt x="1619" y="936"/>
                  </a:cubicBezTo>
                  <a:cubicBezTo>
                    <a:pt x="2031" y="843"/>
                    <a:pt x="1914" y="520"/>
                    <a:pt x="1914" y="520"/>
                  </a:cubicBezTo>
                  <a:lnTo>
                    <a:pt x="1802" y="1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60"/>
            <p:cNvSpPr/>
            <p:nvPr/>
          </p:nvSpPr>
          <p:spPr>
            <a:xfrm>
              <a:off x="8377884" y="1354627"/>
              <a:ext cx="373659" cy="122444"/>
            </a:xfrm>
            <a:custGeom>
              <a:avLst/>
              <a:gdLst/>
              <a:ahLst/>
              <a:cxnLst/>
              <a:rect l="l" t="t" r="r" b="b"/>
              <a:pathLst>
                <a:path w="2124" h="696" extrusionOk="0">
                  <a:moveTo>
                    <a:pt x="1829" y="0"/>
                  </a:moveTo>
                  <a:cubicBezTo>
                    <a:pt x="1207" y="117"/>
                    <a:pt x="694" y="138"/>
                    <a:pt x="405" y="138"/>
                  </a:cubicBezTo>
                  <a:cubicBezTo>
                    <a:pt x="241" y="138"/>
                    <a:pt x="150" y="131"/>
                    <a:pt x="150" y="131"/>
                  </a:cubicBezTo>
                  <a:cubicBezTo>
                    <a:pt x="148" y="131"/>
                    <a:pt x="147" y="131"/>
                    <a:pt x="146" y="131"/>
                  </a:cubicBezTo>
                  <a:cubicBezTo>
                    <a:pt x="0" y="131"/>
                    <a:pt x="24" y="651"/>
                    <a:pt x="136" y="683"/>
                  </a:cubicBezTo>
                  <a:cubicBezTo>
                    <a:pt x="165" y="692"/>
                    <a:pt x="216" y="695"/>
                    <a:pt x="284" y="695"/>
                  </a:cubicBezTo>
                  <a:cubicBezTo>
                    <a:pt x="710" y="695"/>
                    <a:pt x="1775" y="552"/>
                    <a:pt x="1937" y="520"/>
                  </a:cubicBezTo>
                  <a:cubicBezTo>
                    <a:pt x="2124" y="482"/>
                    <a:pt x="2063" y="370"/>
                    <a:pt x="2044" y="183"/>
                  </a:cubicBezTo>
                  <a:cubicBezTo>
                    <a:pt x="2025" y="0"/>
                    <a:pt x="1829" y="0"/>
                    <a:pt x="1829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60"/>
            <p:cNvSpPr/>
            <p:nvPr/>
          </p:nvSpPr>
          <p:spPr>
            <a:xfrm>
              <a:off x="8281477" y="239083"/>
              <a:ext cx="189469" cy="1142809"/>
            </a:xfrm>
            <a:custGeom>
              <a:avLst/>
              <a:gdLst/>
              <a:ahLst/>
              <a:cxnLst/>
              <a:rect l="l" t="t" r="r" b="b"/>
              <a:pathLst>
                <a:path w="1077" h="6496" extrusionOk="0">
                  <a:moveTo>
                    <a:pt x="33" y="0"/>
                  </a:moveTo>
                  <a:cubicBezTo>
                    <a:pt x="12" y="0"/>
                    <a:pt x="1" y="17"/>
                    <a:pt x="1" y="17"/>
                  </a:cubicBezTo>
                  <a:lnTo>
                    <a:pt x="702" y="6472"/>
                  </a:lnTo>
                  <a:cubicBezTo>
                    <a:pt x="810" y="6486"/>
                    <a:pt x="936" y="6496"/>
                    <a:pt x="1076" y="6496"/>
                  </a:cubicBezTo>
                  <a:lnTo>
                    <a:pt x="412" y="410"/>
                  </a:lnTo>
                  <a:cubicBezTo>
                    <a:pt x="410" y="410"/>
                    <a:pt x="407" y="410"/>
                    <a:pt x="404" y="410"/>
                  </a:cubicBezTo>
                  <a:cubicBezTo>
                    <a:pt x="251" y="410"/>
                    <a:pt x="173" y="142"/>
                    <a:pt x="108" y="54"/>
                  </a:cubicBezTo>
                  <a:cubicBezTo>
                    <a:pt x="76" y="12"/>
                    <a:pt x="51" y="0"/>
                    <a:pt x="33" y="0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60"/>
            <p:cNvSpPr/>
            <p:nvPr/>
          </p:nvSpPr>
          <p:spPr>
            <a:xfrm>
              <a:off x="8528299" y="205129"/>
              <a:ext cx="171349" cy="1158642"/>
            </a:xfrm>
            <a:custGeom>
              <a:avLst/>
              <a:gdLst/>
              <a:ahLst/>
              <a:cxnLst/>
              <a:rect l="l" t="t" r="r" b="b"/>
              <a:pathLst>
                <a:path w="974" h="6586" extrusionOk="0">
                  <a:moveTo>
                    <a:pt x="375" y="1"/>
                  </a:moveTo>
                  <a:cubicBezTo>
                    <a:pt x="354" y="1"/>
                    <a:pt x="327" y="8"/>
                    <a:pt x="291" y="28"/>
                  </a:cubicBezTo>
                  <a:cubicBezTo>
                    <a:pt x="183" y="84"/>
                    <a:pt x="151" y="407"/>
                    <a:pt x="1" y="449"/>
                  </a:cubicBezTo>
                  <a:lnTo>
                    <a:pt x="675" y="6586"/>
                  </a:lnTo>
                  <a:cubicBezTo>
                    <a:pt x="857" y="6558"/>
                    <a:pt x="974" y="6534"/>
                    <a:pt x="974" y="6534"/>
                  </a:cubicBezTo>
                  <a:lnTo>
                    <a:pt x="427" y="32"/>
                  </a:lnTo>
                  <a:lnTo>
                    <a:pt x="427" y="32"/>
                  </a:lnTo>
                  <a:cubicBezTo>
                    <a:pt x="427" y="32"/>
                    <a:pt x="427" y="33"/>
                    <a:pt x="427" y="33"/>
                  </a:cubicBezTo>
                  <a:cubicBezTo>
                    <a:pt x="432" y="33"/>
                    <a:pt x="420" y="1"/>
                    <a:pt x="375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60"/>
            <p:cNvSpPr/>
            <p:nvPr/>
          </p:nvSpPr>
          <p:spPr>
            <a:xfrm>
              <a:off x="8351495" y="222018"/>
              <a:ext cx="294670" cy="1159874"/>
            </a:xfrm>
            <a:custGeom>
              <a:avLst/>
              <a:gdLst/>
              <a:ahLst/>
              <a:cxnLst/>
              <a:rect l="l" t="t" r="r" b="b"/>
              <a:pathLst>
                <a:path w="1675" h="6593" extrusionOk="0">
                  <a:moveTo>
                    <a:pt x="431" y="1"/>
                  </a:moveTo>
                  <a:cubicBezTo>
                    <a:pt x="425" y="1"/>
                    <a:pt x="418" y="1"/>
                    <a:pt x="412" y="2"/>
                  </a:cubicBezTo>
                  <a:cubicBezTo>
                    <a:pt x="201" y="21"/>
                    <a:pt x="33" y="502"/>
                    <a:pt x="33" y="502"/>
                  </a:cubicBezTo>
                  <a:cubicBezTo>
                    <a:pt x="19" y="502"/>
                    <a:pt x="14" y="512"/>
                    <a:pt x="0" y="512"/>
                  </a:cubicBezTo>
                  <a:lnTo>
                    <a:pt x="669" y="6593"/>
                  </a:lnTo>
                  <a:cubicBezTo>
                    <a:pt x="1001" y="6583"/>
                    <a:pt x="1404" y="6532"/>
                    <a:pt x="1675" y="6490"/>
                  </a:cubicBezTo>
                  <a:lnTo>
                    <a:pt x="1001" y="353"/>
                  </a:lnTo>
                  <a:cubicBezTo>
                    <a:pt x="998" y="356"/>
                    <a:pt x="990" y="359"/>
                    <a:pt x="981" y="359"/>
                  </a:cubicBezTo>
                  <a:cubicBezTo>
                    <a:pt x="977" y="359"/>
                    <a:pt x="973" y="359"/>
                    <a:pt x="969" y="357"/>
                  </a:cubicBezTo>
                  <a:cubicBezTo>
                    <a:pt x="796" y="348"/>
                    <a:pt x="633" y="1"/>
                    <a:pt x="431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60"/>
            <p:cNvSpPr/>
            <p:nvPr/>
          </p:nvSpPr>
          <p:spPr>
            <a:xfrm>
              <a:off x="8120154" y="3264123"/>
              <a:ext cx="340938" cy="102740"/>
            </a:xfrm>
            <a:custGeom>
              <a:avLst/>
              <a:gdLst/>
              <a:ahLst/>
              <a:cxnLst/>
              <a:rect l="l" t="t" r="r" b="b"/>
              <a:pathLst>
                <a:path w="1938" h="584" extrusionOk="0">
                  <a:moveTo>
                    <a:pt x="1265" y="0"/>
                  </a:moveTo>
                  <a:cubicBezTo>
                    <a:pt x="1224" y="0"/>
                    <a:pt x="1181" y="1"/>
                    <a:pt x="1137" y="3"/>
                  </a:cubicBezTo>
                  <a:cubicBezTo>
                    <a:pt x="810" y="17"/>
                    <a:pt x="412" y="106"/>
                    <a:pt x="1" y="354"/>
                  </a:cubicBezTo>
                  <a:lnTo>
                    <a:pt x="29" y="583"/>
                  </a:lnTo>
                  <a:cubicBezTo>
                    <a:pt x="398" y="467"/>
                    <a:pt x="745" y="401"/>
                    <a:pt x="1049" y="364"/>
                  </a:cubicBezTo>
                  <a:cubicBezTo>
                    <a:pt x="1404" y="317"/>
                    <a:pt x="1708" y="317"/>
                    <a:pt x="1937" y="317"/>
                  </a:cubicBezTo>
                  <a:lnTo>
                    <a:pt x="1900" y="88"/>
                  </a:lnTo>
                  <a:cubicBezTo>
                    <a:pt x="1900" y="88"/>
                    <a:pt x="1645" y="0"/>
                    <a:pt x="126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60"/>
            <p:cNvSpPr/>
            <p:nvPr/>
          </p:nvSpPr>
          <p:spPr>
            <a:xfrm>
              <a:off x="8125080" y="3319188"/>
              <a:ext cx="368030" cy="288869"/>
            </a:xfrm>
            <a:custGeom>
              <a:avLst/>
              <a:gdLst/>
              <a:ahLst/>
              <a:cxnLst/>
              <a:rect l="l" t="t" r="r" b="b"/>
              <a:pathLst>
                <a:path w="2092" h="1642" extrusionOk="0">
                  <a:moveTo>
                    <a:pt x="1740" y="1"/>
                  </a:moveTo>
                  <a:cubicBezTo>
                    <a:pt x="1537" y="1"/>
                    <a:pt x="1294" y="14"/>
                    <a:pt x="1021" y="46"/>
                  </a:cubicBezTo>
                  <a:cubicBezTo>
                    <a:pt x="717" y="88"/>
                    <a:pt x="370" y="154"/>
                    <a:pt x="1" y="270"/>
                  </a:cubicBezTo>
                  <a:lnTo>
                    <a:pt x="188" y="1576"/>
                  </a:lnTo>
                  <a:cubicBezTo>
                    <a:pt x="326" y="1617"/>
                    <a:pt x="442" y="1642"/>
                    <a:pt x="555" y="1642"/>
                  </a:cubicBezTo>
                  <a:cubicBezTo>
                    <a:pt x="709" y="1642"/>
                    <a:pt x="857" y="1595"/>
                    <a:pt x="1049" y="1482"/>
                  </a:cubicBezTo>
                  <a:lnTo>
                    <a:pt x="1189" y="1393"/>
                  </a:lnTo>
                  <a:cubicBezTo>
                    <a:pt x="1374" y="1272"/>
                    <a:pt x="1569" y="1227"/>
                    <a:pt x="1756" y="1227"/>
                  </a:cubicBezTo>
                  <a:cubicBezTo>
                    <a:pt x="1873" y="1227"/>
                    <a:pt x="1986" y="1245"/>
                    <a:pt x="2092" y="1271"/>
                  </a:cubicBezTo>
                  <a:lnTo>
                    <a:pt x="1909" y="4"/>
                  </a:lnTo>
                  <a:cubicBezTo>
                    <a:pt x="1857" y="2"/>
                    <a:pt x="1800" y="1"/>
                    <a:pt x="1740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60"/>
            <p:cNvSpPr/>
            <p:nvPr/>
          </p:nvSpPr>
          <p:spPr>
            <a:xfrm>
              <a:off x="8168006" y="3598910"/>
              <a:ext cx="455112" cy="941727"/>
            </a:xfrm>
            <a:custGeom>
              <a:avLst/>
              <a:gdLst/>
              <a:ahLst/>
              <a:cxnLst/>
              <a:rect l="l" t="t" r="r" b="b"/>
              <a:pathLst>
                <a:path w="2587" h="5353" extrusionOk="0">
                  <a:moveTo>
                    <a:pt x="1508" y="0"/>
                  </a:moveTo>
                  <a:cubicBezTo>
                    <a:pt x="1386" y="0"/>
                    <a:pt x="1261" y="30"/>
                    <a:pt x="1146" y="107"/>
                  </a:cubicBezTo>
                  <a:cubicBezTo>
                    <a:pt x="1034" y="182"/>
                    <a:pt x="922" y="243"/>
                    <a:pt x="823" y="294"/>
                  </a:cubicBezTo>
                  <a:cubicBezTo>
                    <a:pt x="636" y="381"/>
                    <a:pt x="476" y="416"/>
                    <a:pt x="314" y="416"/>
                  </a:cubicBezTo>
                  <a:cubicBezTo>
                    <a:pt x="212" y="416"/>
                    <a:pt x="110" y="402"/>
                    <a:pt x="0" y="378"/>
                  </a:cubicBezTo>
                  <a:lnTo>
                    <a:pt x="0" y="378"/>
                  </a:lnTo>
                  <a:lnTo>
                    <a:pt x="688" y="5281"/>
                  </a:lnTo>
                  <a:cubicBezTo>
                    <a:pt x="829" y="5326"/>
                    <a:pt x="946" y="5352"/>
                    <a:pt x="1060" y="5352"/>
                  </a:cubicBezTo>
                  <a:cubicBezTo>
                    <a:pt x="1158" y="5352"/>
                    <a:pt x="1254" y="5333"/>
                    <a:pt x="1361" y="5290"/>
                  </a:cubicBezTo>
                  <a:cubicBezTo>
                    <a:pt x="1460" y="5248"/>
                    <a:pt x="1567" y="5187"/>
                    <a:pt x="1693" y="5098"/>
                  </a:cubicBezTo>
                  <a:cubicBezTo>
                    <a:pt x="1876" y="4976"/>
                    <a:pt x="2069" y="4931"/>
                    <a:pt x="2253" y="4931"/>
                  </a:cubicBezTo>
                  <a:cubicBezTo>
                    <a:pt x="2370" y="4931"/>
                    <a:pt x="2483" y="4949"/>
                    <a:pt x="2587" y="4977"/>
                  </a:cubicBezTo>
                  <a:lnTo>
                    <a:pt x="1899" y="84"/>
                  </a:lnTo>
                  <a:cubicBezTo>
                    <a:pt x="1781" y="37"/>
                    <a:pt x="1646" y="0"/>
                    <a:pt x="150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60"/>
            <p:cNvSpPr/>
            <p:nvPr/>
          </p:nvSpPr>
          <p:spPr>
            <a:xfrm>
              <a:off x="8299597" y="4528852"/>
              <a:ext cx="370493" cy="314378"/>
            </a:xfrm>
            <a:custGeom>
              <a:avLst/>
              <a:gdLst/>
              <a:ahLst/>
              <a:cxnLst/>
              <a:rect l="l" t="t" r="r" b="b"/>
              <a:pathLst>
                <a:path w="2106" h="1787" extrusionOk="0">
                  <a:moveTo>
                    <a:pt x="1515" y="0"/>
                  </a:moveTo>
                  <a:cubicBezTo>
                    <a:pt x="1392" y="0"/>
                    <a:pt x="1266" y="30"/>
                    <a:pt x="1151" y="107"/>
                  </a:cubicBezTo>
                  <a:cubicBezTo>
                    <a:pt x="969" y="224"/>
                    <a:pt x="819" y="308"/>
                    <a:pt x="683" y="355"/>
                  </a:cubicBezTo>
                  <a:cubicBezTo>
                    <a:pt x="556" y="398"/>
                    <a:pt x="437" y="416"/>
                    <a:pt x="318" y="416"/>
                  </a:cubicBezTo>
                  <a:cubicBezTo>
                    <a:pt x="215" y="416"/>
                    <a:pt x="111" y="402"/>
                    <a:pt x="1" y="378"/>
                  </a:cubicBezTo>
                  <a:lnTo>
                    <a:pt x="1" y="378"/>
                  </a:lnTo>
                  <a:lnTo>
                    <a:pt x="197" y="1786"/>
                  </a:lnTo>
                  <a:lnTo>
                    <a:pt x="983" y="1674"/>
                  </a:lnTo>
                  <a:lnTo>
                    <a:pt x="2106" y="1515"/>
                  </a:lnTo>
                  <a:lnTo>
                    <a:pt x="1904" y="84"/>
                  </a:lnTo>
                  <a:cubicBezTo>
                    <a:pt x="1788" y="37"/>
                    <a:pt x="1653" y="0"/>
                    <a:pt x="1515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5" name="Google Shape;2145;p60"/>
            <p:cNvSpPr/>
            <p:nvPr/>
          </p:nvSpPr>
          <p:spPr>
            <a:xfrm>
              <a:off x="8157978" y="3535224"/>
              <a:ext cx="344984" cy="137749"/>
            </a:xfrm>
            <a:custGeom>
              <a:avLst/>
              <a:gdLst/>
              <a:ahLst/>
              <a:cxnLst/>
              <a:rect l="l" t="t" r="r" b="b"/>
              <a:pathLst>
                <a:path w="1961" h="783" extrusionOk="0">
                  <a:moveTo>
                    <a:pt x="1566" y="1"/>
                  </a:moveTo>
                  <a:cubicBezTo>
                    <a:pt x="1381" y="1"/>
                    <a:pt x="1188" y="47"/>
                    <a:pt x="1002" y="170"/>
                  </a:cubicBezTo>
                  <a:lnTo>
                    <a:pt x="862" y="259"/>
                  </a:lnTo>
                  <a:cubicBezTo>
                    <a:pt x="672" y="374"/>
                    <a:pt x="524" y="420"/>
                    <a:pt x="372" y="420"/>
                  </a:cubicBezTo>
                  <a:cubicBezTo>
                    <a:pt x="258" y="420"/>
                    <a:pt x="141" y="394"/>
                    <a:pt x="1" y="352"/>
                  </a:cubicBezTo>
                  <a:lnTo>
                    <a:pt x="1" y="352"/>
                  </a:lnTo>
                  <a:lnTo>
                    <a:pt x="57" y="740"/>
                  </a:lnTo>
                  <a:cubicBezTo>
                    <a:pt x="168" y="768"/>
                    <a:pt x="271" y="783"/>
                    <a:pt x="373" y="783"/>
                  </a:cubicBezTo>
                  <a:cubicBezTo>
                    <a:pt x="535" y="783"/>
                    <a:pt x="694" y="745"/>
                    <a:pt x="880" y="656"/>
                  </a:cubicBezTo>
                  <a:cubicBezTo>
                    <a:pt x="979" y="610"/>
                    <a:pt x="1086" y="544"/>
                    <a:pt x="1208" y="469"/>
                  </a:cubicBezTo>
                  <a:cubicBezTo>
                    <a:pt x="1323" y="392"/>
                    <a:pt x="1448" y="362"/>
                    <a:pt x="1572" y="362"/>
                  </a:cubicBezTo>
                  <a:cubicBezTo>
                    <a:pt x="1710" y="362"/>
                    <a:pt x="1845" y="399"/>
                    <a:pt x="1961" y="446"/>
                  </a:cubicBezTo>
                  <a:lnTo>
                    <a:pt x="1905" y="48"/>
                  </a:lnTo>
                  <a:cubicBezTo>
                    <a:pt x="1798" y="19"/>
                    <a:pt x="1684" y="1"/>
                    <a:pt x="1566" y="1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60"/>
            <p:cNvSpPr/>
            <p:nvPr/>
          </p:nvSpPr>
          <p:spPr>
            <a:xfrm>
              <a:off x="8288866" y="4464991"/>
              <a:ext cx="344280" cy="137749"/>
            </a:xfrm>
            <a:custGeom>
              <a:avLst/>
              <a:gdLst/>
              <a:ahLst/>
              <a:cxnLst/>
              <a:rect l="l" t="t" r="r" b="b"/>
              <a:pathLst>
                <a:path w="1957" h="783" extrusionOk="0">
                  <a:moveTo>
                    <a:pt x="1553" y="0"/>
                  </a:moveTo>
                  <a:cubicBezTo>
                    <a:pt x="1371" y="0"/>
                    <a:pt x="1183" y="46"/>
                    <a:pt x="1002" y="171"/>
                  </a:cubicBezTo>
                  <a:cubicBezTo>
                    <a:pt x="880" y="260"/>
                    <a:pt x="773" y="320"/>
                    <a:pt x="674" y="358"/>
                  </a:cubicBezTo>
                  <a:cubicBezTo>
                    <a:pt x="566" y="402"/>
                    <a:pt x="468" y="422"/>
                    <a:pt x="367" y="422"/>
                  </a:cubicBezTo>
                  <a:cubicBezTo>
                    <a:pt x="254" y="422"/>
                    <a:pt x="139" y="397"/>
                    <a:pt x="1" y="353"/>
                  </a:cubicBezTo>
                  <a:lnTo>
                    <a:pt x="1" y="353"/>
                  </a:lnTo>
                  <a:lnTo>
                    <a:pt x="52" y="741"/>
                  </a:lnTo>
                  <a:cubicBezTo>
                    <a:pt x="166" y="768"/>
                    <a:pt x="270" y="782"/>
                    <a:pt x="374" y="782"/>
                  </a:cubicBezTo>
                  <a:cubicBezTo>
                    <a:pt x="492" y="782"/>
                    <a:pt x="610" y="763"/>
                    <a:pt x="740" y="718"/>
                  </a:cubicBezTo>
                  <a:cubicBezTo>
                    <a:pt x="880" y="671"/>
                    <a:pt x="1025" y="587"/>
                    <a:pt x="1198" y="470"/>
                  </a:cubicBezTo>
                  <a:cubicBezTo>
                    <a:pt x="1315" y="393"/>
                    <a:pt x="1441" y="363"/>
                    <a:pt x="1565" y="363"/>
                  </a:cubicBezTo>
                  <a:cubicBezTo>
                    <a:pt x="1702" y="363"/>
                    <a:pt x="1838" y="400"/>
                    <a:pt x="1956" y="447"/>
                  </a:cubicBezTo>
                  <a:lnTo>
                    <a:pt x="1895" y="49"/>
                  </a:lnTo>
                  <a:cubicBezTo>
                    <a:pt x="1786" y="20"/>
                    <a:pt x="1671" y="0"/>
                    <a:pt x="1553" y="0"/>
                  </a:cubicBezTo>
                  <a:close/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60"/>
            <p:cNvSpPr/>
            <p:nvPr/>
          </p:nvSpPr>
          <p:spPr>
            <a:xfrm>
              <a:off x="8376300" y="4830740"/>
              <a:ext cx="259310" cy="309980"/>
            </a:xfrm>
            <a:custGeom>
              <a:avLst/>
              <a:gdLst/>
              <a:ahLst/>
              <a:cxnLst/>
              <a:rect l="l" t="t" r="r" b="b"/>
              <a:pathLst>
                <a:path w="1474" h="1762" extrusionOk="0">
                  <a:moveTo>
                    <a:pt x="1473" y="0"/>
                  </a:moveTo>
                  <a:lnTo>
                    <a:pt x="9" y="206"/>
                  </a:lnTo>
                  <a:cubicBezTo>
                    <a:pt x="9" y="206"/>
                    <a:pt x="9" y="206"/>
                    <a:pt x="9" y="206"/>
                  </a:cubicBezTo>
                  <a:lnTo>
                    <a:pt x="9" y="206"/>
                  </a:lnTo>
                  <a:cubicBezTo>
                    <a:pt x="1" y="206"/>
                    <a:pt x="276" y="1110"/>
                    <a:pt x="603" y="1539"/>
                  </a:cubicBezTo>
                  <a:cubicBezTo>
                    <a:pt x="706" y="1672"/>
                    <a:pt x="808" y="1761"/>
                    <a:pt x="915" y="1761"/>
                  </a:cubicBezTo>
                  <a:cubicBezTo>
                    <a:pt x="925" y="1761"/>
                    <a:pt x="934" y="1761"/>
                    <a:pt x="944" y="1759"/>
                  </a:cubicBezTo>
                  <a:cubicBezTo>
                    <a:pt x="1277" y="1712"/>
                    <a:pt x="1412" y="725"/>
                    <a:pt x="1459" y="253"/>
                  </a:cubicBezTo>
                  <a:cubicBezTo>
                    <a:pt x="1468" y="98"/>
                    <a:pt x="1473" y="0"/>
                    <a:pt x="147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60"/>
            <p:cNvSpPr/>
            <p:nvPr/>
          </p:nvSpPr>
          <p:spPr>
            <a:xfrm>
              <a:off x="8324227" y="4766352"/>
              <a:ext cx="355715" cy="106962"/>
            </a:xfrm>
            <a:custGeom>
              <a:avLst/>
              <a:gdLst/>
              <a:ahLst/>
              <a:cxnLst/>
              <a:rect l="l" t="t" r="r" b="b"/>
              <a:pathLst>
                <a:path w="2022" h="608" extrusionOk="0">
                  <a:moveTo>
                    <a:pt x="1811" y="0"/>
                  </a:moveTo>
                  <a:cubicBezTo>
                    <a:pt x="1805" y="0"/>
                    <a:pt x="1799" y="1"/>
                    <a:pt x="1792" y="1"/>
                  </a:cubicBezTo>
                  <a:lnTo>
                    <a:pt x="796" y="142"/>
                  </a:lnTo>
                  <a:lnTo>
                    <a:pt x="174" y="231"/>
                  </a:lnTo>
                  <a:cubicBezTo>
                    <a:pt x="71" y="249"/>
                    <a:pt x="1" y="347"/>
                    <a:pt x="10" y="446"/>
                  </a:cubicBezTo>
                  <a:cubicBezTo>
                    <a:pt x="23" y="542"/>
                    <a:pt x="102" y="608"/>
                    <a:pt x="189" y="608"/>
                  </a:cubicBezTo>
                  <a:cubicBezTo>
                    <a:pt x="199" y="608"/>
                    <a:pt x="210" y="607"/>
                    <a:pt x="221" y="605"/>
                  </a:cubicBezTo>
                  <a:lnTo>
                    <a:pt x="890" y="511"/>
                  </a:lnTo>
                  <a:lnTo>
                    <a:pt x="1849" y="376"/>
                  </a:lnTo>
                  <a:cubicBezTo>
                    <a:pt x="1951" y="366"/>
                    <a:pt x="2022" y="268"/>
                    <a:pt x="2003" y="165"/>
                  </a:cubicBezTo>
                  <a:cubicBezTo>
                    <a:pt x="1994" y="68"/>
                    <a:pt x="1907" y="0"/>
                    <a:pt x="1811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60"/>
            <p:cNvSpPr/>
            <p:nvPr/>
          </p:nvSpPr>
          <p:spPr>
            <a:xfrm>
              <a:off x="8211635" y="1541108"/>
              <a:ext cx="464963" cy="1147559"/>
            </a:xfrm>
            <a:custGeom>
              <a:avLst/>
              <a:gdLst/>
              <a:ahLst/>
              <a:cxnLst/>
              <a:rect l="l" t="t" r="r" b="b"/>
              <a:pathLst>
                <a:path w="2643" h="6523" extrusionOk="0">
                  <a:moveTo>
                    <a:pt x="1617" y="0"/>
                  </a:moveTo>
                  <a:cubicBezTo>
                    <a:pt x="1472" y="0"/>
                    <a:pt x="1340" y="181"/>
                    <a:pt x="1207" y="348"/>
                  </a:cubicBezTo>
                  <a:cubicBezTo>
                    <a:pt x="1076" y="512"/>
                    <a:pt x="954" y="760"/>
                    <a:pt x="842" y="1069"/>
                  </a:cubicBezTo>
                  <a:cubicBezTo>
                    <a:pt x="253" y="2743"/>
                    <a:pt x="0" y="6139"/>
                    <a:pt x="341" y="6443"/>
                  </a:cubicBezTo>
                  <a:lnTo>
                    <a:pt x="1254" y="6523"/>
                  </a:lnTo>
                  <a:cubicBezTo>
                    <a:pt x="1254" y="6523"/>
                    <a:pt x="1562" y="5746"/>
                    <a:pt x="1843" y="4713"/>
                  </a:cubicBezTo>
                  <a:cubicBezTo>
                    <a:pt x="2269" y="3146"/>
                    <a:pt x="2643" y="1003"/>
                    <a:pt x="1801" y="100"/>
                  </a:cubicBezTo>
                  <a:cubicBezTo>
                    <a:pt x="1737" y="29"/>
                    <a:pt x="1676" y="0"/>
                    <a:pt x="1617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60"/>
            <p:cNvSpPr/>
            <p:nvPr/>
          </p:nvSpPr>
          <p:spPr>
            <a:xfrm>
              <a:off x="8150589" y="2772059"/>
              <a:ext cx="344280" cy="526895"/>
            </a:xfrm>
            <a:custGeom>
              <a:avLst/>
              <a:gdLst/>
              <a:ahLst/>
              <a:cxnLst/>
              <a:rect l="l" t="t" r="r" b="b"/>
              <a:pathLst>
                <a:path w="1957" h="2995" extrusionOk="0">
                  <a:moveTo>
                    <a:pt x="908" y="1"/>
                  </a:moveTo>
                  <a:cubicBezTo>
                    <a:pt x="829" y="1"/>
                    <a:pt x="747" y="12"/>
                    <a:pt x="665" y="41"/>
                  </a:cubicBezTo>
                  <a:lnTo>
                    <a:pt x="665" y="59"/>
                  </a:lnTo>
                  <a:cubicBezTo>
                    <a:pt x="642" y="64"/>
                    <a:pt x="618" y="78"/>
                    <a:pt x="595" y="87"/>
                  </a:cubicBezTo>
                  <a:cubicBezTo>
                    <a:pt x="478" y="148"/>
                    <a:pt x="389" y="246"/>
                    <a:pt x="314" y="359"/>
                  </a:cubicBezTo>
                  <a:cubicBezTo>
                    <a:pt x="99" y="672"/>
                    <a:pt x="1" y="1065"/>
                    <a:pt x="34" y="1444"/>
                  </a:cubicBezTo>
                  <a:cubicBezTo>
                    <a:pt x="57" y="1827"/>
                    <a:pt x="197" y="2192"/>
                    <a:pt x="403" y="2520"/>
                  </a:cubicBezTo>
                  <a:cubicBezTo>
                    <a:pt x="431" y="2562"/>
                    <a:pt x="459" y="2609"/>
                    <a:pt x="487" y="2651"/>
                  </a:cubicBezTo>
                  <a:cubicBezTo>
                    <a:pt x="529" y="2716"/>
                    <a:pt x="576" y="2777"/>
                    <a:pt x="628" y="2838"/>
                  </a:cubicBezTo>
                  <a:cubicBezTo>
                    <a:pt x="684" y="2894"/>
                    <a:pt x="740" y="2959"/>
                    <a:pt x="815" y="2988"/>
                  </a:cubicBezTo>
                  <a:cubicBezTo>
                    <a:pt x="829" y="2993"/>
                    <a:pt x="842" y="2995"/>
                    <a:pt x="854" y="2995"/>
                  </a:cubicBezTo>
                  <a:cubicBezTo>
                    <a:pt x="953" y="2995"/>
                    <a:pt x="983" y="2839"/>
                    <a:pt x="1016" y="2768"/>
                  </a:cubicBezTo>
                  <a:cubicBezTo>
                    <a:pt x="1119" y="2520"/>
                    <a:pt x="1362" y="2356"/>
                    <a:pt x="1540" y="2160"/>
                  </a:cubicBezTo>
                  <a:cubicBezTo>
                    <a:pt x="1741" y="1944"/>
                    <a:pt x="1872" y="1668"/>
                    <a:pt x="1928" y="1374"/>
                  </a:cubicBezTo>
                  <a:cubicBezTo>
                    <a:pt x="1951" y="1247"/>
                    <a:pt x="1956" y="1116"/>
                    <a:pt x="1933" y="990"/>
                  </a:cubicBezTo>
                  <a:cubicBezTo>
                    <a:pt x="1905" y="826"/>
                    <a:pt x="1835" y="681"/>
                    <a:pt x="1750" y="532"/>
                  </a:cubicBezTo>
                  <a:cubicBezTo>
                    <a:pt x="1657" y="368"/>
                    <a:pt x="1554" y="200"/>
                    <a:pt x="1390" y="111"/>
                  </a:cubicBezTo>
                  <a:cubicBezTo>
                    <a:pt x="1306" y="64"/>
                    <a:pt x="1222" y="50"/>
                    <a:pt x="1133" y="31"/>
                  </a:cubicBezTo>
                  <a:cubicBezTo>
                    <a:pt x="1063" y="12"/>
                    <a:pt x="987" y="1"/>
                    <a:pt x="908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60"/>
            <p:cNvSpPr/>
            <p:nvPr/>
          </p:nvSpPr>
          <p:spPr>
            <a:xfrm>
              <a:off x="8287283" y="3272040"/>
              <a:ext cx="2639" cy="8444"/>
            </a:xfrm>
            <a:custGeom>
              <a:avLst/>
              <a:gdLst/>
              <a:ahLst/>
              <a:cxnLst/>
              <a:rect l="l" t="t" r="r" b="b"/>
              <a:pathLst>
                <a:path w="15" h="48" extrusionOk="0">
                  <a:moveTo>
                    <a:pt x="0" y="1"/>
                  </a:moveTo>
                  <a:lnTo>
                    <a:pt x="0" y="24"/>
                  </a:lnTo>
                  <a:cubicBezTo>
                    <a:pt x="5" y="29"/>
                    <a:pt x="10" y="38"/>
                    <a:pt x="14" y="47"/>
                  </a:cubicBezTo>
                  <a:cubicBezTo>
                    <a:pt x="10" y="29"/>
                    <a:pt x="5" y="15"/>
                    <a:pt x="0" y="1"/>
                  </a:cubicBezTo>
                  <a:close/>
                </a:path>
              </a:pathLst>
            </a:custGeom>
            <a:solidFill>
              <a:srgbClr val="64B29E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60"/>
            <p:cNvSpPr/>
            <p:nvPr/>
          </p:nvSpPr>
          <p:spPr>
            <a:xfrm>
              <a:off x="8411485" y="2802143"/>
              <a:ext cx="41342" cy="57000"/>
            </a:xfrm>
            <a:custGeom>
              <a:avLst/>
              <a:gdLst/>
              <a:ahLst/>
              <a:cxnLst/>
              <a:rect l="l" t="t" r="r" b="b"/>
              <a:pathLst>
                <a:path w="235" h="324" extrusionOk="0">
                  <a:moveTo>
                    <a:pt x="1" y="1"/>
                  </a:moveTo>
                  <a:lnTo>
                    <a:pt x="1" y="1"/>
                  </a:lnTo>
                  <a:cubicBezTo>
                    <a:pt x="4" y="2"/>
                    <a:pt x="7" y="4"/>
                    <a:pt x="10" y="5"/>
                  </a:cubicBezTo>
                  <a:cubicBezTo>
                    <a:pt x="5" y="1"/>
                    <a:pt x="1" y="1"/>
                    <a:pt x="1" y="1"/>
                  </a:cubicBezTo>
                  <a:close/>
                  <a:moveTo>
                    <a:pt x="10" y="5"/>
                  </a:moveTo>
                  <a:lnTo>
                    <a:pt x="10" y="5"/>
                  </a:lnTo>
                  <a:cubicBezTo>
                    <a:pt x="31" y="27"/>
                    <a:pt x="51" y="49"/>
                    <a:pt x="70" y="71"/>
                  </a:cubicBezTo>
                  <a:lnTo>
                    <a:pt x="70" y="71"/>
                  </a:lnTo>
                  <a:cubicBezTo>
                    <a:pt x="39" y="31"/>
                    <a:pt x="19" y="10"/>
                    <a:pt x="19" y="10"/>
                  </a:cubicBezTo>
                  <a:cubicBezTo>
                    <a:pt x="19" y="10"/>
                    <a:pt x="15" y="8"/>
                    <a:pt x="10" y="5"/>
                  </a:cubicBezTo>
                  <a:close/>
                  <a:moveTo>
                    <a:pt x="70" y="71"/>
                  </a:moveTo>
                  <a:lnTo>
                    <a:pt x="70" y="71"/>
                  </a:lnTo>
                  <a:cubicBezTo>
                    <a:pt x="111" y="124"/>
                    <a:pt x="173" y="211"/>
                    <a:pt x="235" y="323"/>
                  </a:cubicBezTo>
                  <a:cubicBezTo>
                    <a:pt x="197" y="238"/>
                    <a:pt x="143" y="155"/>
                    <a:pt x="70" y="71"/>
                  </a:cubicBezTo>
                  <a:close/>
                </a:path>
              </a:pathLst>
            </a:custGeom>
            <a:solidFill>
              <a:srgbClr val="64B29E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60"/>
            <p:cNvSpPr/>
            <p:nvPr/>
          </p:nvSpPr>
          <p:spPr>
            <a:xfrm>
              <a:off x="8148126" y="2776633"/>
              <a:ext cx="206005" cy="516692"/>
            </a:xfrm>
            <a:custGeom>
              <a:avLst/>
              <a:gdLst/>
              <a:ahLst/>
              <a:cxnLst/>
              <a:rect l="l" t="t" r="r" b="b"/>
              <a:pathLst>
                <a:path w="1171" h="2937" extrusionOk="0">
                  <a:moveTo>
                    <a:pt x="804" y="0"/>
                  </a:moveTo>
                  <a:cubicBezTo>
                    <a:pt x="794" y="0"/>
                    <a:pt x="782" y="7"/>
                    <a:pt x="782" y="15"/>
                  </a:cubicBezTo>
                  <a:cubicBezTo>
                    <a:pt x="791" y="337"/>
                    <a:pt x="618" y="595"/>
                    <a:pt x="492" y="880"/>
                  </a:cubicBezTo>
                  <a:cubicBezTo>
                    <a:pt x="394" y="1100"/>
                    <a:pt x="370" y="1338"/>
                    <a:pt x="356" y="1577"/>
                  </a:cubicBezTo>
                  <a:cubicBezTo>
                    <a:pt x="333" y="1989"/>
                    <a:pt x="492" y="2293"/>
                    <a:pt x="637" y="2625"/>
                  </a:cubicBezTo>
                  <a:cubicBezTo>
                    <a:pt x="422" y="2325"/>
                    <a:pt x="258" y="2012"/>
                    <a:pt x="216" y="1619"/>
                  </a:cubicBezTo>
                  <a:cubicBezTo>
                    <a:pt x="160" y="1048"/>
                    <a:pt x="398" y="496"/>
                    <a:pt x="707" y="33"/>
                  </a:cubicBezTo>
                  <a:cubicBezTo>
                    <a:pt x="712" y="29"/>
                    <a:pt x="712" y="15"/>
                    <a:pt x="707" y="10"/>
                  </a:cubicBezTo>
                  <a:cubicBezTo>
                    <a:pt x="698" y="15"/>
                    <a:pt x="688" y="15"/>
                    <a:pt x="679" y="24"/>
                  </a:cubicBezTo>
                  <a:cubicBezTo>
                    <a:pt x="651" y="47"/>
                    <a:pt x="618" y="66"/>
                    <a:pt x="595" y="99"/>
                  </a:cubicBezTo>
                  <a:cubicBezTo>
                    <a:pt x="24" y="983"/>
                    <a:pt x="1" y="2040"/>
                    <a:pt x="721" y="2817"/>
                  </a:cubicBezTo>
                  <a:lnTo>
                    <a:pt x="773" y="2868"/>
                  </a:lnTo>
                  <a:cubicBezTo>
                    <a:pt x="782" y="2882"/>
                    <a:pt x="838" y="2919"/>
                    <a:pt x="847" y="2933"/>
                  </a:cubicBezTo>
                  <a:cubicBezTo>
                    <a:pt x="850" y="2936"/>
                    <a:pt x="856" y="2937"/>
                    <a:pt x="862" y="2937"/>
                  </a:cubicBezTo>
                  <a:cubicBezTo>
                    <a:pt x="867" y="2937"/>
                    <a:pt x="873" y="2936"/>
                    <a:pt x="876" y="2933"/>
                  </a:cubicBezTo>
                  <a:lnTo>
                    <a:pt x="871" y="2933"/>
                  </a:lnTo>
                  <a:cubicBezTo>
                    <a:pt x="871" y="2929"/>
                    <a:pt x="866" y="2919"/>
                    <a:pt x="866" y="2919"/>
                  </a:cubicBezTo>
                  <a:cubicBezTo>
                    <a:pt x="824" y="2793"/>
                    <a:pt x="843" y="2634"/>
                    <a:pt x="829" y="2494"/>
                  </a:cubicBezTo>
                  <a:cubicBezTo>
                    <a:pt x="829" y="2470"/>
                    <a:pt x="824" y="2447"/>
                    <a:pt x="819" y="2424"/>
                  </a:cubicBezTo>
                  <a:cubicBezTo>
                    <a:pt x="735" y="2007"/>
                    <a:pt x="684" y="1713"/>
                    <a:pt x="829" y="1301"/>
                  </a:cubicBezTo>
                  <a:cubicBezTo>
                    <a:pt x="978" y="857"/>
                    <a:pt x="1170" y="515"/>
                    <a:pt x="1128" y="24"/>
                  </a:cubicBezTo>
                  <a:cubicBezTo>
                    <a:pt x="1128" y="15"/>
                    <a:pt x="1121" y="10"/>
                    <a:pt x="1114" y="10"/>
                  </a:cubicBezTo>
                  <a:cubicBezTo>
                    <a:pt x="1107" y="10"/>
                    <a:pt x="1100" y="15"/>
                    <a:pt x="1100" y="24"/>
                  </a:cubicBezTo>
                  <a:cubicBezTo>
                    <a:pt x="1086" y="618"/>
                    <a:pt x="773" y="1062"/>
                    <a:pt x="660" y="1628"/>
                  </a:cubicBezTo>
                  <a:cubicBezTo>
                    <a:pt x="618" y="1830"/>
                    <a:pt x="637" y="2054"/>
                    <a:pt x="688" y="2246"/>
                  </a:cubicBezTo>
                  <a:cubicBezTo>
                    <a:pt x="726" y="2372"/>
                    <a:pt x="726" y="2531"/>
                    <a:pt x="735" y="2676"/>
                  </a:cubicBezTo>
                  <a:cubicBezTo>
                    <a:pt x="698" y="2597"/>
                    <a:pt x="656" y="2508"/>
                    <a:pt x="614" y="2424"/>
                  </a:cubicBezTo>
                  <a:cubicBezTo>
                    <a:pt x="417" y="2045"/>
                    <a:pt x="394" y="1652"/>
                    <a:pt x="445" y="1231"/>
                  </a:cubicBezTo>
                  <a:cubicBezTo>
                    <a:pt x="501" y="800"/>
                    <a:pt x="862" y="468"/>
                    <a:pt x="819" y="15"/>
                  </a:cubicBezTo>
                  <a:cubicBezTo>
                    <a:pt x="819" y="4"/>
                    <a:pt x="812" y="0"/>
                    <a:pt x="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4" name="Google Shape;2154;p60"/>
            <p:cNvSpPr/>
            <p:nvPr/>
          </p:nvSpPr>
          <p:spPr>
            <a:xfrm>
              <a:off x="8299597" y="2802143"/>
              <a:ext cx="167302" cy="491534"/>
            </a:xfrm>
            <a:custGeom>
              <a:avLst/>
              <a:gdLst/>
              <a:ahLst/>
              <a:cxnLst/>
              <a:rect l="l" t="t" r="r" b="b"/>
              <a:pathLst>
                <a:path w="951" h="2794" extrusionOk="0">
                  <a:moveTo>
                    <a:pt x="637" y="1"/>
                  </a:moveTo>
                  <a:cubicBezTo>
                    <a:pt x="623" y="1"/>
                    <a:pt x="613" y="19"/>
                    <a:pt x="623" y="29"/>
                  </a:cubicBezTo>
                  <a:cubicBezTo>
                    <a:pt x="702" y="122"/>
                    <a:pt x="763" y="220"/>
                    <a:pt x="819" y="328"/>
                  </a:cubicBezTo>
                  <a:cubicBezTo>
                    <a:pt x="857" y="422"/>
                    <a:pt x="889" y="520"/>
                    <a:pt x="894" y="618"/>
                  </a:cubicBezTo>
                  <a:cubicBezTo>
                    <a:pt x="899" y="712"/>
                    <a:pt x="894" y="805"/>
                    <a:pt x="875" y="899"/>
                  </a:cubicBezTo>
                  <a:cubicBezTo>
                    <a:pt x="852" y="992"/>
                    <a:pt x="824" y="1081"/>
                    <a:pt x="782" y="1170"/>
                  </a:cubicBezTo>
                  <a:cubicBezTo>
                    <a:pt x="740" y="1264"/>
                    <a:pt x="688" y="1343"/>
                    <a:pt x="637" y="1432"/>
                  </a:cubicBezTo>
                  <a:cubicBezTo>
                    <a:pt x="585" y="1521"/>
                    <a:pt x="524" y="1610"/>
                    <a:pt x="468" y="1694"/>
                  </a:cubicBezTo>
                  <a:cubicBezTo>
                    <a:pt x="407" y="1783"/>
                    <a:pt x="351" y="1872"/>
                    <a:pt x="295" y="1961"/>
                  </a:cubicBezTo>
                  <a:cubicBezTo>
                    <a:pt x="244" y="2045"/>
                    <a:pt x="192" y="2134"/>
                    <a:pt x="146" y="2227"/>
                  </a:cubicBezTo>
                  <a:cubicBezTo>
                    <a:pt x="103" y="2316"/>
                    <a:pt x="61" y="2410"/>
                    <a:pt x="38" y="2508"/>
                  </a:cubicBezTo>
                  <a:cubicBezTo>
                    <a:pt x="29" y="2555"/>
                    <a:pt x="15" y="2601"/>
                    <a:pt x="10" y="2653"/>
                  </a:cubicBezTo>
                  <a:cubicBezTo>
                    <a:pt x="5" y="2676"/>
                    <a:pt x="5" y="2700"/>
                    <a:pt x="5" y="2728"/>
                  </a:cubicBezTo>
                  <a:lnTo>
                    <a:pt x="5" y="2765"/>
                  </a:lnTo>
                  <a:lnTo>
                    <a:pt x="5" y="2784"/>
                  </a:lnTo>
                  <a:cubicBezTo>
                    <a:pt x="5" y="2788"/>
                    <a:pt x="1" y="2788"/>
                    <a:pt x="1" y="2793"/>
                  </a:cubicBezTo>
                  <a:cubicBezTo>
                    <a:pt x="38" y="2765"/>
                    <a:pt x="71" y="2737"/>
                    <a:pt x="80" y="2686"/>
                  </a:cubicBezTo>
                  <a:cubicBezTo>
                    <a:pt x="85" y="2648"/>
                    <a:pt x="94" y="2620"/>
                    <a:pt x="99" y="2583"/>
                  </a:cubicBezTo>
                  <a:cubicBezTo>
                    <a:pt x="127" y="2475"/>
                    <a:pt x="169" y="2367"/>
                    <a:pt x="220" y="2269"/>
                  </a:cubicBezTo>
                  <a:cubicBezTo>
                    <a:pt x="272" y="2157"/>
                    <a:pt x="333" y="2049"/>
                    <a:pt x="398" y="1946"/>
                  </a:cubicBezTo>
                  <a:cubicBezTo>
                    <a:pt x="459" y="1844"/>
                    <a:pt x="529" y="1731"/>
                    <a:pt x="595" y="1624"/>
                  </a:cubicBezTo>
                  <a:cubicBezTo>
                    <a:pt x="660" y="1521"/>
                    <a:pt x="726" y="1413"/>
                    <a:pt x="777" y="1306"/>
                  </a:cubicBezTo>
                  <a:cubicBezTo>
                    <a:pt x="828" y="1198"/>
                    <a:pt x="875" y="1090"/>
                    <a:pt x="903" y="983"/>
                  </a:cubicBezTo>
                  <a:cubicBezTo>
                    <a:pt x="936" y="875"/>
                    <a:pt x="950" y="763"/>
                    <a:pt x="945" y="655"/>
                  </a:cubicBezTo>
                  <a:cubicBezTo>
                    <a:pt x="945" y="538"/>
                    <a:pt x="917" y="426"/>
                    <a:pt x="871" y="323"/>
                  </a:cubicBezTo>
                  <a:cubicBezTo>
                    <a:pt x="763" y="122"/>
                    <a:pt x="655" y="10"/>
                    <a:pt x="655" y="10"/>
                  </a:cubicBezTo>
                  <a:cubicBezTo>
                    <a:pt x="655" y="10"/>
                    <a:pt x="646" y="5"/>
                    <a:pt x="6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5" name="Google Shape;2155;p60"/>
            <p:cNvSpPr/>
            <p:nvPr/>
          </p:nvSpPr>
          <p:spPr>
            <a:xfrm>
              <a:off x="8230987" y="2660874"/>
              <a:ext cx="233449" cy="154990"/>
            </a:xfrm>
            <a:custGeom>
              <a:avLst/>
              <a:gdLst/>
              <a:ahLst/>
              <a:cxnLst/>
              <a:rect l="l" t="t" r="r" b="b"/>
              <a:pathLst>
                <a:path w="1327" h="881" extrusionOk="0">
                  <a:moveTo>
                    <a:pt x="654" y="0"/>
                  </a:moveTo>
                  <a:cubicBezTo>
                    <a:pt x="422" y="0"/>
                    <a:pt x="231" y="74"/>
                    <a:pt x="231" y="74"/>
                  </a:cubicBezTo>
                  <a:cubicBezTo>
                    <a:pt x="227" y="83"/>
                    <a:pt x="227" y="97"/>
                    <a:pt x="217" y="107"/>
                  </a:cubicBezTo>
                  <a:cubicBezTo>
                    <a:pt x="1" y="711"/>
                    <a:pt x="289" y="881"/>
                    <a:pt x="705" y="881"/>
                  </a:cubicBezTo>
                  <a:cubicBezTo>
                    <a:pt x="756" y="881"/>
                    <a:pt x="809" y="878"/>
                    <a:pt x="863" y="874"/>
                  </a:cubicBezTo>
                  <a:cubicBezTo>
                    <a:pt x="910" y="869"/>
                    <a:pt x="943" y="860"/>
                    <a:pt x="980" y="846"/>
                  </a:cubicBezTo>
                  <a:cubicBezTo>
                    <a:pt x="1326" y="710"/>
                    <a:pt x="1144" y="153"/>
                    <a:pt x="1144" y="153"/>
                  </a:cubicBezTo>
                  <a:cubicBezTo>
                    <a:pt x="993" y="35"/>
                    <a:pt x="813" y="0"/>
                    <a:pt x="654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0" name="Google Shape;8560;p113"/>
          <p:cNvSpPr txBox="1">
            <a:spLocks noGrp="1"/>
          </p:cNvSpPr>
          <p:nvPr>
            <p:ph type="body" idx="1"/>
          </p:nvPr>
        </p:nvSpPr>
        <p:spPr>
          <a:xfrm>
            <a:off x="713200" y="1571050"/>
            <a:ext cx="7717500" cy="9991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ru-RU" sz="2400" dirty="0">
                <a:latin typeface="+mj-lt"/>
              </a:rPr>
              <a:t>и пути его развития разнообразны</a:t>
            </a:r>
            <a:endParaRPr lang="en-US" sz="2400" dirty="0">
              <a:latin typeface="+mj-lt"/>
            </a:endParaRPr>
          </a:p>
        </p:txBody>
      </p:sp>
      <p:sp>
        <p:nvSpPr>
          <p:cNvPr id="8561" name="Google Shape;8561;p113"/>
          <p:cNvSpPr txBox="1">
            <a:spLocks noGrp="1"/>
          </p:cNvSpPr>
          <p:nvPr>
            <p:ph type="title"/>
          </p:nvPr>
        </p:nvSpPr>
        <p:spPr>
          <a:xfrm>
            <a:off x="713250" y="996550"/>
            <a:ext cx="7717500" cy="57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>
                <a:latin typeface="+mj-lt"/>
              </a:rPr>
              <a:t>Каждый ребёнок уникален</a:t>
            </a:r>
            <a:endParaRPr lang="en-US" sz="4400" dirty="0">
              <a:latin typeface="+mj-lt"/>
            </a:endParaRPr>
          </a:p>
        </p:txBody>
      </p:sp>
      <p:grpSp>
        <p:nvGrpSpPr>
          <p:cNvPr id="8562" name="Google Shape;8562;p113"/>
          <p:cNvGrpSpPr/>
          <p:nvPr/>
        </p:nvGrpSpPr>
        <p:grpSpPr>
          <a:xfrm>
            <a:off x="2307625" y="2581100"/>
            <a:ext cx="1302975" cy="1783525"/>
            <a:chOff x="3119900" y="1217000"/>
            <a:chExt cx="1302975" cy="1783525"/>
          </a:xfrm>
        </p:grpSpPr>
        <p:sp>
          <p:nvSpPr>
            <p:cNvPr id="8563" name="Google Shape;8563;p113"/>
            <p:cNvSpPr/>
            <p:nvPr/>
          </p:nvSpPr>
          <p:spPr>
            <a:xfrm>
              <a:off x="3849575" y="1608250"/>
              <a:ext cx="278575" cy="290325"/>
            </a:xfrm>
            <a:custGeom>
              <a:avLst/>
              <a:gdLst/>
              <a:ahLst/>
              <a:cxnLst/>
              <a:rect l="l" t="t" r="r" b="b"/>
              <a:pathLst>
                <a:path w="11143" h="11613" extrusionOk="0">
                  <a:moveTo>
                    <a:pt x="6072" y="1"/>
                  </a:moveTo>
                  <a:lnTo>
                    <a:pt x="1035" y="1002"/>
                  </a:lnTo>
                  <a:lnTo>
                    <a:pt x="2069" y="6339"/>
                  </a:lnTo>
                  <a:cubicBezTo>
                    <a:pt x="2203" y="6906"/>
                    <a:pt x="1769" y="7440"/>
                    <a:pt x="1235" y="7540"/>
                  </a:cubicBezTo>
                  <a:cubicBezTo>
                    <a:pt x="501" y="7673"/>
                    <a:pt x="1" y="7706"/>
                    <a:pt x="1" y="7706"/>
                  </a:cubicBezTo>
                  <a:cubicBezTo>
                    <a:pt x="1" y="7706"/>
                    <a:pt x="2703" y="11242"/>
                    <a:pt x="2770" y="11542"/>
                  </a:cubicBezTo>
                  <a:cubicBezTo>
                    <a:pt x="2786" y="11592"/>
                    <a:pt x="2907" y="11612"/>
                    <a:pt x="3098" y="11612"/>
                  </a:cubicBezTo>
                  <a:cubicBezTo>
                    <a:pt x="4073" y="11612"/>
                    <a:pt x="6873" y="11075"/>
                    <a:pt x="6873" y="11075"/>
                  </a:cubicBezTo>
                  <a:cubicBezTo>
                    <a:pt x="6873" y="11075"/>
                    <a:pt x="11142" y="6506"/>
                    <a:pt x="9841" y="6405"/>
                  </a:cubicBezTo>
                  <a:cubicBezTo>
                    <a:pt x="9574" y="6405"/>
                    <a:pt x="9041" y="6439"/>
                    <a:pt x="8307" y="6539"/>
                  </a:cubicBezTo>
                  <a:cubicBezTo>
                    <a:pt x="8284" y="6540"/>
                    <a:pt x="8261" y="6541"/>
                    <a:pt x="8238" y="6541"/>
                  </a:cubicBezTo>
                  <a:cubicBezTo>
                    <a:pt x="7761" y="6541"/>
                    <a:pt x="7302" y="6216"/>
                    <a:pt x="7206" y="5738"/>
                  </a:cubicBezTo>
                  <a:lnTo>
                    <a:pt x="6072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64" name="Google Shape;8564;p113"/>
            <p:cNvSpPr/>
            <p:nvPr/>
          </p:nvSpPr>
          <p:spPr>
            <a:xfrm>
              <a:off x="3695300" y="1293900"/>
              <a:ext cx="471050" cy="441300"/>
            </a:xfrm>
            <a:custGeom>
              <a:avLst/>
              <a:gdLst/>
              <a:ahLst/>
              <a:cxnLst/>
              <a:rect l="l" t="t" r="r" b="b"/>
              <a:pathLst>
                <a:path w="18842" h="17652" extrusionOk="0">
                  <a:moveTo>
                    <a:pt x="9369" y="1"/>
                  </a:moveTo>
                  <a:cubicBezTo>
                    <a:pt x="8770" y="1"/>
                    <a:pt x="8157" y="76"/>
                    <a:pt x="7540" y="233"/>
                  </a:cubicBezTo>
                  <a:cubicBezTo>
                    <a:pt x="3003" y="800"/>
                    <a:pt x="201" y="5270"/>
                    <a:pt x="1335" y="10140"/>
                  </a:cubicBezTo>
                  <a:cubicBezTo>
                    <a:pt x="1369" y="10407"/>
                    <a:pt x="1469" y="10640"/>
                    <a:pt x="1535" y="10907"/>
                  </a:cubicBezTo>
                  <a:cubicBezTo>
                    <a:pt x="1369" y="10907"/>
                    <a:pt x="1202" y="10907"/>
                    <a:pt x="1002" y="10940"/>
                  </a:cubicBezTo>
                  <a:cubicBezTo>
                    <a:pt x="334" y="11074"/>
                    <a:pt x="1" y="11908"/>
                    <a:pt x="435" y="13075"/>
                  </a:cubicBezTo>
                  <a:cubicBezTo>
                    <a:pt x="846" y="14034"/>
                    <a:pt x="1616" y="14321"/>
                    <a:pt x="2275" y="14321"/>
                  </a:cubicBezTo>
                  <a:cubicBezTo>
                    <a:pt x="2579" y="14321"/>
                    <a:pt x="2859" y="14260"/>
                    <a:pt x="3070" y="14176"/>
                  </a:cubicBezTo>
                  <a:lnTo>
                    <a:pt x="3103" y="14176"/>
                  </a:lnTo>
                  <a:cubicBezTo>
                    <a:pt x="3270" y="14443"/>
                    <a:pt x="3503" y="14676"/>
                    <a:pt x="3704" y="14943"/>
                  </a:cubicBezTo>
                  <a:cubicBezTo>
                    <a:pt x="5259" y="16786"/>
                    <a:pt x="7363" y="17651"/>
                    <a:pt x="9433" y="17651"/>
                  </a:cubicBezTo>
                  <a:cubicBezTo>
                    <a:pt x="12422" y="17651"/>
                    <a:pt x="15342" y="15847"/>
                    <a:pt x="16446" y="12575"/>
                  </a:cubicBezTo>
                  <a:cubicBezTo>
                    <a:pt x="16546" y="12275"/>
                    <a:pt x="16679" y="11941"/>
                    <a:pt x="16713" y="11641"/>
                  </a:cubicBezTo>
                  <a:lnTo>
                    <a:pt x="16746" y="11641"/>
                  </a:lnTo>
                  <a:cubicBezTo>
                    <a:pt x="17480" y="11641"/>
                    <a:pt x="18748" y="11174"/>
                    <a:pt x="18781" y="9639"/>
                  </a:cubicBezTo>
                  <a:cubicBezTo>
                    <a:pt x="18842" y="8422"/>
                    <a:pt x="18319" y="7787"/>
                    <a:pt x="17720" y="7787"/>
                  </a:cubicBezTo>
                  <a:cubicBezTo>
                    <a:pt x="17663" y="7787"/>
                    <a:pt x="17605" y="7793"/>
                    <a:pt x="17547" y="7805"/>
                  </a:cubicBezTo>
                  <a:cubicBezTo>
                    <a:pt x="17347" y="7838"/>
                    <a:pt x="17180" y="7905"/>
                    <a:pt x="17013" y="7972"/>
                  </a:cubicBezTo>
                  <a:cubicBezTo>
                    <a:pt x="17013" y="7738"/>
                    <a:pt x="16946" y="7471"/>
                    <a:pt x="16913" y="7238"/>
                  </a:cubicBezTo>
                  <a:cubicBezTo>
                    <a:pt x="16309" y="2926"/>
                    <a:pt x="13104" y="1"/>
                    <a:pt x="9369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65" name="Google Shape;8565;p113"/>
            <p:cNvSpPr/>
            <p:nvPr/>
          </p:nvSpPr>
          <p:spPr>
            <a:xfrm>
              <a:off x="3992200" y="1504650"/>
              <a:ext cx="55050" cy="33575"/>
            </a:xfrm>
            <a:custGeom>
              <a:avLst/>
              <a:gdLst/>
              <a:ahLst/>
              <a:cxnLst/>
              <a:rect l="l" t="t" r="r" b="b"/>
              <a:pathLst>
                <a:path w="2202" h="1343" extrusionOk="0">
                  <a:moveTo>
                    <a:pt x="1070" y="0"/>
                  </a:moveTo>
                  <a:cubicBezTo>
                    <a:pt x="1024" y="0"/>
                    <a:pt x="979" y="3"/>
                    <a:pt x="934" y="9"/>
                  </a:cubicBezTo>
                  <a:cubicBezTo>
                    <a:pt x="634" y="75"/>
                    <a:pt x="367" y="309"/>
                    <a:pt x="267" y="542"/>
                  </a:cubicBezTo>
                  <a:cubicBezTo>
                    <a:pt x="167" y="676"/>
                    <a:pt x="133" y="809"/>
                    <a:pt x="100" y="909"/>
                  </a:cubicBezTo>
                  <a:cubicBezTo>
                    <a:pt x="33" y="1043"/>
                    <a:pt x="0" y="1209"/>
                    <a:pt x="0" y="1343"/>
                  </a:cubicBezTo>
                  <a:cubicBezTo>
                    <a:pt x="133" y="1076"/>
                    <a:pt x="200" y="843"/>
                    <a:pt x="367" y="642"/>
                  </a:cubicBezTo>
                  <a:cubicBezTo>
                    <a:pt x="500" y="409"/>
                    <a:pt x="701" y="242"/>
                    <a:pt x="967" y="209"/>
                  </a:cubicBezTo>
                  <a:cubicBezTo>
                    <a:pt x="1002" y="203"/>
                    <a:pt x="1039" y="200"/>
                    <a:pt x="1078" y="200"/>
                  </a:cubicBezTo>
                  <a:cubicBezTo>
                    <a:pt x="1268" y="200"/>
                    <a:pt x="1502" y="265"/>
                    <a:pt x="1668" y="376"/>
                  </a:cubicBezTo>
                  <a:cubicBezTo>
                    <a:pt x="1868" y="509"/>
                    <a:pt x="2102" y="676"/>
                    <a:pt x="2202" y="909"/>
                  </a:cubicBezTo>
                  <a:cubicBezTo>
                    <a:pt x="2168" y="676"/>
                    <a:pt x="1968" y="409"/>
                    <a:pt x="1768" y="209"/>
                  </a:cubicBezTo>
                  <a:cubicBezTo>
                    <a:pt x="1546" y="70"/>
                    <a:pt x="1300" y="0"/>
                    <a:pt x="1070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66" name="Google Shape;8566;p113"/>
            <p:cNvSpPr/>
            <p:nvPr/>
          </p:nvSpPr>
          <p:spPr>
            <a:xfrm>
              <a:off x="3813725" y="1528175"/>
              <a:ext cx="56725" cy="34250"/>
            </a:xfrm>
            <a:custGeom>
              <a:avLst/>
              <a:gdLst/>
              <a:ahLst/>
              <a:cxnLst/>
              <a:rect l="l" t="t" r="r" b="b"/>
              <a:pathLst>
                <a:path w="2269" h="1370" extrusionOk="0">
                  <a:moveTo>
                    <a:pt x="1186" y="0"/>
                  </a:moveTo>
                  <a:cubicBezTo>
                    <a:pt x="1113" y="0"/>
                    <a:pt x="1040" y="11"/>
                    <a:pt x="968" y="35"/>
                  </a:cubicBezTo>
                  <a:cubicBezTo>
                    <a:pt x="668" y="102"/>
                    <a:pt x="434" y="302"/>
                    <a:pt x="301" y="569"/>
                  </a:cubicBezTo>
                  <a:cubicBezTo>
                    <a:pt x="267" y="702"/>
                    <a:pt x="167" y="802"/>
                    <a:pt x="134" y="936"/>
                  </a:cubicBezTo>
                  <a:cubicBezTo>
                    <a:pt x="101" y="1102"/>
                    <a:pt x="67" y="1236"/>
                    <a:pt x="1" y="1369"/>
                  </a:cubicBezTo>
                  <a:cubicBezTo>
                    <a:pt x="134" y="1102"/>
                    <a:pt x="267" y="869"/>
                    <a:pt x="434" y="635"/>
                  </a:cubicBezTo>
                  <a:cubicBezTo>
                    <a:pt x="568" y="435"/>
                    <a:pt x="768" y="235"/>
                    <a:pt x="1001" y="202"/>
                  </a:cubicBezTo>
                  <a:cubicBezTo>
                    <a:pt x="1079" y="172"/>
                    <a:pt x="1155" y="160"/>
                    <a:pt x="1228" y="160"/>
                  </a:cubicBezTo>
                  <a:cubicBezTo>
                    <a:pt x="1405" y="160"/>
                    <a:pt x="1570" y="231"/>
                    <a:pt x="1735" y="302"/>
                  </a:cubicBezTo>
                  <a:cubicBezTo>
                    <a:pt x="1969" y="435"/>
                    <a:pt x="2135" y="635"/>
                    <a:pt x="2269" y="902"/>
                  </a:cubicBezTo>
                  <a:cubicBezTo>
                    <a:pt x="2236" y="602"/>
                    <a:pt x="2069" y="369"/>
                    <a:pt x="1802" y="235"/>
                  </a:cubicBezTo>
                  <a:cubicBezTo>
                    <a:pt x="1650" y="108"/>
                    <a:pt x="1420" y="0"/>
                    <a:pt x="1186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67" name="Google Shape;8567;p113"/>
            <p:cNvSpPr/>
            <p:nvPr/>
          </p:nvSpPr>
          <p:spPr>
            <a:xfrm>
              <a:off x="3886275" y="1639125"/>
              <a:ext cx="91750" cy="19525"/>
            </a:xfrm>
            <a:custGeom>
              <a:avLst/>
              <a:gdLst/>
              <a:ahLst/>
              <a:cxnLst/>
              <a:rect l="l" t="t" r="r" b="b"/>
              <a:pathLst>
                <a:path w="3670" h="781" extrusionOk="0">
                  <a:moveTo>
                    <a:pt x="3670" y="0"/>
                  </a:moveTo>
                  <a:cubicBezTo>
                    <a:pt x="3370" y="134"/>
                    <a:pt x="3070" y="300"/>
                    <a:pt x="2769" y="367"/>
                  </a:cubicBezTo>
                  <a:cubicBezTo>
                    <a:pt x="2502" y="467"/>
                    <a:pt x="2202" y="534"/>
                    <a:pt x="1869" y="567"/>
                  </a:cubicBezTo>
                  <a:cubicBezTo>
                    <a:pt x="1702" y="601"/>
                    <a:pt x="1543" y="617"/>
                    <a:pt x="1385" y="617"/>
                  </a:cubicBezTo>
                  <a:cubicBezTo>
                    <a:pt x="1227" y="617"/>
                    <a:pt x="1068" y="601"/>
                    <a:pt x="901" y="567"/>
                  </a:cubicBezTo>
                  <a:cubicBezTo>
                    <a:pt x="568" y="534"/>
                    <a:pt x="268" y="467"/>
                    <a:pt x="1" y="334"/>
                  </a:cubicBezTo>
                  <a:lnTo>
                    <a:pt x="1" y="334"/>
                  </a:lnTo>
                  <a:cubicBezTo>
                    <a:pt x="234" y="500"/>
                    <a:pt x="534" y="634"/>
                    <a:pt x="868" y="701"/>
                  </a:cubicBezTo>
                  <a:cubicBezTo>
                    <a:pt x="1052" y="756"/>
                    <a:pt x="1235" y="780"/>
                    <a:pt x="1419" y="780"/>
                  </a:cubicBezTo>
                  <a:cubicBezTo>
                    <a:pt x="1569" y="780"/>
                    <a:pt x="1719" y="764"/>
                    <a:pt x="1869" y="734"/>
                  </a:cubicBezTo>
                  <a:cubicBezTo>
                    <a:pt x="2202" y="701"/>
                    <a:pt x="2536" y="634"/>
                    <a:pt x="2836" y="500"/>
                  </a:cubicBezTo>
                  <a:cubicBezTo>
                    <a:pt x="2936" y="467"/>
                    <a:pt x="3103" y="367"/>
                    <a:pt x="3236" y="300"/>
                  </a:cubicBezTo>
                  <a:cubicBezTo>
                    <a:pt x="3403" y="200"/>
                    <a:pt x="3537" y="67"/>
                    <a:pt x="3670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68" name="Google Shape;8568;p113"/>
            <p:cNvSpPr/>
            <p:nvPr/>
          </p:nvSpPr>
          <p:spPr>
            <a:xfrm>
              <a:off x="3912125" y="1670800"/>
              <a:ext cx="39225" cy="10650"/>
            </a:xfrm>
            <a:custGeom>
              <a:avLst/>
              <a:gdLst/>
              <a:ahLst/>
              <a:cxnLst/>
              <a:rect l="l" t="t" r="r" b="b"/>
              <a:pathLst>
                <a:path w="1569" h="426" extrusionOk="0">
                  <a:moveTo>
                    <a:pt x="1" y="1"/>
                  </a:moveTo>
                  <a:lnTo>
                    <a:pt x="1" y="1"/>
                  </a:lnTo>
                  <a:cubicBezTo>
                    <a:pt x="67" y="101"/>
                    <a:pt x="201" y="234"/>
                    <a:pt x="334" y="268"/>
                  </a:cubicBezTo>
                  <a:cubicBezTo>
                    <a:pt x="468" y="368"/>
                    <a:pt x="601" y="368"/>
                    <a:pt x="735" y="401"/>
                  </a:cubicBezTo>
                  <a:cubicBezTo>
                    <a:pt x="801" y="418"/>
                    <a:pt x="876" y="426"/>
                    <a:pt x="951" y="426"/>
                  </a:cubicBezTo>
                  <a:cubicBezTo>
                    <a:pt x="1026" y="426"/>
                    <a:pt x="1102" y="418"/>
                    <a:pt x="1168" y="401"/>
                  </a:cubicBezTo>
                  <a:cubicBezTo>
                    <a:pt x="1335" y="368"/>
                    <a:pt x="1435" y="368"/>
                    <a:pt x="1569" y="268"/>
                  </a:cubicBezTo>
                  <a:lnTo>
                    <a:pt x="1168" y="268"/>
                  </a:lnTo>
                  <a:cubicBezTo>
                    <a:pt x="1085" y="251"/>
                    <a:pt x="1010" y="251"/>
                    <a:pt x="939" y="251"/>
                  </a:cubicBezTo>
                  <a:cubicBezTo>
                    <a:pt x="868" y="251"/>
                    <a:pt x="801" y="251"/>
                    <a:pt x="735" y="234"/>
                  </a:cubicBezTo>
                  <a:cubicBezTo>
                    <a:pt x="635" y="234"/>
                    <a:pt x="501" y="201"/>
                    <a:pt x="368" y="167"/>
                  </a:cubicBezTo>
                  <a:cubicBezTo>
                    <a:pt x="234" y="101"/>
                    <a:pt x="134" y="67"/>
                    <a:pt x="1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69" name="Google Shape;8569;p113"/>
            <p:cNvSpPr/>
            <p:nvPr/>
          </p:nvSpPr>
          <p:spPr>
            <a:xfrm>
              <a:off x="3906300" y="1592425"/>
              <a:ext cx="50050" cy="15850"/>
            </a:xfrm>
            <a:custGeom>
              <a:avLst/>
              <a:gdLst/>
              <a:ahLst/>
              <a:cxnLst/>
              <a:rect l="l" t="t" r="r" b="b"/>
              <a:pathLst>
                <a:path w="2002" h="634" extrusionOk="0">
                  <a:moveTo>
                    <a:pt x="2002" y="0"/>
                  </a:moveTo>
                  <a:lnTo>
                    <a:pt x="2002" y="0"/>
                  </a:lnTo>
                  <a:cubicBezTo>
                    <a:pt x="1768" y="234"/>
                    <a:pt x="1435" y="400"/>
                    <a:pt x="1101" y="467"/>
                  </a:cubicBezTo>
                  <a:cubicBezTo>
                    <a:pt x="1047" y="476"/>
                    <a:pt x="996" y="480"/>
                    <a:pt x="947" y="480"/>
                  </a:cubicBezTo>
                  <a:cubicBezTo>
                    <a:pt x="812" y="480"/>
                    <a:pt x="689" y="449"/>
                    <a:pt x="567" y="400"/>
                  </a:cubicBezTo>
                  <a:cubicBezTo>
                    <a:pt x="334" y="367"/>
                    <a:pt x="167" y="300"/>
                    <a:pt x="0" y="234"/>
                  </a:cubicBezTo>
                  <a:lnTo>
                    <a:pt x="0" y="234"/>
                  </a:lnTo>
                  <a:cubicBezTo>
                    <a:pt x="100" y="334"/>
                    <a:pt x="200" y="367"/>
                    <a:pt x="267" y="400"/>
                  </a:cubicBezTo>
                  <a:lnTo>
                    <a:pt x="534" y="534"/>
                  </a:lnTo>
                  <a:cubicBezTo>
                    <a:pt x="734" y="567"/>
                    <a:pt x="901" y="634"/>
                    <a:pt x="1101" y="634"/>
                  </a:cubicBezTo>
                  <a:cubicBezTo>
                    <a:pt x="1468" y="567"/>
                    <a:pt x="1902" y="367"/>
                    <a:pt x="2002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70" name="Google Shape;8570;p113"/>
            <p:cNvSpPr/>
            <p:nvPr/>
          </p:nvSpPr>
          <p:spPr>
            <a:xfrm>
              <a:off x="4007200" y="1466500"/>
              <a:ext cx="68400" cy="23375"/>
            </a:xfrm>
            <a:custGeom>
              <a:avLst/>
              <a:gdLst/>
              <a:ahLst/>
              <a:cxnLst/>
              <a:rect l="l" t="t" r="r" b="b"/>
              <a:pathLst>
                <a:path w="2736" h="935" extrusionOk="0">
                  <a:moveTo>
                    <a:pt x="734" y="0"/>
                  </a:moveTo>
                  <a:cubicBezTo>
                    <a:pt x="434" y="0"/>
                    <a:pt x="201" y="34"/>
                    <a:pt x="0" y="167"/>
                  </a:cubicBezTo>
                  <a:cubicBezTo>
                    <a:pt x="185" y="127"/>
                    <a:pt x="379" y="109"/>
                    <a:pt x="578" y="109"/>
                  </a:cubicBezTo>
                  <a:cubicBezTo>
                    <a:pt x="883" y="109"/>
                    <a:pt x="1199" y="153"/>
                    <a:pt x="1502" y="234"/>
                  </a:cubicBezTo>
                  <a:cubicBezTo>
                    <a:pt x="1735" y="334"/>
                    <a:pt x="1935" y="400"/>
                    <a:pt x="2169" y="534"/>
                  </a:cubicBezTo>
                  <a:cubicBezTo>
                    <a:pt x="2336" y="646"/>
                    <a:pt x="2504" y="734"/>
                    <a:pt x="2652" y="858"/>
                  </a:cubicBezTo>
                  <a:lnTo>
                    <a:pt x="2652" y="858"/>
                  </a:lnTo>
                  <a:cubicBezTo>
                    <a:pt x="2595" y="792"/>
                    <a:pt x="2549" y="714"/>
                    <a:pt x="2502" y="667"/>
                  </a:cubicBezTo>
                  <a:cubicBezTo>
                    <a:pt x="2402" y="567"/>
                    <a:pt x="2335" y="501"/>
                    <a:pt x="2202" y="400"/>
                  </a:cubicBezTo>
                  <a:cubicBezTo>
                    <a:pt x="2002" y="234"/>
                    <a:pt x="1735" y="167"/>
                    <a:pt x="1502" y="67"/>
                  </a:cubicBezTo>
                  <a:cubicBezTo>
                    <a:pt x="1235" y="34"/>
                    <a:pt x="1001" y="0"/>
                    <a:pt x="734" y="0"/>
                  </a:cubicBezTo>
                  <a:close/>
                  <a:moveTo>
                    <a:pt x="2652" y="858"/>
                  </a:moveTo>
                  <a:cubicBezTo>
                    <a:pt x="2678" y="887"/>
                    <a:pt x="2705" y="914"/>
                    <a:pt x="2736" y="934"/>
                  </a:cubicBezTo>
                  <a:cubicBezTo>
                    <a:pt x="2709" y="907"/>
                    <a:pt x="2681" y="882"/>
                    <a:pt x="2652" y="858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71" name="Google Shape;8571;p113"/>
            <p:cNvSpPr/>
            <p:nvPr/>
          </p:nvSpPr>
          <p:spPr>
            <a:xfrm>
              <a:off x="3790375" y="1494000"/>
              <a:ext cx="56725" cy="37575"/>
            </a:xfrm>
            <a:custGeom>
              <a:avLst/>
              <a:gdLst/>
              <a:ahLst/>
              <a:cxnLst/>
              <a:rect l="l" t="t" r="r" b="b"/>
              <a:pathLst>
                <a:path w="2269" h="1503" extrusionOk="0">
                  <a:moveTo>
                    <a:pt x="2269" y="1"/>
                  </a:moveTo>
                  <a:cubicBezTo>
                    <a:pt x="1769" y="1"/>
                    <a:pt x="1335" y="168"/>
                    <a:pt x="935" y="435"/>
                  </a:cubicBezTo>
                  <a:cubicBezTo>
                    <a:pt x="734" y="601"/>
                    <a:pt x="568" y="768"/>
                    <a:pt x="401" y="935"/>
                  </a:cubicBezTo>
                  <a:cubicBezTo>
                    <a:pt x="234" y="1102"/>
                    <a:pt x="101" y="1302"/>
                    <a:pt x="1" y="1502"/>
                  </a:cubicBezTo>
                  <a:lnTo>
                    <a:pt x="501" y="1002"/>
                  </a:lnTo>
                  <a:cubicBezTo>
                    <a:pt x="668" y="835"/>
                    <a:pt x="835" y="701"/>
                    <a:pt x="1035" y="601"/>
                  </a:cubicBezTo>
                  <a:cubicBezTo>
                    <a:pt x="1201" y="468"/>
                    <a:pt x="1402" y="335"/>
                    <a:pt x="1602" y="268"/>
                  </a:cubicBezTo>
                  <a:cubicBezTo>
                    <a:pt x="1835" y="168"/>
                    <a:pt x="2035" y="101"/>
                    <a:pt x="2269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72" name="Google Shape;8572;p113"/>
            <p:cNvSpPr/>
            <p:nvPr/>
          </p:nvSpPr>
          <p:spPr>
            <a:xfrm>
              <a:off x="4108950" y="1335500"/>
              <a:ext cx="313925" cy="517125"/>
            </a:xfrm>
            <a:custGeom>
              <a:avLst/>
              <a:gdLst/>
              <a:ahLst/>
              <a:cxnLst/>
              <a:rect l="l" t="t" r="r" b="b"/>
              <a:pathLst>
                <a:path w="12557" h="20685" extrusionOk="0">
                  <a:moveTo>
                    <a:pt x="11202" y="0"/>
                  </a:moveTo>
                  <a:cubicBezTo>
                    <a:pt x="11080" y="0"/>
                    <a:pt x="10967" y="23"/>
                    <a:pt x="10874" y="70"/>
                  </a:cubicBezTo>
                  <a:cubicBezTo>
                    <a:pt x="10491" y="262"/>
                    <a:pt x="9677" y="1343"/>
                    <a:pt x="9523" y="1343"/>
                  </a:cubicBezTo>
                  <a:cubicBezTo>
                    <a:pt x="9516" y="1343"/>
                    <a:pt x="9511" y="1341"/>
                    <a:pt x="9507" y="1337"/>
                  </a:cubicBezTo>
                  <a:cubicBezTo>
                    <a:pt x="9440" y="1304"/>
                    <a:pt x="9440" y="804"/>
                    <a:pt x="9173" y="604"/>
                  </a:cubicBezTo>
                  <a:cubicBezTo>
                    <a:pt x="9095" y="545"/>
                    <a:pt x="9028" y="521"/>
                    <a:pt x="8976" y="521"/>
                  </a:cubicBezTo>
                  <a:cubicBezTo>
                    <a:pt x="8848" y="521"/>
                    <a:pt x="8802" y="662"/>
                    <a:pt x="8873" y="804"/>
                  </a:cubicBezTo>
                  <a:cubicBezTo>
                    <a:pt x="9006" y="1004"/>
                    <a:pt x="8973" y="1504"/>
                    <a:pt x="9006" y="1804"/>
                  </a:cubicBezTo>
                  <a:cubicBezTo>
                    <a:pt x="9040" y="2105"/>
                    <a:pt x="9340" y="2505"/>
                    <a:pt x="9340" y="2505"/>
                  </a:cubicBezTo>
                  <a:cubicBezTo>
                    <a:pt x="9340" y="2505"/>
                    <a:pt x="5971" y="9743"/>
                    <a:pt x="0" y="16115"/>
                  </a:cubicBezTo>
                  <a:cubicBezTo>
                    <a:pt x="33" y="17983"/>
                    <a:pt x="2035" y="20151"/>
                    <a:pt x="4703" y="20685"/>
                  </a:cubicBezTo>
                  <a:cubicBezTo>
                    <a:pt x="7806" y="16081"/>
                    <a:pt x="10474" y="10244"/>
                    <a:pt x="10474" y="3005"/>
                  </a:cubicBezTo>
                  <a:cubicBezTo>
                    <a:pt x="10808" y="2972"/>
                    <a:pt x="12175" y="1971"/>
                    <a:pt x="12309" y="1571"/>
                  </a:cubicBezTo>
                  <a:cubicBezTo>
                    <a:pt x="12557" y="524"/>
                    <a:pt x="11780" y="0"/>
                    <a:pt x="1120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73" name="Google Shape;8573;p113"/>
            <p:cNvSpPr/>
            <p:nvPr/>
          </p:nvSpPr>
          <p:spPr>
            <a:xfrm>
              <a:off x="3368425" y="1545475"/>
              <a:ext cx="470350" cy="409725"/>
            </a:xfrm>
            <a:custGeom>
              <a:avLst/>
              <a:gdLst/>
              <a:ahLst/>
              <a:cxnLst/>
              <a:rect l="l" t="t" r="r" b="b"/>
              <a:pathLst>
                <a:path w="18814" h="16389" extrusionOk="0">
                  <a:moveTo>
                    <a:pt x="3769" y="1945"/>
                  </a:moveTo>
                  <a:cubicBezTo>
                    <a:pt x="3769" y="1945"/>
                    <a:pt x="3769" y="2012"/>
                    <a:pt x="3703" y="2045"/>
                  </a:cubicBezTo>
                  <a:lnTo>
                    <a:pt x="3769" y="1945"/>
                  </a:lnTo>
                  <a:close/>
                  <a:moveTo>
                    <a:pt x="3286" y="1"/>
                  </a:moveTo>
                  <a:cubicBezTo>
                    <a:pt x="3226" y="1"/>
                    <a:pt x="3158" y="50"/>
                    <a:pt x="3102" y="177"/>
                  </a:cubicBezTo>
                  <a:cubicBezTo>
                    <a:pt x="2969" y="444"/>
                    <a:pt x="3169" y="911"/>
                    <a:pt x="3102" y="1011"/>
                  </a:cubicBezTo>
                  <a:cubicBezTo>
                    <a:pt x="3098" y="1015"/>
                    <a:pt x="3090" y="1017"/>
                    <a:pt x="3079" y="1017"/>
                  </a:cubicBezTo>
                  <a:cubicBezTo>
                    <a:pt x="2890" y="1017"/>
                    <a:pt x="1739" y="536"/>
                    <a:pt x="1267" y="410"/>
                  </a:cubicBezTo>
                  <a:cubicBezTo>
                    <a:pt x="1245" y="404"/>
                    <a:pt x="1222" y="401"/>
                    <a:pt x="1198" y="401"/>
                  </a:cubicBezTo>
                  <a:cubicBezTo>
                    <a:pt x="724" y="401"/>
                    <a:pt x="0" y="1608"/>
                    <a:pt x="667" y="2212"/>
                  </a:cubicBezTo>
                  <a:cubicBezTo>
                    <a:pt x="829" y="2373"/>
                    <a:pt x="2246" y="2880"/>
                    <a:pt x="2909" y="2880"/>
                  </a:cubicBezTo>
                  <a:cubicBezTo>
                    <a:pt x="2930" y="2880"/>
                    <a:pt x="2950" y="2880"/>
                    <a:pt x="2969" y="2879"/>
                  </a:cubicBezTo>
                  <a:cubicBezTo>
                    <a:pt x="6071" y="9417"/>
                    <a:pt x="11008" y="13553"/>
                    <a:pt x="15811" y="16389"/>
                  </a:cubicBezTo>
                  <a:cubicBezTo>
                    <a:pt x="17946" y="14721"/>
                    <a:pt x="18813" y="11885"/>
                    <a:pt x="18079" y="10184"/>
                  </a:cubicBezTo>
                  <a:cubicBezTo>
                    <a:pt x="9907" y="6948"/>
                    <a:pt x="3769" y="1945"/>
                    <a:pt x="3769" y="1945"/>
                  </a:cubicBezTo>
                  <a:cubicBezTo>
                    <a:pt x="3769" y="1945"/>
                    <a:pt x="3869" y="1444"/>
                    <a:pt x="3769" y="1178"/>
                  </a:cubicBezTo>
                  <a:cubicBezTo>
                    <a:pt x="3703" y="877"/>
                    <a:pt x="3436" y="410"/>
                    <a:pt x="3436" y="210"/>
                  </a:cubicBezTo>
                  <a:cubicBezTo>
                    <a:pt x="3436" y="94"/>
                    <a:pt x="3369" y="1"/>
                    <a:pt x="3286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74" name="Google Shape;8574;p113"/>
            <p:cNvSpPr/>
            <p:nvPr/>
          </p:nvSpPr>
          <p:spPr>
            <a:xfrm>
              <a:off x="3444300" y="1549875"/>
              <a:ext cx="4200" cy="10875"/>
            </a:xfrm>
            <a:custGeom>
              <a:avLst/>
              <a:gdLst/>
              <a:ahLst/>
              <a:cxnLst/>
              <a:rect l="l" t="t" r="r" b="b"/>
              <a:pathLst>
                <a:path w="168" h="435" extrusionOk="0">
                  <a:moveTo>
                    <a:pt x="34" y="1"/>
                  </a:moveTo>
                  <a:cubicBezTo>
                    <a:pt x="0" y="101"/>
                    <a:pt x="0" y="268"/>
                    <a:pt x="34" y="435"/>
                  </a:cubicBezTo>
                  <a:cubicBezTo>
                    <a:pt x="67" y="401"/>
                    <a:pt x="100" y="401"/>
                    <a:pt x="100" y="401"/>
                  </a:cubicBezTo>
                  <a:cubicBezTo>
                    <a:pt x="167" y="368"/>
                    <a:pt x="67" y="168"/>
                    <a:pt x="34" y="1"/>
                  </a:cubicBez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75" name="Google Shape;8575;p113"/>
            <p:cNvSpPr/>
            <p:nvPr/>
          </p:nvSpPr>
          <p:spPr>
            <a:xfrm>
              <a:off x="3844575" y="2531175"/>
              <a:ext cx="212675" cy="428075"/>
            </a:xfrm>
            <a:custGeom>
              <a:avLst/>
              <a:gdLst/>
              <a:ahLst/>
              <a:cxnLst/>
              <a:rect l="l" t="t" r="r" b="b"/>
              <a:pathLst>
                <a:path w="8507" h="17123" extrusionOk="0">
                  <a:moveTo>
                    <a:pt x="3116" y="0"/>
                  </a:moveTo>
                  <a:cubicBezTo>
                    <a:pt x="2120" y="0"/>
                    <a:pt x="1084" y="148"/>
                    <a:pt x="101" y="544"/>
                  </a:cubicBezTo>
                  <a:cubicBezTo>
                    <a:pt x="1" y="10017"/>
                    <a:pt x="1735" y="17123"/>
                    <a:pt x="1735" y="17123"/>
                  </a:cubicBezTo>
                  <a:lnTo>
                    <a:pt x="2669" y="17023"/>
                  </a:lnTo>
                  <a:lnTo>
                    <a:pt x="8507" y="1211"/>
                  </a:lnTo>
                  <a:cubicBezTo>
                    <a:pt x="8507" y="1211"/>
                    <a:pt x="5975" y="0"/>
                    <a:pt x="3116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76" name="Google Shape;8576;p113"/>
            <p:cNvSpPr/>
            <p:nvPr/>
          </p:nvSpPr>
          <p:spPr>
            <a:xfrm>
              <a:off x="3862100" y="2889900"/>
              <a:ext cx="193500" cy="110625"/>
            </a:xfrm>
            <a:custGeom>
              <a:avLst/>
              <a:gdLst/>
              <a:ahLst/>
              <a:cxnLst/>
              <a:rect l="l" t="t" r="r" b="b"/>
              <a:pathLst>
                <a:path w="7740" h="4425" extrusionOk="0">
                  <a:moveTo>
                    <a:pt x="1616" y="0"/>
                  </a:moveTo>
                  <a:cubicBezTo>
                    <a:pt x="1341" y="0"/>
                    <a:pt x="1088" y="42"/>
                    <a:pt x="868" y="138"/>
                  </a:cubicBezTo>
                  <a:cubicBezTo>
                    <a:pt x="667" y="205"/>
                    <a:pt x="0" y="1606"/>
                    <a:pt x="801" y="2674"/>
                  </a:cubicBezTo>
                  <a:cubicBezTo>
                    <a:pt x="1471" y="3664"/>
                    <a:pt x="5623" y="4425"/>
                    <a:pt x="6867" y="4425"/>
                  </a:cubicBezTo>
                  <a:cubicBezTo>
                    <a:pt x="7048" y="4425"/>
                    <a:pt x="7167" y="4409"/>
                    <a:pt x="7205" y="4375"/>
                  </a:cubicBezTo>
                  <a:cubicBezTo>
                    <a:pt x="7406" y="4141"/>
                    <a:pt x="7739" y="2807"/>
                    <a:pt x="6839" y="2273"/>
                  </a:cubicBezTo>
                  <a:cubicBezTo>
                    <a:pt x="6839" y="2273"/>
                    <a:pt x="3635" y="0"/>
                    <a:pt x="161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77" name="Google Shape;8577;p113"/>
            <p:cNvSpPr/>
            <p:nvPr/>
          </p:nvSpPr>
          <p:spPr>
            <a:xfrm>
              <a:off x="3260825" y="2231200"/>
              <a:ext cx="412825" cy="295250"/>
            </a:xfrm>
            <a:custGeom>
              <a:avLst/>
              <a:gdLst/>
              <a:ahLst/>
              <a:cxnLst/>
              <a:rect l="l" t="t" r="r" b="b"/>
              <a:pathLst>
                <a:path w="16513" h="11810" extrusionOk="0">
                  <a:moveTo>
                    <a:pt x="12843" y="1"/>
                  </a:moveTo>
                  <a:lnTo>
                    <a:pt x="1" y="10909"/>
                  </a:lnTo>
                  <a:lnTo>
                    <a:pt x="201" y="11809"/>
                  </a:lnTo>
                  <a:cubicBezTo>
                    <a:pt x="201" y="11809"/>
                    <a:pt x="7439" y="11009"/>
                    <a:pt x="16346" y="7640"/>
                  </a:cubicBezTo>
                  <a:cubicBezTo>
                    <a:pt x="16513" y="3537"/>
                    <a:pt x="12843" y="1"/>
                    <a:pt x="1284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78" name="Google Shape;8578;p113"/>
            <p:cNvSpPr/>
            <p:nvPr/>
          </p:nvSpPr>
          <p:spPr>
            <a:xfrm>
              <a:off x="3504350" y="2098600"/>
              <a:ext cx="628800" cy="517475"/>
            </a:xfrm>
            <a:custGeom>
              <a:avLst/>
              <a:gdLst/>
              <a:ahLst/>
              <a:cxnLst/>
              <a:rect l="l" t="t" r="r" b="b"/>
              <a:pathLst>
                <a:path w="25152" h="20699" extrusionOk="0">
                  <a:moveTo>
                    <a:pt x="9040" y="1"/>
                  </a:moveTo>
                  <a:cubicBezTo>
                    <a:pt x="9040" y="1"/>
                    <a:pt x="5704" y="2503"/>
                    <a:pt x="0" y="6339"/>
                  </a:cubicBezTo>
                  <a:cubicBezTo>
                    <a:pt x="1334" y="11342"/>
                    <a:pt x="5104" y="14578"/>
                    <a:pt x="5104" y="14578"/>
                  </a:cubicBezTo>
                  <a:cubicBezTo>
                    <a:pt x="5104" y="14578"/>
                    <a:pt x="9694" y="12197"/>
                    <a:pt x="11425" y="12197"/>
                  </a:cubicBezTo>
                  <a:cubicBezTo>
                    <a:pt x="11560" y="12197"/>
                    <a:pt x="11678" y="12212"/>
                    <a:pt x="11775" y="12243"/>
                  </a:cubicBezTo>
                  <a:cubicBezTo>
                    <a:pt x="13043" y="12643"/>
                    <a:pt x="12943" y="15779"/>
                    <a:pt x="12843" y="19181"/>
                  </a:cubicBezTo>
                  <a:cubicBezTo>
                    <a:pt x="15677" y="20486"/>
                    <a:pt x="19088" y="20699"/>
                    <a:pt x="21009" y="20699"/>
                  </a:cubicBezTo>
                  <a:cubicBezTo>
                    <a:pt x="21936" y="20699"/>
                    <a:pt x="22516" y="20649"/>
                    <a:pt x="22516" y="20649"/>
                  </a:cubicBezTo>
                  <a:lnTo>
                    <a:pt x="25151" y="8307"/>
                  </a:lnTo>
                  <a:lnTo>
                    <a:pt x="9040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79" name="Google Shape;8579;p113"/>
            <p:cNvSpPr/>
            <p:nvPr/>
          </p:nvSpPr>
          <p:spPr>
            <a:xfrm>
              <a:off x="3717000" y="1704150"/>
              <a:ext cx="544575" cy="644400"/>
            </a:xfrm>
            <a:custGeom>
              <a:avLst/>
              <a:gdLst/>
              <a:ahLst/>
              <a:cxnLst/>
              <a:rect l="l" t="t" r="r" b="b"/>
              <a:pathLst>
                <a:path w="21783" h="25776" extrusionOk="0">
                  <a:moveTo>
                    <a:pt x="16645" y="1"/>
                  </a:moveTo>
                  <a:cubicBezTo>
                    <a:pt x="16645" y="1"/>
                    <a:pt x="15044" y="2736"/>
                    <a:pt x="10341" y="3670"/>
                  </a:cubicBezTo>
                  <a:cubicBezTo>
                    <a:pt x="9256" y="3878"/>
                    <a:pt x="8282" y="3958"/>
                    <a:pt x="7427" y="3958"/>
                  </a:cubicBezTo>
                  <a:cubicBezTo>
                    <a:pt x="4575" y="3958"/>
                    <a:pt x="3036" y="3070"/>
                    <a:pt x="3036" y="3070"/>
                  </a:cubicBezTo>
                  <a:cubicBezTo>
                    <a:pt x="2102" y="5338"/>
                    <a:pt x="0" y="9208"/>
                    <a:pt x="0" y="9208"/>
                  </a:cubicBezTo>
                  <a:lnTo>
                    <a:pt x="1735" y="10408"/>
                  </a:lnTo>
                  <a:lnTo>
                    <a:pt x="0" y="15379"/>
                  </a:lnTo>
                  <a:cubicBezTo>
                    <a:pt x="0" y="15379"/>
                    <a:pt x="801" y="20215"/>
                    <a:pt x="6972" y="23551"/>
                  </a:cubicBezTo>
                  <a:cubicBezTo>
                    <a:pt x="10404" y="25409"/>
                    <a:pt x="13213" y="25775"/>
                    <a:pt x="14896" y="25775"/>
                  </a:cubicBezTo>
                  <a:cubicBezTo>
                    <a:pt x="15994" y="25775"/>
                    <a:pt x="16612" y="25619"/>
                    <a:pt x="16612" y="25619"/>
                  </a:cubicBezTo>
                  <a:cubicBezTo>
                    <a:pt x="16612" y="25619"/>
                    <a:pt x="17146" y="24085"/>
                    <a:pt x="18180" y="19181"/>
                  </a:cubicBezTo>
                  <a:cubicBezTo>
                    <a:pt x="19214" y="14278"/>
                    <a:pt x="20181" y="6839"/>
                    <a:pt x="20181" y="6839"/>
                  </a:cubicBezTo>
                  <a:lnTo>
                    <a:pt x="21782" y="3870"/>
                  </a:lnTo>
                  <a:lnTo>
                    <a:pt x="16645" y="1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80" name="Google Shape;8580;p113"/>
            <p:cNvSpPr/>
            <p:nvPr/>
          </p:nvSpPr>
          <p:spPr>
            <a:xfrm>
              <a:off x="3634425" y="1217000"/>
              <a:ext cx="531825" cy="353750"/>
            </a:xfrm>
            <a:custGeom>
              <a:avLst/>
              <a:gdLst/>
              <a:ahLst/>
              <a:cxnLst/>
              <a:rect l="l" t="t" r="r" b="b"/>
              <a:pathLst>
                <a:path w="21273" h="14150" extrusionOk="0">
                  <a:moveTo>
                    <a:pt x="11503" y="0"/>
                  </a:moveTo>
                  <a:cubicBezTo>
                    <a:pt x="11394" y="0"/>
                    <a:pt x="11285" y="2"/>
                    <a:pt x="11175" y="6"/>
                  </a:cubicBezTo>
                  <a:cubicBezTo>
                    <a:pt x="7406" y="173"/>
                    <a:pt x="4070" y="2241"/>
                    <a:pt x="2169" y="5510"/>
                  </a:cubicBezTo>
                  <a:cubicBezTo>
                    <a:pt x="1" y="9280"/>
                    <a:pt x="3236" y="14050"/>
                    <a:pt x="3236" y="14050"/>
                  </a:cubicBezTo>
                  <a:cubicBezTo>
                    <a:pt x="3528" y="13914"/>
                    <a:pt x="3778" y="13865"/>
                    <a:pt x="3984" y="13865"/>
                  </a:cubicBezTo>
                  <a:cubicBezTo>
                    <a:pt x="4486" y="13865"/>
                    <a:pt x="4738" y="14150"/>
                    <a:pt x="4738" y="14150"/>
                  </a:cubicBezTo>
                  <a:cubicBezTo>
                    <a:pt x="4237" y="12882"/>
                    <a:pt x="4271" y="11415"/>
                    <a:pt x="4304" y="10080"/>
                  </a:cubicBezTo>
                  <a:cubicBezTo>
                    <a:pt x="4337" y="9647"/>
                    <a:pt x="4437" y="9246"/>
                    <a:pt x="4637" y="9013"/>
                  </a:cubicBezTo>
                  <a:cubicBezTo>
                    <a:pt x="5311" y="9185"/>
                    <a:pt x="6181" y="9313"/>
                    <a:pt x="7280" y="9313"/>
                  </a:cubicBezTo>
                  <a:cubicBezTo>
                    <a:pt x="8304" y="9313"/>
                    <a:pt x="9527" y="9202"/>
                    <a:pt x="10975" y="8913"/>
                  </a:cubicBezTo>
                  <a:cubicBezTo>
                    <a:pt x="14611" y="8212"/>
                    <a:pt x="16579" y="7212"/>
                    <a:pt x="17513" y="6544"/>
                  </a:cubicBezTo>
                  <a:cubicBezTo>
                    <a:pt x="18180" y="7979"/>
                    <a:pt x="18948" y="10014"/>
                    <a:pt x="18914" y="11481"/>
                  </a:cubicBezTo>
                  <a:cubicBezTo>
                    <a:pt x="18914" y="11481"/>
                    <a:pt x="19139" y="10865"/>
                    <a:pt x="20024" y="10865"/>
                  </a:cubicBezTo>
                  <a:cubicBezTo>
                    <a:pt x="20104" y="10865"/>
                    <a:pt x="20190" y="10870"/>
                    <a:pt x="20282" y="10881"/>
                  </a:cubicBezTo>
                  <a:cubicBezTo>
                    <a:pt x="20282" y="10881"/>
                    <a:pt x="20282" y="10881"/>
                    <a:pt x="20282" y="10881"/>
                  </a:cubicBezTo>
                  <a:cubicBezTo>
                    <a:pt x="20288" y="10881"/>
                    <a:pt x="21273" y="5502"/>
                    <a:pt x="17980" y="2675"/>
                  </a:cubicBezTo>
                  <a:cubicBezTo>
                    <a:pt x="16159" y="1077"/>
                    <a:pt x="13971" y="0"/>
                    <a:pt x="1150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81" name="Google Shape;8581;p113"/>
            <p:cNvSpPr/>
            <p:nvPr/>
          </p:nvSpPr>
          <p:spPr>
            <a:xfrm>
              <a:off x="3167425" y="2342375"/>
              <a:ext cx="162650" cy="188300"/>
            </a:xfrm>
            <a:custGeom>
              <a:avLst/>
              <a:gdLst/>
              <a:ahLst/>
              <a:cxnLst/>
              <a:rect l="l" t="t" r="r" b="b"/>
              <a:pathLst>
                <a:path w="6506" h="7532" extrusionOk="0">
                  <a:moveTo>
                    <a:pt x="1541" y="0"/>
                  </a:moveTo>
                  <a:cubicBezTo>
                    <a:pt x="951" y="0"/>
                    <a:pt x="388" y="304"/>
                    <a:pt x="268" y="524"/>
                  </a:cubicBezTo>
                  <a:cubicBezTo>
                    <a:pt x="1" y="858"/>
                    <a:pt x="1802" y="6562"/>
                    <a:pt x="3136" y="7262"/>
                  </a:cubicBezTo>
                  <a:cubicBezTo>
                    <a:pt x="3491" y="7457"/>
                    <a:pt x="3847" y="7532"/>
                    <a:pt x="4182" y="7532"/>
                  </a:cubicBezTo>
                  <a:cubicBezTo>
                    <a:pt x="5107" y="7532"/>
                    <a:pt x="5865" y="6958"/>
                    <a:pt x="5938" y="6762"/>
                  </a:cubicBezTo>
                  <a:cubicBezTo>
                    <a:pt x="6505" y="4594"/>
                    <a:pt x="2636" y="524"/>
                    <a:pt x="2636" y="524"/>
                  </a:cubicBezTo>
                  <a:cubicBezTo>
                    <a:pt x="2342" y="136"/>
                    <a:pt x="1935" y="0"/>
                    <a:pt x="1541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82" name="Google Shape;8582;p113"/>
            <p:cNvSpPr/>
            <p:nvPr/>
          </p:nvSpPr>
          <p:spPr>
            <a:xfrm>
              <a:off x="3119900" y="1945475"/>
              <a:ext cx="7175" cy="5550"/>
            </a:xfrm>
            <a:custGeom>
              <a:avLst/>
              <a:gdLst/>
              <a:ahLst/>
              <a:cxnLst/>
              <a:rect l="l" t="t" r="r" b="b"/>
              <a:pathLst>
                <a:path w="287" h="222" extrusionOk="0">
                  <a:moveTo>
                    <a:pt x="117" y="1"/>
                  </a:moveTo>
                  <a:cubicBezTo>
                    <a:pt x="91" y="1"/>
                    <a:pt x="62" y="7"/>
                    <a:pt x="34" y="22"/>
                  </a:cubicBezTo>
                  <a:cubicBezTo>
                    <a:pt x="0" y="55"/>
                    <a:pt x="101" y="122"/>
                    <a:pt x="234" y="222"/>
                  </a:cubicBezTo>
                  <a:cubicBezTo>
                    <a:pt x="286" y="91"/>
                    <a:pt x="215" y="1"/>
                    <a:pt x="117" y="1"/>
                  </a:cubicBez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8583" name="Google Shape;8583;p113"/>
          <p:cNvGrpSpPr/>
          <p:nvPr/>
        </p:nvGrpSpPr>
        <p:grpSpPr>
          <a:xfrm>
            <a:off x="829900" y="2624875"/>
            <a:ext cx="1526050" cy="1743600"/>
            <a:chOff x="1642175" y="1260775"/>
            <a:chExt cx="1526050" cy="1743600"/>
          </a:xfrm>
        </p:grpSpPr>
        <p:sp>
          <p:nvSpPr>
            <p:cNvPr id="8584" name="Google Shape;8584;p113"/>
            <p:cNvSpPr/>
            <p:nvPr/>
          </p:nvSpPr>
          <p:spPr>
            <a:xfrm>
              <a:off x="1642175" y="1262650"/>
              <a:ext cx="1204225" cy="734525"/>
            </a:xfrm>
            <a:custGeom>
              <a:avLst/>
              <a:gdLst/>
              <a:ahLst/>
              <a:cxnLst/>
              <a:rect l="l" t="t" r="r" b="b"/>
              <a:pathLst>
                <a:path w="48169" h="29381" extrusionOk="0">
                  <a:moveTo>
                    <a:pt x="36216" y="1"/>
                  </a:moveTo>
                  <a:cubicBezTo>
                    <a:pt x="33963" y="1"/>
                    <a:pt x="31823" y="854"/>
                    <a:pt x="30155" y="1883"/>
                  </a:cubicBezTo>
                  <a:cubicBezTo>
                    <a:pt x="26419" y="4318"/>
                    <a:pt x="23484" y="6320"/>
                    <a:pt x="15312" y="7354"/>
                  </a:cubicBezTo>
                  <a:cubicBezTo>
                    <a:pt x="7139" y="8354"/>
                    <a:pt x="1" y="13658"/>
                    <a:pt x="301" y="19195"/>
                  </a:cubicBezTo>
                  <a:cubicBezTo>
                    <a:pt x="542" y="23677"/>
                    <a:pt x="5015" y="25136"/>
                    <a:pt x="8786" y="25136"/>
                  </a:cubicBezTo>
                  <a:cubicBezTo>
                    <a:pt x="9703" y="25136"/>
                    <a:pt x="10579" y="25050"/>
                    <a:pt x="11342" y="24899"/>
                  </a:cubicBezTo>
                  <a:cubicBezTo>
                    <a:pt x="11543" y="24862"/>
                    <a:pt x="11753" y="24844"/>
                    <a:pt x="11972" y="24844"/>
                  </a:cubicBezTo>
                  <a:cubicBezTo>
                    <a:pt x="15477" y="24844"/>
                    <a:pt x="21197" y="29381"/>
                    <a:pt x="27663" y="29381"/>
                  </a:cubicBezTo>
                  <a:cubicBezTo>
                    <a:pt x="28688" y="29381"/>
                    <a:pt x="29732" y="29267"/>
                    <a:pt x="30789" y="29002"/>
                  </a:cubicBezTo>
                  <a:cubicBezTo>
                    <a:pt x="38962" y="26901"/>
                    <a:pt x="41163" y="25500"/>
                    <a:pt x="44666" y="21997"/>
                  </a:cubicBezTo>
                  <a:cubicBezTo>
                    <a:pt x="48168" y="18495"/>
                    <a:pt x="44799" y="5819"/>
                    <a:pt x="44799" y="5819"/>
                  </a:cubicBezTo>
                  <a:cubicBezTo>
                    <a:pt x="42272" y="1444"/>
                    <a:pt x="39148" y="1"/>
                    <a:pt x="3621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85" name="Google Shape;8585;p113"/>
            <p:cNvSpPr/>
            <p:nvPr/>
          </p:nvSpPr>
          <p:spPr>
            <a:xfrm>
              <a:off x="2350175" y="2856825"/>
              <a:ext cx="89275" cy="147550"/>
            </a:xfrm>
            <a:custGeom>
              <a:avLst/>
              <a:gdLst/>
              <a:ahLst/>
              <a:cxnLst/>
              <a:rect l="l" t="t" r="r" b="b"/>
              <a:pathLst>
                <a:path w="3571" h="5902" extrusionOk="0">
                  <a:moveTo>
                    <a:pt x="1650" y="0"/>
                  </a:moveTo>
                  <a:cubicBezTo>
                    <a:pt x="978" y="0"/>
                    <a:pt x="300" y="449"/>
                    <a:pt x="168" y="1261"/>
                  </a:cubicBezTo>
                  <a:cubicBezTo>
                    <a:pt x="101" y="1795"/>
                    <a:pt x="1" y="2462"/>
                    <a:pt x="68" y="3129"/>
                  </a:cubicBezTo>
                  <a:cubicBezTo>
                    <a:pt x="98" y="4762"/>
                    <a:pt x="347" y="5902"/>
                    <a:pt x="1214" y="5902"/>
                  </a:cubicBezTo>
                  <a:cubicBezTo>
                    <a:pt x="1303" y="5902"/>
                    <a:pt x="1399" y="5889"/>
                    <a:pt x="1502" y="5865"/>
                  </a:cubicBezTo>
                  <a:cubicBezTo>
                    <a:pt x="2636" y="5631"/>
                    <a:pt x="3570" y="2996"/>
                    <a:pt x="3003" y="861"/>
                  </a:cubicBezTo>
                  <a:cubicBezTo>
                    <a:pt x="2970" y="861"/>
                    <a:pt x="2936" y="828"/>
                    <a:pt x="2936" y="828"/>
                  </a:cubicBezTo>
                  <a:cubicBezTo>
                    <a:pt x="2676" y="263"/>
                    <a:pt x="2165" y="0"/>
                    <a:pt x="1650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86" name="Google Shape;8586;p113"/>
            <p:cNvSpPr/>
            <p:nvPr/>
          </p:nvSpPr>
          <p:spPr>
            <a:xfrm>
              <a:off x="2336000" y="2411325"/>
              <a:ext cx="264375" cy="481425"/>
            </a:xfrm>
            <a:custGeom>
              <a:avLst/>
              <a:gdLst/>
              <a:ahLst/>
              <a:cxnLst/>
              <a:rect l="l" t="t" r="r" b="b"/>
              <a:pathLst>
                <a:path w="10575" h="19257" extrusionOk="0">
                  <a:moveTo>
                    <a:pt x="1" y="1"/>
                  </a:moveTo>
                  <a:cubicBezTo>
                    <a:pt x="1" y="1"/>
                    <a:pt x="935" y="5305"/>
                    <a:pt x="1235" y="9775"/>
                  </a:cubicBezTo>
                  <a:cubicBezTo>
                    <a:pt x="1502" y="13677"/>
                    <a:pt x="1502" y="17447"/>
                    <a:pt x="1502" y="18314"/>
                  </a:cubicBezTo>
                  <a:cubicBezTo>
                    <a:pt x="1335" y="18581"/>
                    <a:pt x="1168" y="19015"/>
                    <a:pt x="2002" y="19181"/>
                  </a:cubicBezTo>
                  <a:cubicBezTo>
                    <a:pt x="2202" y="19235"/>
                    <a:pt x="2378" y="19256"/>
                    <a:pt x="2532" y="19256"/>
                  </a:cubicBezTo>
                  <a:cubicBezTo>
                    <a:pt x="3147" y="19256"/>
                    <a:pt x="3403" y="18914"/>
                    <a:pt x="3403" y="18914"/>
                  </a:cubicBezTo>
                  <a:cubicBezTo>
                    <a:pt x="3403" y="18814"/>
                    <a:pt x="3403" y="18781"/>
                    <a:pt x="3370" y="18748"/>
                  </a:cubicBezTo>
                  <a:lnTo>
                    <a:pt x="3403" y="18748"/>
                  </a:lnTo>
                  <a:cubicBezTo>
                    <a:pt x="3403" y="18748"/>
                    <a:pt x="6572" y="13410"/>
                    <a:pt x="8507" y="8107"/>
                  </a:cubicBezTo>
                  <a:cubicBezTo>
                    <a:pt x="10442" y="2803"/>
                    <a:pt x="10575" y="968"/>
                    <a:pt x="10575" y="968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87" name="Google Shape;8587;p113"/>
            <p:cNvSpPr/>
            <p:nvPr/>
          </p:nvSpPr>
          <p:spPr>
            <a:xfrm>
              <a:off x="2470275" y="2423850"/>
              <a:ext cx="130100" cy="29200"/>
            </a:xfrm>
            <a:custGeom>
              <a:avLst/>
              <a:gdLst/>
              <a:ahLst/>
              <a:cxnLst/>
              <a:rect l="l" t="t" r="r" b="b"/>
              <a:pathLst>
                <a:path w="5204" h="1168" extrusionOk="0">
                  <a:moveTo>
                    <a:pt x="0" y="0"/>
                  </a:moveTo>
                  <a:lnTo>
                    <a:pt x="5104" y="1168"/>
                  </a:lnTo>
                  <a:cubicBezTo>
                    <a:pt x="5171" y="667"/>
                    <a:pt x="5204" y="467"/>
                    <a:pt x="5204" y="4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88" name="Google Shape;8588;p113"/>
            <p:cNvSpPr/>
            <p:nvPr/>
          </p:nvSpPr>
          <p:spPr>
            <a:xfrm>
              <a:off x="1807300" y="2611000"/>
              <a:ext cx="166050" cy="128900"/>
            </a:xfrm>
            <a:custGeom>
              <a:avLst/>
              <a:gdLst/>
              <a:ahLst/>
              <a:cxnLst/>
              <a:rect l="l" t="t" r="r" b="b"/>
              <a:pathLst>
                <a:path w="6642" h="5156" extrusionOk="0">
                  <a:moveTo>
                    <a:pt x="4514" y="1"/>
                  </a:moveTo>
                  <a:cubicBezTo>
                    <a:pt x="4435" y="1"/>
                    <a:pt x="4353" y="7"/>
                    <a:pt x="4270" y="20"/>
                  </a:cubicBezTo>
                  <a:lnTo>
                    <a:pt x="4170" y="20"/>
                  </a:lnTo>
                  <a:cubicBezTo>
                    <a:pt x="1868" y="820"/>
                    <a:pt x="0" y="3222"/>
                    <a:pt x="467" y="4456"/>
                  </a:cubicBezTo>
                  <a:cubicBezTo>
                    <a:pt x="659" y="4950"/>
                    <a:pt x="986" y="5156"/>
                    <a:pt x="1421" y="5156"/>
                  </a:cubicBezTo>
                  <a:cubicBezTo>
                    <a:pt x="2043" y="5156"/>
                    <a:pt x="2887" y="4732"/>
                    <a:pt x="3870" y="4123"/>
                  </a:cubicBezTo>
                  <a:cubicBezTo>
                    <a:pt x="4537" y="3689"/>
                    <a:pt x="5104" y="3222"/>
                    <a:pt x="5538" y="2822"/>
                  </a:cubicBezTo>
                  <a:cubicBezTo>
                    <a:pt x="6642" y="1844"/>
                    <a:pt x="5896" y="1"/>
                    <a:pt x="451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89" name="Google Shape;8589;p113"/>
            <p:cNvSpPr/>
            <p:nvPr/>
          </p:nvSpPr>
          <p:spPr>
            <a:xfrm>
              <a:off x="1914050" y="2221200"/>
              <a:ext cx="447825" cy="438025"/>
            </a:xfrm>
            <a:custGeom>
              <a:avLst/>
              <a:gdLst/>
              <a:ahLst/>
              <a:cxnLst/>
              <a:rect l="l" t="t" r="r" b="b"/>
              <a:pathLst>
                <a:path w="17913" h="17521" extrusionOk="0">
                  <a:moveTo>
                    <a:pt x="11275" y="0"/>
                  </a:moveTo>
                  <a:cubicBezTo>
                    <a:pt x="11275" y="0"/>
                    <a:pt x="9840" y="1101"/>
                    <a:pt x="6438" y="5604"/>
                  </a:cubicBezTo>
                  <a:cubicBezTo>
                    <a:pt x="3102" y="10174"/>
                    <a:pt x="367" y="15745"/>
                    <a:pt x="367" y="15745"/>
                  </a:cubicBezTo>
                  <a:lnTo>
                    <a:pt x="400" y="15778"/>
                  </a:lnTo>
                  <a:cubicBezTo>
                    <a:pt x="367" y="15778"/>
                    <a:pt x="267" y="15845"/>
                    <a:pt x="234" y="15878"/>
                  </a:cubicBezTo>
                  <a:cubicBezTo>
                    <a:pt x="234" y="15878"/>
                    <a:pt x="0" y="16512"/>
                    <a:pt x="767" y="17213"/>
                  </a:cubicBezTo>
                  <a:cubicBezTo>
                    <a:pt x="1018" y="17437"/>
                    <a:pt x="1217" y="17521"/>
                    <a:pt x="1374" y="17521"/>
                  </a:cubicBezTo>
                  <a:cubicBezTo>
                    <a:pt x="1613" y="17521"/>
                    <a:pt x="1754" y="17327"/>
                    <a:pt x="1835" y="17146"/>
                  </a:cubicBezTo>
                  <a:cubicBezTo>
                    <a:pt x="2569" y="16679"/>
                    <a:pt x="6538" y="15111"/>
                    <a:pt x="9940" y="13177"/>
                  </a:cubicBezTo>
                  <a:cubicBezTo>
                    <a:pt x="13843" y="10908"/>
                    <a:pt x="17913" y="8340"/>
                    <a:pt x="17913" y="8340"/>
                  </a:cubicBezTo>
                  <a:lnTo>
                    <a:pt x="11275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90" name="Google Shape;8590;p113"/>
            <p:cNvSpPr/>
            <p:nvPr/>
          </p:nvSpPr>
          <p:spPr>
            <a:xfrm>
              <a:off x="2278475" y="2326275"/>
              <a:ext cx="83400" cy="108425"/>
            </a:xfrm>
            <a:custGeom>
              <a:avLst/>
              <a:gdLst/>
              <a:ahLst/>
              <a:cxnLst/>
              <a:rect l="l" t="t" r="r" b="b"/>
              <a:pathLst>
                <a:path w="3336" h="4337" extrusionOk="0">
                  <a:moveTo>
                    <a:pt x="0" y="0"/>
                  </a:moveTo>
                  <a:lnTo>
                    <a:pt x="2936" y="4337"/>
                  </a:lnTo>
                  <a:cubicBezTo>
                    <a:pt x="3202" y="4203"/>
                    <a:pt x="3336" y="4170"/>
                    <a:pt x="3336" y="41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91" name="Google Shape;8591;p113"/>
            <p:cNvSpPr/>
            <p:nvPr/>
          </p:nvSpPr>
          <p:spPr>
            <a:xfrm>
              <a:off x="1886525" y="1757525"/>
              <a:ext cx="874800" cy="814450"/>
            </a:xfrm>
            <a:custGeom>
              <a:avLst/>
              <a:gdLst/>
              <a:ahLst/>
              <a:cxnLst/>
              <a:rect l="l" t="t" r="r" b="b"/>
              <a:pathLst>
                <a:path w="34992" h="32578" extrusionOk="0">
                  <a:moveTo>
                    <a:pt x="22350" y="1"/>
                  </a:moveTo>
                  <a:lnTo>
                    <a:pt x="18647" y="801"/>
                  </a:lnTo>
                  <a:cubicBezTo>
                    <a:pt x="18647" y="801"/>
                    <a:pt x="14978" y="9875"/>
                    <a:pt x="12843" y="13677"/>
                  </a:cubicBezTo>
                  <a:cubicBezTo>
                    <a:pt x="10775" y="17480"/>
                    <a:pt x="3836" y="22750"/>
                    <a:pt x="1935" y="24252"/>
                  </a:cubicBezTo>
                  <a:cubicBezTo>
                    <a:pt x="0" y="25753"/>
                    <a:pt x="1168" y="26520"/>
                    <a:pt x="1168" y="26520"/>
                  </a:cubicBezTo>
                  <a:cubicBezTo>
                    <a:pt x="1168" y="26520"/>
                    <a:pt x="772" y="25636"/>
                    <a:pt x="1808" y="25636"/>
                  </a:cubicBezTo>
                  <a:cubicBezTo>
                    <a:pt x="2012" y="25636"/>
                    <a:pt x="2272" y="25670"/>
                    <a:pt x="2602" y="25753"/>
                  </a:cubicBezTo>
                  <a:cubicBezTo>
                    <a:pt x="4604" y="26286"/>
                    <a:pt x="4670" y="29455"/>
                    <a:pt x="7639" y="31290"/>
                  </a:cubicBezTo>
                  <a:cubicBezTo>
                    <a:pt x="8939" y="32094"/>
                    <a:pt x="9977" y="32494"/>
                    <a:pt x="10899" y="32494"/>
                  </a:cubicBezTo>
                  <a:cubicBezTo>
                    <a:pt x="12081" y="32494"/>
                    <a:pt x="13071" y="31835"/>
                    <a:pt x="14177" y="30523"/>
                  </a:cubicBezTo>
                  <a:cubicBezTo>
                    <a:pt x="14968" y="29571"/>
                    <a:pt x="15985" y="29174"/>
                    <a:pt x="17084" y="29174"/>
                  </a:cubicBezTo>
                  <a:cubicBezTo>
                    <a:pt x="18718" y="29174"/>
                    <a:pt x="20533" y="30053"/>
                    <a:pt x="22049" y="31290"/>
                  </a:cubicBezTo>
                  <a:cubicBezTo>
                    <a:pt x="23119" y="32165"/>
                    <a:pt x="24559" y="32578"/>
                    <a:pt x="26081" y="32578"/>
                  </a:cubicBezTo>
                  <a:cubicBezTo>
                    <a:pt x="28212" y="32578"/>
                    <a:pt x="30502" y="31768"/>
                    <a:pt x="32157" y="30289"/>
                  </a:cubicBezTo>
                  <a:cubicBezTo>
                    <a:pt x="34992" y="27754"/>
                    <a:pt x="30822" y="13110"/>
                    <a:pt x="30989" y="9441"/>
                  </a:cubicBezTo>
                  <a:cubicBezTo>
                    <a:pt x="31156" y="5772"/>
                    <a:pt x="30555" y="1168"/>
                    <a:pt x="30555" y="1168"/>
                  </a:cubicBezTo>
                  <a:lnTo>
                    <a:pt x="28154" y="468"/>
                  </a:lnTo>
                  <a:lnTo>
                    <a:pt x="22350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92" name="Google Shape;8592;p113"/>
            <p:cNvSpPr/>
            <p:nvPr/>
          </p:nvSpPr>
          <p:spPr>
            <a:xfrm>
              <a:off x="2439425" y="1664725"/>
              <a:ext cx="149275" cy="196900"/>
            </a:xfrm>
            <a:custGeom>
              <a:avLst/>
              <a:gdLst/>
              <a:ahLst/>
              <a:cxnLst/>
              <a:rect l="l" t="t" r="r" b="b"/>
              <a:pathLst>
                <a:path w="5971" h="7876" extrusionOk="0">
                  <a:moveTo>
                    <a:pt x="2714" y="1"/>
                  </a:moveTo>
                  <a:cubicBezTo>
                    <a:pt x="2177" y="1"/>
                    <a:pt x="1615" y="31"/>
                    <a:pt x="1067" y="110"/>
                  </a:cubicBezTo>
                  <a:cubicBezTo>
                    <a:pt x="1101" y="944"/>
                    <a:pt x="234" y="3746"/>
                    <a:pt x="234" y="3746"/>
                  </a:cubicBezTo>
                  <a:cubicBezTo>
                    <a:pt x="234" y="3746"/>
                    <a:pt x="0" y="7415"/>
                    <a:pt x="2635" y="7816"/>
                  </a:cubicBezTo>
                  <a:cubicBezTo>
                    <a:pt x="2886" y="7856"/>
                    <a:pt x="3117" y="7876"/>
                    <a:pt x="3330" y="7876"/>
                  </a:cubicBezTo>
                  <a:cubicBezTo>
                    <a:pt x="5072" y="7876"/>
                    <a:pt x="5614" y="6551"/>
                    <a:pt x="5971" y="4113"/>
                  </a:cubicBezTo>
                  <a:cubicBezTo>
                    <a:pt x="5371" y="3479"/>
                    <a:pt x="5904" y="310"/>
                    <a:pt x="5904" y="310"/>
                  </a:cubicBezTo>
                  <a:cubicBezTo>
                    <a:pt x="5904" y="310"/>
                    <a:pt x="4433" y="1"/>
                    <a:pt x="2714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93" name="Google Shape;8593;p113"/>
            <p:cNvSpPr/>
            <p:nvPr/>
          </p:nvSpPr>
          <p:spPr>
            <a:xfrm>
              <a:off x="1740225" y="1777550"/>
              <a:ext cx="630825" cy="245325"/>
            </a:xfrm>
            <a:custGeom>
              <a:avLst/>
              <a:gdLst/>
              <a:ahLst/>
              <a:cxnLst/>
              <a:rect l="l" t="t" r="r" b="b"/>
              <a:pathLst>
                <a:path w="25233" h="9813" extrusionOk="0">
                  <a:moveTo>
                    <a:pt x="24499" y="0"/>
                  </a:moveTo>
                  <a:cubicBezTo>
                    <a:pt x="21330" y="134"/>
                    <a:pt x="18395" y="2335"/>
                    <a:pt x="14325" y="4504"/>
                  </a:cubicBezTo>
                  <a:cubicBezTo>
                    <a:pt x="10522" y="6505"/>
                    <a:pt x="4918" y="7406"/>
                    <a:pt x="4151" y="7506"/>
                  </a:cubicBezTo>
                  <a:cubicBezTo>
                    <a:pt x="4051" y="7439"/>
                    <a:pt x="3851" y="7072"/>
                    <a:pt x="3617" y="6905"/>
                  </a:cubicBezTo>
                  <a:cubicBezTo>
                    <a:pt x="3350" y="6705"/>
                    <a:pt x="2817" y="6505"/>
                    <a:pt x="2683" y="6305"/>
                  </a:cubicBezTo>
                  <a:cubicBezTo>
                    <a:pt x="2633" y="6230"/>
                    <a:pt x="2564" y="6192"/>
                    <a:pt x="2502" y="6192"/>
                  </a:cubicBezTo>
                  <a:cubicBezTo>
                    <a:pt x="2397" y="6192"/>
                    <a:pt x="2308" y="6297"/>
                    <a:pt x="2350" y="6505"/>
                  </a:cubicBezTo>
                  <a:cubicBezTo>
                    <a:pt x="2450" y="6839"/>
                    <a:pt x="2950" y="7072"/>
                    <a:pt x="2950" y="7172"/>
                  </a:cubicBezTo>
                  <a:cubicBezTo>
                    <a:pt x="2950" y="7306"/>
                    <a:pt x="1516" y="7806"/>
                    <a:pt x="1015" y="7939"/>
                  </a:cubicBezTo>
                  <a:cubicBezTo>
                    <a:pt x="251" y="8158"/>
                    <a:pt x="0" y="9739"/>
                    <a:pt x="1599" y="9739"/>
                  </a:cubicBezTo>
                  <a:cubicBezTo>
                    <a:pt x="1954" y="9739"/>
                    <a:pt x="2399" y="9662"/>
                    <a:pt x="2950" y="9474"/>
                  </a:cubicBezTo>
                  <a:cubicBezTo>
                    <a:pt x="3217" y="9407"/>
                    <a:pt x="3784" y="9174"/>
                    <a:pt x="4051" y="8940"/>
                  </a:cubicBezTo>
                  <a:cubicBezTo>
                    <a:pt x="5410" y="9456"/>
                    <a:pt x="7984" y="9813"/>
                    <a:pt x="11014" y="9813"/>
                  </a:cubicBezTo>
                  <a:cubicBezTo>
                    <a:pt x="13860" y="9813"/>
                    <a:pt x="17108" y="9498"/>
                    <a:pt x="20129" y="8707"/>
                  </a:cubicBezTo>
                  <a:cubicBezTo>
                    <a:pt x="22531" y="8006"/>
                    <a:pt x="24399" y="6839"/>
                    <a:pt x="24832" y="4337"/>
                  </a:cubicBezTo>
                  <a:cubicBezTo>
                    <a:pt x="25233" y="1868"/>
                    <a:pt x="24499" y="0"/>
                    <a:pt x="24499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94" name="Google Shape;8594;p113"/>
            <p:cNvSpPr/>
            <p:nvPr/>
          </p:nvSpPr>
          <p:spPr>
            <a:xfrm>
              <a:off x="1823150" y="1945175"/>
              <a:ext cx="5025" cy="3350"/>
            </a:xfrm>
            <a:custGeom>
              <a:avLst/>
              <a:gdLst/>
              <a:ahLst/>
              <a:cxnLst/>
              <a:rect l="l" t="t" r="r" b="b"/>
              <a:pathLst>
                <a:path w="201" h="134" extrusionOk="0">
                  <a:moveTo>
                    <a:pt x="0" y="0"/>
                  </a:moveTo>
                  <a:lnTo>
                    <a:pt x="0" y="0"/>
                  </a:lnTo>
                  <a:cubicBezTo>
                    <a:pt x="33" y="67"/>
                    <a:pt x="67" y="134"/>
                    <a:pt x="134" y="134"/>
                  </a:cubicBezTo>
                  <a:lnTo>
                    <a:pt x="200" y="134"/>
                  </a:lnTo>
                  <a:cubicBezTo>
                    <a:pt x="167" y="100"/>
                    <a:pt x="67" y="67"/>
                    <a:pt x="0" y="0"/>
                  </a:cubicBez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95" name="Google Shape;8595;p113"/>
            <p:cNvSpPr/>
            <p:nvPr/>
          </p:nvSpPr>
          <p:spPr>
            <a:xfrm>
              <a:off x="2627050" y="1784225"/>
              <a:ext cx="541175" cy="256225"/>
            </a:xfrm>
            <a:custGeom>
              <a:avLst/>
              <a:gdLst/>
              <a:ahLst/>
              <a:cxnLst/>
              <a:rect l="l" t="t" r="r" b="b"/>
              <a:pathLst>
                <a:path w="21647" h="10249" extrusionOk="0">
                  <a:moveTo>
                    <a:pt x="901" y="0"/>
                  </a:moveTo>
                  <a:cubicBezTo>
                    <a:pt x="901" y="0"/>
                    <a:pt x="0" y="2335"/>
                    <a:pt x="1001" y="7372"/>
                  </a:cubicBezTo>
                  <a:cubicBezTo>
                    <a:pt x="4925" y="8687"/>
                    <a:pt x="9435" y="9009"/>
                    <a:pt x="12884" y="9009"/>
                  </a:cubicBezTo>
                  <a:cubicBezTo>
                    <a:pt x="14947" y="9009"/>
                    <a:pt x="16631" y="8894"/>
                    <a:pt x="17580" y="8807"/>
                  </a:cubicBezTo>
                  <a:cubicBezTo>
                    <a:pt x="17780" y="9073"/>
                    <a:pt x="18213" y="9374"/>
                    <a:pt x="18414" y="9540"/>
                  </a:cubicBezTo>
                  <a:cubicBezTo>
                    <a:pt x="18847" y="9841"/>
                    <a:pt x="19114" y="10208"/>
                    <a:pt x="19448" y="10241"/>
                  </a:cubicBezTo>
                  <a:cubicBezTo>
                    <a:pt x="19492" y="10246"/>
                    <a:pt x="19536" y="10249"/>
                    <a:pt x="19580" y="10249"/>
                  </a:cubicBezTo>
                  <a:cubicBezTo>
                    <a:pt x="20664" y="10249"/>
                    <a:pt x="21646" y="8716"/>
                    <a:pt x="20749" y="8139"/>
                  </a:cubicBezTo>
                  <a:cubicBezTo>
                    <a:pt x="20348" y="7839"/>
                    <a:pt x="19114" y="7406"/>
                    <a:pt x="19181" y="7306"/>
                  </a:cubicBezTo>
                  <a:cubicBezTo>
                    <a:pt x="19214" y="7172"/>
                    <a:pt x="19748" y="7139"/>
                    <a:pt x="19915" y="6839"/>
                  </a:cubicBezTo>
                  <a:cubicBezTo>
                    <a:pt x="20036" y="6620"/>
                    <a:pt x="19963" y="6472"/>
                    <a:pt x="19837" y="6472"/>
                  </a:cubicBezTo>
                  <a:cubicBezTo>
                    <a:pt x="19790" y="6472"/>
                    <a:pt x="19736" y="6493"/>
                    <a:pt x="19681" y="6538"/>
                  </a:cubicBezTo>
                  <a:cubicBezTo>
                    <a:pt x="19448" y="6705"/>
                    <a:pt x="18914" y="6705"/>
                    <a:pt x="18580" y="6839"/>
                  </a:cubicBezTo>
                  <a:cubicBezTo>
                    <a:pt x="18347" y="6905"/>
                    <a:pt x="18047" y="7139"/>
                    <a:pt x="17913" y="7239"/>
                  </a:cubicBezTo>
                  <a:cubicBezTo>
                    <a:pt x="16012" y="6672"/>
                    <a:pt x="9941" y="4737"/>
                    <a:pt x="7039" y="2802"/>
                  </a:cubicBezTo>
                  <a:cubicBezTo>
                    <a:pt x="3536" y="401"/>
                    <a:pt x="901" y="0"/>
                    <a:pt x="901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96" name="Google Shape;8596;p113"/>
            <p:cNvSpPr/>
            <p:nvPr/>
          </p:nvSpPr>
          <p:spPr>
            <a:xfrm>
              <a:off x="2302750" y="1292600"/>
              <a:ext cx="487775" cy="447825"/>
            </a:xfrm>
            <a:custGeom>
              <a:avLst/>
              <a:gdLst/>
              <a:ahLst/>
              <a:cxnLst/>
              <a:rect l="l" t="t" r="r" b="b"/>
              <a:pathLst>
                <a:path w="19511" h="17913" extrusionOk="0">
                  <a:moveTo>
                    <a:pt x="9392" y="0"/>
                  </a:moveTo>
                  <a:cubicBezTo>
                    <a:pt x="5193" y="0"/>
                    <a:pt x="1858" y="3551"/>
                    <a:pt x="1764" y="8357"/>
                  </a:cubicBezTo>
                  <a:lnTo>
                    <a:pt x="1764" y="9158"/>
                  </a:lnTo>
                  <a:cubicBezTo>
                    <a:pt x="1598" y="9124"/>
                    <a:pt x="1431" y="9058"/>
                    <a:pt x="1197" y="9058"/>
                  </a:cubicBezTo>
                  <a:cubicBezTo>
                    <a:pt x="1181" y="9057"/>
                    <a:pt x="1166" y="9057"/>
                    <a:pt x="1150" y="9057"/>
                  </a:cubicBezTo>
                  <a:cubicBezTo>
                    <a:pt x="474" y="9057"/>
                    <a:pt x="0" y="9754"/>
                    <a:pt x="163" y="11026"/>
                  </a:cubicBezTo>
                  <a:cubicBezTo>
                    <a:pt x="371" y="12388"/>
                    <a:pt x="1472" y="12778"/>
                    <a:pt x="2184" y="12778"/>
                  </a:cubicBezTo>
                  <a:cubicBezTo>
                    <a:pt x="2273" y="12778"/>
                    <a:pt x="2357" y="12772"/>
                    <a:pt x="2432" y="12760"/>
                  </a:cubicBezTo>
                  <a:lnTo>
                    <a:pt x="2498" y="12760"/>
                  </a:lnTo>
                  <a:cubicBezTo>
                    <a:pt x="2598" y="13061"/>
                    <a:pt x="2732" y="13394"/>
                    <a:pt x="2865" y="13661"/>
                  </a:cubicBezTo>
                  <a:cubicBezTo>
                    <a:pt x="4253" y="16471"/>
                    <a:pt x="6944" y="17912"/>
                    <a:pt x="9649" y="17912"/>
                  </a:cubicBezTo>
                  <a:cubicBezTo>
                    <a:pt x="12081" y="17912"/>
                    <a:pt x="14525" y="16747"/>
                    <a:pt x="16041" y="14361"/>
                  </a:cubicBezTo>
                  <a:cubicBezTo>
                    <a:pt x="16208" y="14061"/>
                    <a:pt x="16375" y="13828"/>
                    <a:pt x="16542" y="13528"/>
                  </a:cubicBezTo>
                  <a:lnTo>
                    <a:pt x="16575" y="13528"/>
                  </a:lnTo>
                  <a:cubicBezTo>
                    <a:pt x="16705" y="13560"/>
                    <a:pt x="16864" y="13580"/>
                    <a:pt x="17039" y="13580"/>
                  </a:cubicBezTo>
                  <a:cubicBezTo>
                    <a:pt x="17762" y="13580"/>
                    <a:pt x="18754" y="13241"/>
                    <a:pt x="19077" y="12060"/>
                  </a:cubicBezTo>
                  <a:cubicBezTo>
                    <a:pt x="19510" y="10792"/>
                    <a:pt x="19043" y="10025"/>
                    <a:pt x="18343" y="9992"/>
                  </a:cubicBezTo>
                  <a:cubicBezTo>
                    <a:pt x="18109" y="9992"/>
                    <a:pt x="17909" y="9992"/>
                    <a:pt x="17742" y="10025"/>
                  </a:cubicBezTo>
                  <a:cubicBezTo>
                    <a:pt x="17776" y="9792"/>
                    <a:pt x="17843" y="9525"/>
                    <a:pt x="17843" y="9224"/>
                  </a:cubicBezTo>
                  <a:cubicBezTo>
                    <a:pt x="18343" y="4154"/>
                    <a:pt x="14940" y="51"/>
                    <a:pt x="10270" y="51"/>
                  </a:cubicBezTo>
                  <a:cubicBezTo>
                    <a:pt x="9974" y="17"/>
                    <a:pt x="9681" y="0"/>
                    <a:pt x="939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97" name="Google Shape;8597;p113"/>
            <p:cNvSpPr/>
            <p:nvPr/>
          </p:nvSpPr>
          <p:spPr>
            <a:xfrm>
              <a:off x="2609525" y="1530600"/>
              <a:ext cx="57575" cy="29325"/>
            </a:xfrm>
            <a:custGeom>
              <a:avLst/>
              <a:gdLst/>
              <a:ahLst/>
              <a:cxnLst/>
              <a:rect l="l" t="t" r="r" b="b"/>
              <a:pathLst>
                <a:path w="2303" h="1173" extrusionOk="0">
                  <a:moveTo>
                    <a:pt x="1157" y="0"/>
                  </a:moveTo>
                  <a:cubicBezTo>
                    <a:pt x="884" y="0"/>
                    <a:pt x="617" y="155"/>
                    <a:pt x="435" y="338"/>
                  </a:cubicBezTo>
                  <a:cubicBezTo>
                    <a:pt x="368" y="438"/>
                    <a:pt x="268" y="538"/>
                    <a:pt x="201" y="672"/>
                  </a:cubicBezTo>
                  <a:cubicBezTo>
                    <a:pt x="134" y="805"/>
                    <a:pt x="68" y="939"/>
                    <a:pt x="1" y="1039"/>
                  </a:cubicBezTo>
                  <a:cubicBezTo>
                    <a:pt x="201" y="839"/>
                    <a:pt x="368" y="605"/>
                    <a:pt x="568" y="438"/>
                  </a:cubicBezTo>
                  <a:cubicBezTo>
                    <a:pt x="717" y="289"/>
                    <a:pt x="920" y="166"/>
                    <a:pt x="1153" y="166"/>
                  </a:cubicBezTo>
                  <a:cubicBezTo>
                    <a:pt x="1180" y="166"/>
                    <a:pt x="1207" y="168"/>
                    <a:pt x="1235" y="171"/>
                  </a:cubicBezTo>
                  <a:cubicBezTo>
                    <a:pt x="1469" y="171"/>
                    <a:pt x="1669" y="338"/>
                    <a:pt x="1902" y="505"/>
                  </a:cubicBezTo>
                  <a:cubicBezTo>
                    <a:pt x="2102" y="672"/>
                    <a:pt x="2269" y="872"/>
                    <a:pt x="2303" y="1172"/>
                  </a:cubicBezTo>
                  <a:cubicBezTo>
                    <a:pt x="2303" y="872"/>
                    <a:pt x="2202" y="605"/>
                    <a:pt x="1969" y="438"/>
                  </a:cubicBezTo>
                  <a:cubicBezTo>
                    <a:pt x="1802" y="205"/>
                    <a:pt x="1502" y="38"/>
                    <a:pt x="1235" y="5"/>
                  </a:cubicBezTo>
                  <a:cubicBezTo>
                    <a:pt x="1209" y="2"/>
                    <a:pt x="1183" y="0"/>
                    <a:pt x="1157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98" name="Google Shape;8598;p113"/>
            <p:cNvSpPr/>
            <p:nvPr/>
          </p:nvSpPr>
          <p:spPr>
            <a:xfrm>
              <a:off x="2429400" y="1508200"/>
              <a:ext cx="58400" cy="30875"/>
            </a:xfrm>
            <a:custGeom>
              <a:avLst/>
              <a:gdLst/>
              <a:ahLst/>
              <a:cxnLst/>
              <a:rect l="l" t="t" r="r" b="b"/>
              <a:pathLst>
                <a:path w="2336" h="1235" extrusionOk="0">
                  <a:moveTo>
                    <a:pt x="1302" y="0"/>
                  </a:moveTo>
                  <a:cubicBezTo>
                    <a:pt x="968" y="0"/>
                    <a:pt x="735" y="167"/>
                    <a:pt x="501" y="367"/>
                  </a:cubicBezTo>
                  <a:cubicBezTo>
                    <a:pt x="401" y="500"/>
                    <a:pt x="301" y="567"/>
                    <a:pt x="234" y="701"/>
                  </a:cubicBezTo>
                  <a:cubicBezTo>
                    <a:pt x="134" y="834"/>
                    <a:pt x="67" y="934"/>
                    <a:pt x="1" y="1067"/>
                  </a:cubicBezTo>
                  <a:cubicBezTo>
                    <a:pt x="234" y="867"/>
                    <a:pt x="401" y="667"/>
                    <a:pt x="601" y="500"/>
                  </a:cubicBezTo>
                  <a:cubicBezTo>
                    <a:pt x="768" y="334"/>
                    <a:pt x="1001" y="200"/>
                    <a:pt x="1268" y="200"/>
                  </a:cubicBezTo>
                  <a:cubicBezTo>
                    <a:pt x="1502" y="200"/>
                    <a:pt x="1769" y="367"/>
                    <a:pt x="1935" y="534"/>
                  </a:cubicBezTo>
                  <a:cubicBezTo>
                    <a:pt x="2102" y="734"/>
                    <a:pt x="2269" y="934"/>
                    <a:pt x="2302" y="1234"/>
                  </a:cubicBezTo>
                  <a:cubicBezTo>
                    <a:pt x="2336" y="934"/>
                    <a:pt x="2236" y="667"/>
                    <a:pt x="2069" y="400"/>
                  </a:cubicBezTo>
                  <a:cubicBezTo>
                    <a:pt x="1902" y="167"/>
                    <a:pt x="1635" y="0"/>
                    <a:pt x="1302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599" name="Google Shape;8599;p113"/>
            <p:cNvSpPr/>
            <p:nvPr/>
          </p:nvSpPr>
          <p:spPr>
            <a:xfrm>
              <a:off x="2478600" y="1638275"/>
              <a:ext cx="91775" cy="23250"/>
            </a:xfrm>
            <a:custGeom>
              <a:avLst/>
              <a:gdLst/>
              <a:ahLst/>
              <a:cxnLst/>
              <a:rect l="l" t="t" r="r" b="b"/>
              <a:pathLst>
                <a:path w="3671" h="930" extrusionOk="0">
                  <a:moveTo>
                    <a:pt x="1" y="1"/>
                  </a:moveTo>
                  <a:lnTo>
                    <a:pt x="1" y="1"/>
                  </a:lnTo>
                  <a:cubicBezTo>
                    <a:pt x="201" y="234"/>
                    <a:pt x="468" y="468"/>
                    <a:pt x="768" y="635"/>
                  </a:cubicBezTo>
                  <a:cubicBezTo>
                    <a:pt x="1035" y="768"/>
                    <a:pt x="1368" y="868"/>
                    <a:pt x="1702" y="901"/>
                  </a:cubicBezTo>
                  <a:cubicBezTo>
                    <a:pt x="1805" y="922"/>
                    <a:pt x="1909" y="930"/>
                    <a:pt x="2012" y="930"/>
                  </a:cubicBezTo>
                  <a:cubicBezTo>
                    <a:pt x="2242" y="930"/>
                    <a:pt x="2473" y="891"/>
                    <a:pt x="2703" y="868"/>
                  </a:cubicBezTo>
                  <a:lnTo>
                    <a:pt x="3203" y="735"/>
                  </a:lnTo>
                  <a:cubicBezTo>
                    <a:pt x="3370" y="701"/>
                    <a:pt x="3503" y="668"/>
                    <a:pt x="3670" y="568"/>
                  </a:cubicBezTo>
                  <a:lnTo>
                    <a:pt x="3670" y="568"/>
                  </a:lnTo>
                  <a:cubicBezTo>
                    <a:pt x="3337" y="668"/>
                    <a:pt x="3036" y="701"/>
                    <a:pt x="2703" y="735"/>
                  </a:cubicBezTo>
                  <a:cubicBezTo>
                    <a:pt x="2536" y="751"/>
                    <a:pt x="2386" y="760"/>
                    <a:pt x="2236" y="760"/>
                  </a:cubicBezTo>
                  <a:cubicBezTo>
                    <a:pt x="2086" y="760"/>
                    <a:pt x="1936" y="751"/>
                    <a:pt x="1769" y="735"/>
                  </a:cubicBezTo>
                  <a:cubicBezTo>
                    <a:pt x="1469" y="701"/>
                    <a:pt x="1135" y="635"/>
                    <a:pt x="835" y="501"/>
                  </a:cubicBezTo>
                  <a:cubicBezTo>
                    <a:pt x="535" y="368"/>
                    <a:pt x="234" y="201"/>
                    <a:pt x="1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00" name="Google Shape;8600;p113"/>
            <p:cNvSpPr/>
            <p:nvPr/>
          </p:nvSpPr>
          <p:spPr>
            <a:xfrm>
              <a:off x="2499450" y="1667475"/>
              <a:ext cx="38400" cy="16700"/>
            </a:xfrm>
            <a:custGeom>
              <a:avLst/>
              <a:gdLst/>
              <a:ahLst/>
              <a:cxnLst/>
              <a:rect l="l" t="t" r="r" b="b"/>
              <a:pathLst>
                <a:path w="1536" h="668" extrusionOk="0">
                  <a:moveTo>
                    <a:pt x="1" y="0"/>
                  </a:moveTo>
                  <a:cubicBezTo>
                    <a:pt x="1" y="167"/>
                    <a:pt x="134" y="300"/>
                    <a:pt x="301" y="367"/>
                  </a:cubicBezTo>
                  <a:cubicBezTo>
                    <a:pt x="368" y="434"/>
                    <a:pt x="534" y="534"/>
                    <a:pt x="668" y="567"/>
                  </a:cubicBezTo>
                  <a:cubicBezTo>
                    <a:pt x="801" y="634"/>
                    <a:pt x="935" y="667"/>
                    <a:pt x="1102" y="667"/>
                  </a:cubicBezTo>
                  <a:cubicBezTo>
                    <a:pt x="1268" y="667"/>
                    <a:pt x="1435" y="667"/>
                    <a:pt x="1535" y="634"/>
                  </a:cubicBezTo>
                  <a:cubicBezTo>
                    <a:pt x="1435" y="567"/>
                    <a:pt x="1268" y="567"/>
                    <a:pt x="1135" y="534"/>
                  </a:cubicBezTo>
                  <a:cubicBezTo>
                    <a:pt x="968" y="501"/>
                    <a:pt x="835" y="434"/>
                    <a:pt x="701" y="401"/>
                  </a:cubicBezTo>
                  <a:cubicBezTo>
                    <a:pt x="568" y="367"/>
                    <a:pt x="468" y="334"/>
                    <a:pt x="334" y="234"/>
                  </a:cubicBezTo>
                  <a:cubicBezTo>
                    <a:pt x="201" y="200"/>
                    <a:pt x="101" y="134"/>
                    <a:pt x="1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01" name="Google Shape;8601;p113"/>
            <p:cNvSpPr/>
            <p:nvPr/>
          </p:nvSpPr>
          <p:spPr>
            <a:xfrm>
              <a:off x="2511975" y="1596575"/>
              <a:ext cx="50050" cy="14375"/>
            </a:xfrm>
            <a:custGeom>
              <a:avLst/>
              <a:gdLst/>
              <a:ahLst/>
              <a:cxnLst/>
              <a:rect l="l" t="t" r="r" b="b"/>
              <a:pathLst>
                <a:path w="2002" h="575" extrusionOk="0">
                  <a:moveTo>
                    <a:pt x="0" y="1"/>
                  </a:moveTo>
                  <a:lnTo>
                    <a:pt x="200" y="201"/>
                  </a:lnTo>
                  <a:cubicBezTo>
                    <a:pt x="267" y="234"/>
                    <a:pt x="334" y="334"/>
                    <a:pt x="434" y="368"/>
                  </a:cubicBezTo>
                  <a:cubicBezTo>
                    <a:pt x="567" y="435"/>
                    <a:pt x="767" y="535"/>
                    <a:pt x="967" y="568"/>
                  </a:cubicBezTo>
                  <a:cubicBezTo>
                    <a:pt x="1011" y="572"/>
                    <a:pt x="1057" y="574"/>
                    <a:pt x="1103" y="574"/>
                  </a:cubicBezTo>
                  <a:cubicBezTo>
                    <a:pt x="1442" y="574"/>
                    <a:pt x="1825" y="461"/>
                    <a:pt x="2002" y="168"/>
                  </a:cubicBezTo>
                  <a:lnTo>
                    <a:pt x="2002" y="168"/>
                  </a:lnTo>
                  <a:cubicBezTo>
                    <a:pt x="1739" y="342"/>
                    <a:pt x="1427" y="441"/>
                    <a:pt x="1129" y="441"/>
                  </a:cubicBezTo>
                  <a:cubicBezTo>
                    <a:pt x="1086" y="441"/>
                    <a:pt x="1043" y="439"/>
                    <a:pt x="1001" y="435"/>
                  </a:cubicBezTo>
                  <a:cubicBezTo>
                    <a:pt x="834" y="435"/>
                    <a:pt x="667" y="368"/>
                    <a:pt x="500" y="268"/>
                  </a:cubicBezTo>
                  <a:cubicBezTo>
                    <a:pt x="334" y="201"/>
                    <a:pt x="167" y="68"/>
                    <a:pt x="0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02" name="Google Shape;8602;p113"/>
            <p:cNvSpPr/>
            <p:nvPr/>
          </p:nvSpPr>
          <p:spPr>
            <a:xfrm>
              <a:off x="2640400" y="1492225"/>
              <a:ext cx="60050" cy="35175"/>
            </a:xfrm>
            <a:custGeom>
              <a:avLst/>
              <a:gdLst/>
              <a:ahLst/>
              <a:cxnLst/>
              <a:rect l="l" t="t" r="r" b="b"/>
              <a:pathLst>
                <a:path w="2402" h="1407" extrusionOk="0">
                  <a:moveTo>
                    <a:pt x="309" y="0"/>
                  </a:moveTo>
                  <a:cubicBezTo>
                    <a:pt x="203" y="0"/>
                    <a:pt x="99" y="10"/>
                    <a:pt x="0" y="39"/>
                  </a:cubicBezTo>
                  <a:cubicBezTo>
                    <a:pt x="500" y="72"/>
                    <a:pt x="1001" y="205"/>
                    <a:pt x="1368" y="472"/>
                  </a:cubicBezTo>
                  <a:cubicBezTo>
                    <a:pt x="1568" y="539"/>
                    <a:pt x="1801" y="706"/>
                    <a:pt x="1968" y="873"/>
                  </a:cubicBezTo>
                  <a:cubicBezTo>
                    <a:pt x="2135" y="1006"/>
                    <a:pt x="2302" y="1206"/>
                    <a:pt x="2402" y="1406"/>
                  </a:cubicBezTo>
                  <a:cubicBezTo>
                    <a:pt x="2368" y="1306"/>
                    <a:pt x="2302" y="1206"/>
                    <a:pt x="2235" y="1073"/>
                  </a:cubicBezTo>
                  <a:cubicBezTo>
                    <a:pt x="2202" y="1006"/>
                    <a:pt x="2102" y="873"/>
                    <a:pt x="2035" y="806"/>
                  </a:cubicBezTo>
                  <a:cubicBezTo>
                    <a:pt x="1868" y="572"/>
                    <a:pt x="1668" y="406"/>
                    <a:pt x="1468" y="305"/>
                  </a:cubicBezTo>
                  <a:cubicBezTo>
                    <a:pt x="1234" y="172"/>
                    <a:pt x="1001" y="72"/>
                    <a:pt x="734" y="39"/>
                  </a:cubicBezTo>
                  <a:cubicBezTo>
                    <a:pt x="599" y="19"/>
                    <a:pt x="453" y="0"/>
                    <a:pt x="309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03" name="Google Shape;8603;p113"/>
            <p:cNvSpPr/>
            <p:nvPr/>
          </p:nvSpPr>
          <p:spPr>
            <a:xfrm>
              <a:off x="2411900" y="1476525"/>
              <a:ext cx="65900" cy="25025"/>
            </a:xfrm>
            <a:custGeom>
              <a:avLst/>
              <a:gdLst/>
              <a:ahLst/>
              <a:cxnLst/>
              <a:rect l="l" t="t" r="r" b="b"/>
              <a:pathLst>
                <a:path w="2636" h="1001" extrusionOk="0">
                  <a:moveTo>
                    <a:pt x="2162" y="1"/>
                  </a:moveTo>
                  <a:cubicBezTo>
                    <a:pt x="1825" y="1"/>
                    <a:pt x="1497" y="52"/>
                    <a:pt x="1201" y="166"/>
                  </a:cubicBezTo>
                  <a:cubicBezTo>
                    <a:pt x="968" y="266"/>
                    <a:pt x="767" y="366"/>
                    <a:pt x="534" y="500"/>
                  </a:cubicBezTo>
                  <a:cubicBezTo>
                    <a:pt x="334" y="667"/>
                    <a:pt x="167" y="833"/>
                    <a:pt x="0" y="1000"/>
                  </a:cubicBezTo>
                  <a:lnTo>
                    <a:pt x="634" y="633"/>
                  </a:lnTo>
                  <a:cubicBezTo>
                    <a:pt x="834" y="500"/>
                    <a:pt x="1034" y="433"/>
                    <a:pt x="1268" y="333"/>
                  </a:cubicBezTo>
                  <a:cubicBezTo>
                    <a:pt x="1468" y="200"/>
                    <a:pt x="1668" y="166"/>
                    <a:pt x="1935" y="133"/>
                  </a:cubicBezTo>
                  <a:cubicBezTo>
                    <a:pt x="2135" y="100"/>
                    <a:pt x="2369" y="100"/>
                    <a:pt x="2635" y="33"/>
                  </a:cubicBezTo>
                  <a:cubicBezTo>
                    <a:pt x="2477" y="12"/>
                    <a:pt x="2319" y="1"/>
                    <a:pt x="2162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04" name="Google Shape;8604;p113"/>
            <p:cNvSpPr/>
            <p:nvPr/>
          </p:nvSpPr>
          <p:spPr>
            <a:xfrm>
              <a:off x="2557825" y="1272750"/>
              <a:ext cx="229050" cy="270500"/>
            </a:xfrm>
            <a:custGeom>
              <a:avLst/>
              <a:gdLst/>
              <a:ahLst/>
              <a:cxnLst/>
              <a:rect l="l" t="t" r="r" b="b"/>
              <a:pathLst>
                <a:path w="9162" h="10820" extrusionOk="0">
                  <a:moveTo>
                    <a:pt x="2863" y="1"/>
                  </a:moveTo>
                  <a:cubicBezTo>
                    <a:pt x="2538" y="1"/>
                    <a:pt x="2196" y="26"/>
                    <a:pt x="1835" y="78"/>
                  </a:cubicBezTo>
                  <a:cubicBezTo>
                    <a:pt x="1835" y="78"/>
                    <a:pt x="1" y="3480"/>
                    <a:pt x="2803" y="5949"/>
                  </a:cubicBezTo>
                  <a:cubicBezTo>
                    <a:pt x="5605" y="8417"/>
                    <a:pt x="6172" y="8784"/>
                    <a:pt x="7539" y="10819"/>
                  </a:cubicBezTo>
                  <a:lnTo>
                    <a:pt x="9007" y="9351"/>
                  </a:lnTo>
                  <a:cubicBezTo>
                    <a:pt x="9039" y="9351"/>
                    <a:pt x="9161" y="1"/>
                    <a:pt x="286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05" name="Google Shape;8605;p113"/>
            <p:cNvSpPr/>
            <p:nvPr/>
          </p:nvSpPr>
          <p:spPr>
            <a:xfrm>
              <a:off x="2312850" y="1260775"/>
              <a:ext cx="302550" cy="254100"/>
            </a:xfrm>
            <a:custGeom>
              <a:avLst/>
              <a:gdLst/>
              <a:ahLst/>
              <a:cxnLst/>
              <a:rect l="l" t="t" r="r" b="b"/>
              <a:pathLst>
                <a:path w="12102" h="10164" extrusionOk="0">
                  <a:moveTo>
                    <a:pt x="9021" y="1"/>
                  </a:moveTo>
                  <a:cubicBezTo>
                    <a:pt x="2397" y="1"/>
                    <a:pt x="1" y="8062"/>
                    <a:pt x="59" y="8062"/>
                  </a:cubicBezTo>
                  <a:lnTo>
                    <a:pt x="1127" y="10164"/>
                  </a:lnTo>
                  <a:cubicBezTo>
                    <a:pt x="3395" y="8429"/>
                    <a:pt x="4162" y="8229"/>
                    <a:pt x="8132" y="6561"/>
                  </a:cubicBezTo>
                  <a:cubicBezTo>
                    <a:pt x="12101" y="4893"/>
                    <a:pt x="11968" y="490"/>
                    <a:pt x="11968" y="490"/>
                  </a:cubicBezTo>
                  <a:cubicBezTo>
                    <a:pt x="10904" y="150"/>
                    <a:pt x="9923" y="1"/>
                    <a:pt x="9021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8606" name="Google Shape;8606;p113"/>
          <p:cNvGrpSpPr/>
          <p:nvPr/>
        </p:nvGrpSpPr>
        <p:grpSpPr>
          <a:xfrm>
            <a:off x="3811750" y="2535175"/>
            <a:ext cx="1514725" cy="1845300"/>
            <a:chOff x="4624025" y="1171075"/>
            <a:chExt cx="1514725" cy="1845300"/>
          </a:xfrm>
        </p:grpSpPr>
        <p:sp>
          <p:nvSpPr>
            <p:cNvPr id="8607" name="Google Shape;8607;p113"/>
            <p:cNvSpPr/>
            <p:nvPr/>
          </p:nvSpPr>
          <p:spPr>
            <a:xfrm>
              <a:off x="4796100" y="1263250"/>
              <a:ext cx="1342650" cy="1060775"/>
            </a:xfrm>
            <a:custGeom>
              <a:avLst/>
              <a:gdLst/>
              <a:ahLst/>
              <a:cxnLst/>
              <a:rect l="l" t="t" r="r" b="b"/>
              <a:pathLst>
                <a:path w="53706" h="42431" extrusionOk="0">
                  <a:moveTo>
                    <a:pt x="20820" y="1"/>
                  </a:moveTo>
                  <a:cubicBezTo>
                    <a:pt x="17024" y="1"/>
                    <a:pt x="12586" y="705"/>
                    <a:pt x="10141" y="1325"/>
                  </a:cubicBezTo>
                  <a:cubicBezTo>
                    <a:pt x="8907" y="1626"/>
                    <a:pt x="7472" y="5161"/>
                    <a:pt x="7172" y="6362"/>
                  </a:cubicBezTo>
                  <a:cubicBezTo>
                    <a:pt x="6672" y="8464"/>
                    <a:pt x="6005" y="11799"/>
                    <a:pt x="5871" y="14368"/>
                  </a:cubicBezTo>
                  <a:cubicBezTo>
                    <a:pt x="5671" y="18404"/>
                    <a:pt x="0" y="27644"/>
                    <a:pt x="5037" y="32748"/>
                  </a:cubicBezTo>
                  <a:cubicBezTo>
                    <a:pt x="6276" y="34011"/>
                    <a:pt x="8018" y="34439"/>
                    <a:pt x="10015" y="34439"/>
                  </a:cubicBezTo>
                  <a:cubicBezTo>
                    <a:pt x="14222" y="34439"/>
                    <a:pt x="19558" y="32537"/>
                    <a:pt x="23685" y="32537"/>
                  </a:cubicBezTo>
                  <a:cubicBezTo>
                    <a:pt x="25566" y="32537"/>
                    <a:pt x="27196" y="32932"/>
                    <a:pt x="28354" y="34082"/>
                  </a:cubicBezTo>
                  <a:cubicBezTo>
                    <a:pt x="34559" y="40273"/>
                    <a:pt x="39657" y="42431"/>
                    <a:pt x="43582" y="42431"/>
                  </a:cubicBezTo>
                  <a:cubicBezTo>
                    <a:pt x="49194" y="42431"/>
                    <a:pt x="52410" y="38020"/>
                    <a:pt x="53038" y="34683"/>
                  </a:cubicBezTo>
                  <a:cubicBezTo>
                    <a:pt x="53705" y="31213"/>
                    <a:pt x="52871" y="24509"/>
                    <a:pt x="44399" y="21240"/>
                  </a:cubicBezTo>
                  <a:cubicBezTo>
                    <a:pt x="35926" y="18004"/>
                    <a:pt x="28687" y="5595"/>
                    <a:pt x="27553" y="2193"/>
                  </a:cubicBezTo>
                  <a:cubicBezTo>
                    <a:pt x="27022" y="550"/>
                    <a:pt x="24172" y="1"/>
                    <a:pt x="2082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08" name="Google Shape;8608;p113"/>
            <p:cNvSpPr/>
            <p:nvPr/>
          </p:nvSpPr>
          <p:spPr>
            <a:xfrm>
              <a:off x="5343975" y="1464100"/>
              <a:ext cx="448725" cy="441900"/>
            </a:xfrm>
            <a:custGeom>
              <a:avLst/>
              <a:gdLst/>
              <a:ahLst/>
              <a:cxnLst/>
              <a:rect l="l" t="t" r="r" b="b"/>
              <a:pathLst>
                <a:path w="17949" h="17676" extrusionOk="0">
                  <a:moveTo>
                    <a:pt x="14152" y="1"/>
                  </a:moveTo>
                  <a:cubicBezTo>
                    <a:pt x="14058" y="1"/>
                    <a:pt x="13990" y="119"/>
                    <a:pt x="14011" y="263"/>
                  </a:cubicBezTo>
                  <a:cubicBezTo>
                    <a:pt x="14078" y="463"/>
                    <a:pt x="13844" y="963"/>
                    <a:pt x="13811" y="1264"/>
                  </a:cubicBezTo>
                  <a:cubicBezTo>
                    <a:pt x="13777" y="1531"/>
                    <a:pt x="13878" y="2031"/>
                    <a:pt x="13878" y="2031"/>
                  </a:cubicBezTo>
                  <a:cubicBezTo>
                    <a:pt x="13878" y="2031"/>
                    <a:pt x="8340" y="7702"/>
                    <a:pt x="601" y="11805"/>
                  </a:cubicBezTo>
                  <a:cubicBezTo>
                    <a:pt x="1" y="13606"/>
                    <a:pt x="1235" y="16308"/>
                    <a:pt x="3570" y="17675"/>
                  </a:cubicBezTo>
                  <a:cubicBezTo>
                    <a:pt x="7973" y="14340"/>
                    <a:pt x="12443" y="9703"/>
                    <a:pt x="14812" y="2865"/>
                  </a:cubicBezTo>
                  <a:cubicBezTo>
                    <a:pt x="14842" y="2870"/>
                    <a:pt x="14880" y="2873"/>
                    <a:pt x="14923" y="2873"/>
                  </a:cubicBezTo>
                  <a:cubicBezTo>
                    <a:pt x="15397" y="2873"/>
                    <a:pt x="16555" y="2542"/>
                    <a:pt x="17013" y="1931"/>
                  </a:cubicBezTo>
                  <a:cubicBezTo>
                    <a:pt x="17949" y="598"/>
                    <a:pt x="17053" y="157"/>
                    <a:pt x="16497" y="157"/>
                  </a:cubicBezTo>
                  <a:cubicBezTo>
                    <a:pt x="16399" y="157"/>
                    <a:pt x="16311" y="171"/>
                    <a:pt x="16246" y="196"/>
                  </a:cubicBezTo>
                  <a:cubicBezTo>
                    <a:pt x="15817" y="349"/>
                    <a:pt x="14771" y="980"/>
                    <a:pt x="14524" y="980"/>
                  </a:cubicBezTo>
                  <a:cubicBezTo>
                    <a:pt x="14502" y="980"/>
                    <a:pt x="14486" y="974"/>
                    <a:pt x="14478" y="963"/>
                  </a:cubicBezTo>
                  <a:cubicBezTo>
                    <a:pt x="14345" y="930"/>
                    <a:pt x="14511" y="430"/>
                    <a:pt x="14345" y="163"/>
                  </a:cubicBezTo>
                  <a:cubicBezTo>
                    <a:pt x="14280" y="47"/>
                    <a:pt x="14211" y="1"/>
                    <a:pt x="14152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09" name="Google Shape;8609;p113"/>
            <p:cNvSpPr/>
            <p:nvPr/>
          </p:nvSpPr>
          <p:spPr>
            <a:xfrm>
              <a:off x="5268100" y="1662475"/>
              <a:ext cx="329425" cy="316125"/>
            </a:xfrm>
            <a:custGeom>
              <a:avLst/>
              <a:gdLst/>
              <a:ahLst/>
              <a:cxnLst/>
              <a:rect l="l" t="t" r="r" b="b"/>
              <a:pathLst>
                <a:path w="13177" h="12645" extrusionOk="0">
                  <a:moveTo>
                    <a:pt x="9441" y="0"/>
                  </a:moveTo>
                  <a:cubicBezTo>
                    <a:pt x="7539" y="1368"/>
                    <a:pt x="5271" y="2702"/>
                    <a:pt x="2302" y="3202"/>
                  </a:cubicBezTo>
                  <a:cubicBezTo>
                    <a:pt x="334" y="3503"/>
                    <a:pt x="0" y="7906"/>
                    <a:pt x="0" y="7906"/>
                  </a:cubicBezTo>
                  <a:cubicBezTo>
                    <a:pt x="1939" y="11207"/>
                    <a:pt x="2832" y="12645"/>
                    <a:pt x="3844" y="12645"/>
                  </a:cubicBezTo>
                  <a:cubicBezTo>
                    <a:pt x="5062" y="12645"/>
                    <a:pt x="6452" y="10563"/>
                    <a:pt x="10041" y="7139"/>
                  </a:cubicBezTo>
                  <a:cubicBezTo>
                    <a:pt x="11342" y="5904"/>
                    <a:pt x="13177" y="3736"/>
                    <a:pt x="13177" y="3736"/>
                  </a:cubicBezTo>
                  <a:cubicBezTo>
                    <a:pt x="13177" y="3736"/>
                    <a:pt x="10675" y="1935"/>
                    <a:pt x="9441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10" name="Google Shape;8610;p113"/>
            <p:cNvSpPr/>
            <p:nvPr/>
          </p:nvSpPr>
          <p:spPr>
            <a:xfrm>
              <a:off x="5092975" y="1552375"/>
              <a:ext cx="286050" cy="291075"/>
            </a:xfrm>
            <a:custGeom>
              <a:avLst/>
              <a:gdLst/>
              <a:ahLst/>
              <a:cxnLst/>
              <a:rect l="l" t="t" r="r" b="b"/>
              <a:pathLst>
                <a:path w="11442" h="11643" extrusionOk="0">
                  <a:moveTo>
                    <a:pt x="2869" y="1"/>
                  </a:moveTo>
                  <a:lnTo>
                    <a:pt x="2469" y="5605"/>
                  </a:lnTo>
                  <a:cubicBezTo>
                    <a:pt x="2438" y="6136"/>
                    <a:pt x="1939" y="6579"/>
                    <a:pt x="1410" y="6579"/>
                  </a:cubicBezTo>
                  <a:cubicBezTo>
                    <a:pt x="1374" y="6579"/>
                    <a:pt x="1338" y="6577"/>
                    <a:pt x="1301" y="6572"/>
                  </a:cubicBezTo>
                  <a:cubicBezTo>
                    <a:pt x="501" y="6472"/>
                    <a:pt x="1" y="6406"/>
                    <a:pt x="0" y="6406"/>
                  </a:cubicBezTo>
                  <a:lnTo>
                    <a:pt x="0" y="6406"/>
                  </a:lnTo>
                  <a:cubicBezTo>
                    <a:pt x="1" y="6406"/>
                    <a:pt x="1702" y="10675"/>
                    <a:pt x="1702" y="10975"/>
                  </a:cubicBezTo>
                  <a:cubicBezTo>
                    <a:pt x="1702" y="11309"/>
                    <a:pt x="5871" y="11643"/>
                    <a:pt x="5871" y="11643"/>
                  </a:cubicBezTo>
                  <a:cubicBezTo>
                    <a:pt x="5871" y="11643"/>
                    <a:pt x="11442" y="8307"/>
                    <a:pt x="10174" y="7907"/>
                  </a:cubicBezTo>
                  <a:cubicBezTo>
                    <a:pt x="9941" y="7807"/>
                    <a:pt x="9340" y="7673"/>
                    <a:pt x="8640" y="7540"/>
                  </a:cubicBezTo>
                  <a:cubicBezTo>
                    <a:pt x="8106" y="7473"/>
                    <a:pt x="7706" y="6973"/>
                    <a:pt x="7773" y="6439"/>
                  </a:cubicBezTo>
                  <a:lnTo>
                    <a:pt x="8206" y="401"/>
                  </a:lnTo>
                  <a:lnTo>
                    <a:pt x="2869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11" name="Google Shape;8611;p113"/>
            <p:cNvSpPr/>
            <p:nvPr/>
          </p:nvSpPr>
          <p:spPr>
            <a:xfrm>
              <a:off x="5482175" y="2739550"/>
              <a:ext cx="136200" cy="137300"/>
            </a:xfrm>
            <a:custGeom>
              <a:avLst/>
              <a:gdLst/>
              <a:ahLst/>
              <a:cxnLst/>
              <a:rect l="l" t="t" r="r" b="b"/>
              <a:pathLst>
                <a:path w="5448" h="5492" extrusionOk="0">
                  <a:moveTo>
                    <a:pt x="1911" y="0"/>
                  </a:moveTo>
                  <a:cubicBezTo>
                    <a:pt x="837" y="0"/>
                    <a:pt x="0" y="1252"/>
                    <a:pt x="644" y="2316"/>
                  </a:cubicBezTo>
                  <a:cubicBezTo>
                    <a:pt x="944" y="2817"/>
                    <a:pt x="1311" y="3350"/>
                    <a:pt x="1778" y="3884"/>
                  </a:cubicBezTo>
                  <a:cubicBezTo>
                    <a:pt x="2602" y="4845"/>
                    <a:pt x="3362" y="5492"/>
                    <a:pt x="3985" y="5492"/>
                  </a:cubicBezTo>
                  <a:cubicBezTo>
                    <a:pt x="4270" y="5492"/>
                    <a:pt x="4527" y="5356"/>
                    <a:pt x="4747" y="5052"/>
                  </a:cubicBezTo>
                  <a:cubicBezTo>
                    <a:pt x="5447" y="4118"/>
                    <a:pt x="4413" y="1449"/>
                    <a:pt x="2579" y="181"/>
                  </a:cubicBezTo>
                  <a:cubicBezTo>
                    <a:pt x="2579" y="148"/>
                    <a:pt x="2579" y="148"/>
                    <a:pt x="2545" y="148"/>
                  </a:cubicBezTo>
                  <a:cubicBezTo>
                    <a:pt x="2331" y="46"/>
                    <a:pt x="2117" y="0"/>
                    <a:pt x="1911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12" name="Google Shape;8612;p113"/>
            <p:cNvSpPr/>
            <p:nvPr/>
          </p:nvSpPr>
          <p:spPr>
            <a:xfrm>
              <a:off x="5166350" y="2277900"/>
              <a:ext cx="381975" cy="504950"/>
            </a:xfrm>
            <a:custGeom>
              <a:avLst/>
              <a:gdLst/>
              <a:ahLst/>
              <a:cxnLst/>
              <a:rect l="l" t="t" r="r" b="b"/>
              <a:pathLst>
                <a:path w="15279" h="20198" extrusionOk="0">
                  <a:moveTo>
                    <a:pt x="8907" y="1"/>
                  </a:moveTo>
                  <a:lnTo>
                    <a:pt x="1" y="6405"/>
                  </a:lnTo>
                  <a:cubicBezTo>
                    <a:pt x="1" y="6405"/>
                    <a:pt x="4237" y="9908"/>
                    <a:pt x="7440" y="13177"/>
                  </a:cubicBezTo>
                  <a:cubicBezTo>
                    <a:pt x="10242" y="16112"/>
                    <a:pt x="12743" y="18981"/>
                    <a:pt x="13344" y="19681"/>
                  </a:cubicBezTo>
                  <a:cubicBezTo>
                    <a:pt x="13367" y="19915"/>
                    <a:pt x="13456" y="20197"/>
                    <a:pt x="13770" y="20197"/>
                  </a:cubicBezTo>
                  <a:cubicBezTo>
                    <a:pt x="13905" y="20197"/>
                    <a:pt x="14081" y="20145"/>
                    <a:pt x="14311" y="20015"/>
                  </a:cubicBezTo>
                  <a:cubicBezTo>
                    <a:pt x="15278" y="19515"/>
                    <a:pt x="15245" y="18848"/>
                    <a:pt x="15245" y="18848"/>
                  </a:cubicBezTo>
                  <a:cubicBezTo>
                    <a:pt x="15212" y="18814"/>
                    <a:pt x="15178" y="18781"/>
                    <a:pt x="15078" y="18747"/>
                  </a:cubicBezTo>
                  <a:lnTo>
                    <a:pt x="15112" y="18681"/>
                  </a:lnTo>
                  <a:cubicBezTo>
                    <a:pt x="15112" y="18681"/>
                    <a:pt x="14044" y="12410"/>
                    <a:pt x="12043" y="6972"/>
                  </a:cubicBezTo>
                  <a:cubicBezTo>
                    <a:pt x="10041" y="1569"/>
                    <a:pt x="8907" y="1"/>
                    <a:pt x="8907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13" name="Google Shape;8613;p113"/>
            <p:cNvSpPr/>
            <p:nvPr/>
          </p:nvSpPr>
          <p:spPr>
            <a:xfrm>
              <a:off x="5280600" y="2280400"/>
              <a:ext cx="119275" cy="76750"/>
            </a:xfrm>
            <a:custGeom>
              <a:avLst/>
              <a:gdLst/>
              <a:ahLst/>
              <a:cxnLst/>
              <a:rect l="l" t="t" r="r" b="b"/>
              <a:pathLst>
                <a:path w="4771" h="3070" extrusionOk="0">
                  <a:moveTo>
                    <a:pt x="4371" y="1"/>
                  </a:moveTo>
                  <a:lnTo>
                    <a:pt x="1" y="3070"/>
                  </a:lnTo>
                  <a:lnTo>
                    <a:pt x="4771" y="635"/>
                  </a:lnTo>
                  <a:cubicBezTo>
                    <a:pt x="4504" y="168"/>
                    <a:pt x="4371" y="1"/>
                    <a:pt x="4371" y="1"/>
                  </a:cubicBez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14" name="Google Shape;8614;p113"/>
            <p:cNvSpPr/>
            <p:nvPr/>
          </p:nvSpPr>
          <p:spPr>
            <a:xfrm>
              <a:off x="4992075" y="2865075"/>
              <a:ext cx="94500" cy="151300"/>
            </a:xfrm>
            <a:custGeom>
              <a:avLst/>
              <a:gdLst/>
              <a:ahLst/>
              <a:cxnLst/>
              <a:rect l="l" t="t" r="r" b="b"/>
              <a:pathLst>
                <a:path w="3780" h="6052" extrusionOk="0">
                  <a:moveTo>
                    <a:pt x="2214" y="0"/>
                  </a:moveTo>
                  <a:cubicBezTo>
                    <a:pt x="1780" y="0"/>
                    <a:pt x="1342" y="183"/>
                    <a:pt x="1034" y="598"/>
                  </a:cubicBezTo>
                  <a:cubicBezTo>
                    <a:pt x="1034" y="598"/>
                    <a:pt x="1026" y="606"/>
                    <a:pt x="1018" y="606"/>
                  </a:cubicBezTo>
                  <a:cubicBezTo>
                    <a:pt x="1009" y="606"/>
                    <a:pt x="1001" y="598"/>
                    <a:pt x="1001" y="564"/>
                  </a:cubicBezTo>
                  <a:lnTo>
                    <a:pt x="1001" y="564"/>
                  </a:lnTo>
                  <a:cubicBezTo>
                    <a:pt x="0" y="2632"/>
                    <a:pt x="401" y="5434"/>
                    <a:pt x="1501" y="5935"/>
                  </a:cubicBezTo>
                  <a:cubicBezTo>
                    <a:pt x="1670" y="6014"/>
                    <a:pt x="1826" y="6051"/>
                    <a:pt x="1970" y="6051"/>
                  </a:cubicBezTo>
                  <a:cubicBezTo>
                    <a:pt x="2743" y="6051"/>
                    <a:pt x="3194" y="4984"/>
                    <a:pt x="3503" y="3466"/>
                  </a:cubicBezTo>
                  <a:cubicBezTo>
                    <a:pt x="3670" y="2799"/>
                    <a:pt x="3736" y="2132"/>
                    <a:pt x="3736" y="1532"/>
                  </a:cubicBezTo>
                  <a:cubicBezTo>
                    <a:pt x="3779" y="606"/>
                    <a:pt x="3003" y="0"/>
                    <a:pt x="221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15" name="Google Shape;8615;p113"/>
            <p:cNvSpPr/>
            <p:nvPr/>
          </p:nvSpPr>
          <p:spPr>
            <a:xfrm>
              <a:off x="4922025" y="2398825"/>
              <a:ext cx="278550" cy="501350"/>
            </a:xfrm>
            <a:custGeom>
              <a:avLst/>
              <a:gdLst/>
              <a:ahLst/>
              <a:cxnLst/>
              <a:rect l="l" t="t" r="r" b="b"/>
              <a:pathLst>
                <a:path w="11142" h="20054" extrusionOk="0">
                  <a:moveTo>
                    <a:pt x="267" y="1"/>
                  </a:moveTo>
                  <a:cubicBezTo>
                    <a:pt x="267" y="1"/>
                    <a:pt x="0" y="1902"/>
                    <a:pt x="934" y="7606"/>
                  </a:cubicBezTo>
                  <a:cubicBezTo>
                    <a:pt x="1802" y="13310"/>
                    <a:pt x="3936" y="19314"/>
                    <a:pt x="3936" y="19314"/>
                  </a:cubicBezTo>
                  <a:lnTo>
                    <a:pt x="3970" y="19314"/>
                  </a:lnTo>
                  <a:cubicBezTo>
                    <a:pt x="3936" y="19348"/>
                    <a:pt x="3936" y="19448"/>
                    <a:pt x="3870" y="19481"/>
                  </a:cubicBezTo>
                  <a:cubicBezTo>
                    <a:pt x="3870" y="19481"/>
                    <a:pt x="4141" y="20053"/>
                    <a:pt x="5112" y="20053"/>
                  </a:cubicBezTo>
                  <a:cubicBezTo>
                    <a:pt x="5163" y="20053"/>
                    <a:pt x="5216" y="20052"/>
                    <a:pt x="5271" y="20048"/>
                  </a:cubicBezTo>
                  <a:cubicBezTo>
                    <a:pt x="6138" y="20015"/>
                    <a:pt x="6105" y="19581"/>
                    <a:pt x="5971" y="19281"/>
                  </a:cubicBezTo>
                  <a:cubicBezTo>
                    <a:pt x="6138" y="18380"/>
                    <a:pt x="6939" y="14611"/>
                    <a:pt x="7939" y="10708"/>
                  </a:cubicBezTo>
                  <a:cubicBezTo>
                    <a:pt x="9107" y="6272"/>
                    <a:pt x="11142" y="1168"/>
                    <a:pt x="11142" y="1168"/>
                  </a:cubicBezTo>
                  <a:lnTo>
                    <a:pt x="267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16" name="Google Shape;8616;p113"/>
            <p:cNvSpPr/>
            <p:nvPr/>
          </p:nvSpPr>
          <p:spPr>
            <a:xfrm>
              <a:off x="5064625" y="2413000"/>
              <a:ext cx="135950" cy="25875"/>
            </a:xfrm>
            <a:custGeom>
              <a:avLst/>
              <a:gdLst/>
              <a:ahLst/>
              <a:cxnLst/>
              <a:rect l="l" t="t" r="r" b="b"/>
              <a:pathLst>
                <a:path w="5438" h="1035" extrusionOk="0">
                  <a:moveTo>
                    <a:pt x="0" y="1"/>
                  </a:moveTo>
                  <a:lnTo>
                    <a:pt x="5271" y="1035"/>
                  </a:lnTo>
                  <a:cubicBezTo>
                    <a:pt x="5404" y="734"/>
                    <a:pt x="5438" y="568"/>
                    <a:pt x="5438" y="56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17" name="Google Shape;8617;p113"/>
            <p:cNvSpPr/>
            <p:nvPr/>
          </p:nvSpPr>
          <p:spPr>
            <a:xfrm>
              <a:off x="4624025" y="1766700"/>
              <a:ext cx="442300" cy="446175"/>
            </a:xfrm>
            <a:custGeom>
              <a:avLst/>
              <a:gdLst/>
              <a:ahLst/>
              <a:cxnLst/>
              <a:rect l="l" t="t" r="r" b="b"/>
              <a:pathLst>
                <a:path w="17692" h="17847" extrusionOk="0">
                  <a:moveTo>
                    <a:pt x="14088" y="1"/>
                  </a:moveTo>
                  <a:cubicBezTo>
                    <a:pt x="9719" y="3403"/>
                    <a:pt x="5349" y="8107"/>
                    <a:pt x="3081" y="14945"/>
                  </a:cubicBezTo>
                  <a:cubicBezTo>
                    <a:pt x="3064" y="14943"/>
                    <a:pt x="3045" y="14943"/>
                    <a:pt x="3025" y="14943"/>
                  </a:cubicBezTo>
                  <a:cubicBezTo>
                    <a:pt x="2594" y="14943"/>
                    <a:pt x="1357" y="15277"/>
                    <a:pt x="879" y="15946"/>
                  </a:cubicBezTo>
                  <a:cubicBezTo>
                    <a:pt x="0" y="17278"/>
                    <a:pt x="880" y="17719"/>
                    <a:pt x="1451" y="17719"/>
                  </a:cubicBezTo>
                  <a:cubicBezTo>
                    <a:pt x="1552" y="17719"/>
                    <a:pt x="1643" y="17705"/>
                    <a:pt x="1713" y="17680"/>
                  </a:cubicBezTo>
                  <a:cubicBezTo>
                    <a:pt x="2150" y="17524"/>
                    <a:pt x="3232" y="16870"/>
                    <a:pt x="3422" y="16870"/>
                  </a:cubicBezTo>
                  <a:cubicBezTo>
                    <a:pt x="3435" y="16870"/>
                    <a:pt x="3443" y="16873"/>
                    <a:pt x="3448" y="16880"/>
                  </a:cubicBezTo>
                  <a:cubicBezTo>
                    <a:pt x="3514" y="16946"/>
                    <a:pt x="3381" y="17413"/>
                    <a:pt x="3548" y="17713"/>
                  </a:cubicBezTo>
                  <a:cubicBezTo>
                    <a:pt x="3614" y="17806"/>
                    <a:pt x="3685" y="17846"/>
                    <a:pt x="3746" y="17846"/>
                  </a:cubicBezTo>
                  <a:cubicBezTo>
                    <a:pt x="3837" y="17846"/>
                    <a:pt x="3901" y="17754"/>
                    <a:pt x="3881" y="17613"/>
                  </a:cubicBezTo>
                  <a:cubicBezTo>
                    <a:pt x="3848" y="17413"/>
                    <a:pt x="4048" y="16913"/>
                    <a:pt x="4081" y="16613"/>
                  </a:cubicBezTo>
                  <a:cubicBezTo>
                    <a:pt x="4115" y="16346"/>
                    <a:pt x="4015" y="15845"/>
                    <a:pt x="4015" y="15845"/>
                  </a:cubicBezTo>
                  <a:cubicBezTo>
                    <a:pt x="4015" y="15845"/>
                    <a:pt x="9452" y="10041"/>
                    <a:pt x="17124" y="5838"/>
                  </a:cubicBezTo>
                  <a:cubicBezTo>
                    <a:pt x="17691" y="4037"/>
                    <a:pt x="16423" y="1368"/>
                    <a:pt x="14088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18" name="Google Shape;8618;p113"/>
            <p:cNvSpPr/>
            <p:nvPr/>
          </p:nvSpPr>
          <p:spPr>
            <a:xfrm>
              <a:off x="4634325" y="2181175"/>
              <a:ext cx="9175" cy="23375"/>
            </a:xfrm>
            <a:custGeom>
              <a:avLst/>
              <a:gdLst/>
              <a:ahLst/>
              <a:cxnLst/>
              <a:rect l="l" t="t" r="r" b="b"/>
              <a:pathLst>
                <a:path w="367" h="935" extrusionOk="0">
                  <a:moveTo>
                    <a:pt x="167" y="0"/>
                  </a:moveTo>
                  <a:cubicBezTo>
                    <a:pt x="0" y="467"/>
                    <a:pt x="167" y="768"/>
                    <a:pt x="367" y="934"/>
                  </a:cubicBezTo>
                  <a:cubicBezTo>
                    <a:pt x="167" y="768"/>
                    <a:pt x="100" y="467"/>
                    <a:pt x="167" y="0"/>
                  </a:cubicBez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19" name="Google Shape;8619;p113"/>
            <p:cNvSpPr/>
            <p:nvPr/>
          </p:nvSpPr>
          <p:spPr>
            <a:xfrm>
              <a:off x="4643475" y="2204525"/>
              <a:ext cx="2550" cy="850"/>
            </a:xfrm>
            <a:custGeom>
              <a:avLst/>
              <a:gdLst/>
              <a:ahLst/>
              <a:cxnLst/>
              <a:rect l="l" t="t" r="r" b="b"/>
              <a:pathLst>
                <a:path w="102" h="34" extrusionOk="0">
                  <a:moveTo>
                    <a:pt x="1" y="0"/>
                  </a:moveTo>
                  <a:cubicBezTo>
                    <a:pt x="1" y="0"/>
                    <a:pt x="68" y="34"/>
                    <a:pt x="101" y="34"/>
                  </a:cubicBezTo>
                  <a:cubicBezTo>
                    <a:pt x="68" y="34"/>
                    <a:pt x="68" y="0"/>
                    <a:pt x="1" y="0"/>
                  </a:cubicBez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20" name="Google Shape;8620;p113"/>
            <p:cNvSpPr/>
            <p:nvPr/>
          </p:nvSpPr>
          <p:spPr>
            <a:xfrm>
              <a:off x="4651000" y="2208700"/>
              <a:ext cx="2525" cy="850"/>
            </a:xfrm>
            <a:custGeom>
              <a:avLst/>
              <a:gdLst/>
              <a:ahLst/>
              <a:cxnLst/>
              <a:rect l="l" t="t" r="r" b="b"/>
              <a:pathLst>
                <a:path w="101" h="34" extrusionOk="0">
                  <a:moveTo>
                    <a:pt x="0" y="0"/>
                  </a:moveTo>
                  <a:cubicBezTo>
                    <a:pt x="34" y="0"/>
                    <a:pt x="34" y="0"/>
                    <a:pt x="100" y="33"/>
                  </a:cubicBezTo>
                  <a:cubicBezTo>
                    <a:pt x="34" y="0"/>
                    <a:pt x="34" y="0"/>
                    <a:pt x="0" y="0"/>
                  </a:cubicBez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21" name="Google Shape;8621;p113"/>
            <p:cNvSpPr/>
            <p:nvPr/>
          </p:nvSpPr>
          <p:spPr>
            <a:xfrm>
              <a:off x="4653500" y="2176000"/>
              <a:ext cx="68400" cy="36875"/>
            </a:xfrm>
            <a:custGeom>
              <a:avLst/>
              <a:gdLst/>
              <a:ahLst/>
              <a:cxnLst/>
              <a:rect l="l" t="t" r="r" b="b"/>
              <a:pathLst>
                <a:path w="2736" h="1475" extrusionOk="0">
                  <a:moveTo>
                    <a:pt x="2220" y="0"/>
                  </a:moveTo>
                  <a:cubicBezTo>
                    <a:pt x="2075" y="0"/>
                    <a:pt x="1147" y="920"/>
                    <a:pt x="734" y="1175"/>
                  </a:cubicBezTo>
                  <a:cubicBezTo>
                    <a:pt x="590" y="1232"/>
                    <a:pt x="347" y="1315"/>
                    <a:pt x="111" y="1315"/>
                  </a:cubicBezTo>
                  <a:cubicBezTo>
                    <a:pt x="74" y="1315"/>
                    <a:pt x="37" y="1313"/>
                    <a:pt x="0" y="1308"/>
                  </a:cubicBezTo>
                  <a:lnTo>
                    <a:pt x="0" y="1308"/>
                  </a:lnTo>
                  <a:cubicBezTo>
                    <a:pt x="100" y="1325"/>
                    <a:pt x="200" y="1333"/>
                    <a:pt x="292" y="1333"/>
                  </a:cubicBezTo>
                  <a:cubicBezTo>
                    <a:pt x="384" y="1333"/>
                    <a:pt x="467" y="1325"/>
                    <a:pt x="534" y="1308"/>
                  </a:cubicBezTo>
                  <a:cubicBezTo>
                    <a:pt x="971" y="1152"/>
                    <a:pt x="2053" y="498"/>
                    <a:pt x="2243" y="498"/>
                  </a:cubicBezTo>
                  <a:cubicBezTo>
                    <a:pt x="2256" y="498"/>
                    <a:pt x="2264" y="501"/>
                    <a:pt x="2269" y="508"/>
                  </a:cubicBezTo>
                  <a:cubicBezTo>
                    <a:pt x="2369" y="574"/>
                    <a:pt x="2202" y="1041"/>
                    <a:pt x="2369" y="1341"/>
                  </a:cubicBezTo>
                  <a:cubicBezTo>
                    <a:pt x="2435" y="1434"/>
                    <a:pt x="2506" y="1474"/>
                    <a:pt x="2567" y="1474"/>
                  </a:cubicBezTo>
                  <a:cubicBezTo>
                    <a:pt x="2658" y="1474"/>
                    <a:pt x="2722" y="1382"/>
                    <a:pt x="2702" y="1241"/>
                  </a:cubicBezTo>
                  <a:cubicBezTo>
                    <a:pt x="2669" y="1141"/>
                    <a:pt x="2702" y="1008"/>
                    <a:pt x="2736" y="874"/>
                  </a:cubicBezTo>
                  <a:cubicBezTo>
                    <a:pt x="2702" y="874"/>
                    <a:pt x="2602" y="874"/>
                    <a:pt x="2535" y="808"/>
                  </a:cubicBezTo>
                  <a:cubicBezTo>
                    <a:pt x="2335" y="574"/>
                    <a:pt x="2369" y="74"/>
                    <a:pt x="2235" y="7"/>
                  </a:cubicBezTo>
                  <a:cubicBezTo>
                    <a:pt x="2232" y="2"/>
                    <a:pt x="2227" y="0"/>
                    <a:pt x="2220" y="0"/>
                  </a:cubicBez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22" name="Google Shape;8622;p113"/>
            <p:cNvSpPr/>
            <p:nvPr/>
          </p:nvSpPr>
          <p:spPr>
            <a:xfrm>
              <a:off x="4747725" y="1710075"/>
              <a:ext cx="846475" cy="898175"/>
            </a:xfrm>
            <a:custGeom>
              <a:avLst/>
              <a:gdLst/>
              <a:ahLst/>
              <a:cxnLst/>
              <a:rect l="l" t="t" r="r" b="b"/>
              <a:pathLst>
                <a:path w="33859" h="35927" extrusionOk="0">
                  <a:moveTo>
                    <a:pt x="14039" y="1"/>
                  </a:moveTo>
                  <a:cubicBezTo>
                    <a:pt x="12987" y="1"/>
                    <a:pt x="11944" y="147"/>
                    <a:pt x="11609" y="398"/>
                  </a:cubicBezTo>
                  <a:cubicBezTo>
                    <a:pt x="11075" y="865"/>
                    <a:pt x="10842" y="3533"/>
                    <a:pt x="10275" y="6202"/>
                  </a:cubicBezTo>
                  <a:cubicBezTo>
                    <a:pt x="9641" y="9037"/>
                    <a:pt x="8073" y="11706"/>
                    <a:pt x="6805" y="14241"/>
                  </a:cubicBezTo>
                  <a:cubicBezTo>
                    <a:pt x="4737" y="18544"/>
                    <a:pt x="2569" y="22847"/>
                    <a:pt x="1568" y="27551"/>
                  </a:cubicBezTo>
                  <a:cubicBezTo>
                    <a:pt x="1302" y="28718"/>
                    <a:pt x="1" y="33054"/>
                    <a:pt x="901" y="34155"/>
                  </a:cubicBezTo>
                  <a:cubicBezTo>
                    <a:pt x="932" y="34186"/>
                    <a:pt x="2359" y="35927"/>
                    <a:pt x="6974" y="35927"/>
                  </a:cubicBezTo>
                  <a:cubicBezTo>
                    <a:pt x="7352" y="35927"/>
                    <a:pt x="7751" y="35915"/>
                    <a:pt x="8173" y="35890"/>
                  </a:cubicBezTo>
                  <a:cubicBezTo>
                    <a:pt x="13777" y="35523"/>
                    <a:pt x="17280" y="34556"/>
                    <a:pt x="23451" y="31854"/>
                  </a:cubicBezTo>
                  <a:cubicBezTo>
                    <a:pt x="29184" y="29349"/>
                    <a:pt x="31810" y="28874"/>
                    <a:pt x="32976" y="28874"/>
                  </a:cubicBezTo>
                  <a:cubicBezTo>
                    <a:pt x="33690" y="28874"/>
                    <a:pt x="33858" y="29052"/>
                    <a:pt x="33858" y="29052"/>
                  </a:cubicBezTo>
                  <a:cubicBezTo>
                    <a:pt x="33858" y="29052"/>
                    <a:pt x="28521" y="18811"/>
                    <a:pt x="27020" y="13007"/>
                  </a:cubicBezTo>
                  <a:cubicBezTo>
                    <a:pt x="25485" y="7203"/>
                    <a:pt x="26253" y="3300"/>
                    <a:pt x="25786" y="2366"/>
                  </a:cubicBezTo>
                  <a:cubicBezTo>
                    <a:pt x="25319" y="1465"/>
                    <a:pt x="22417" y="1198"/>
                    <a:pt x="22250" y="1165"/>
                  </a:cubicBezTo>
                  <a:cubicBezTo>
                    <a:pt x="22249" y="1165"/>
                    <a:pt x="22248" y="1165"/>
                    <a:pt x="22247" y="1165"/>
                  </a:cubicBezTo>
                  <a:cubicBezTo>
                    <a:pt x="22121" y="1165"/>
                    <a:pt x="21550" y="3337"/>
                    <a:pt x="19235" y="3337"/>
                  </a:cubicBezTo>
                  <a:cubicBezTo>
                    <a:pt x="19002" y="3337"/>
                    <a:pt x="18751" y="3315"/>
                    <a:pt x="18480" y="3266"/>
                  </a:cubicBezTo>
                  <a:cubicBezTo>
                    <a:pt x="15512" y="2699"/>
                    <a:pt x="15779" y="164"/>
                    <a:pt x="15779" y="164"/>
                  </a:cubicBezTo>
                  <a:cubicBezTo>
                    <a:pt x="15293" y="52"/>
                    <a:pt x="14665" y="1"/>
                    <a:pt x="14039" y="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23" name="Google Shape;8623;p113"/>
            <p:cNvSpPr/>
            <p:nvPr/>
          </p:nvSpPr>
          <p:spPr>
            <a:xfrm>
              <a:off x="4809450" y="1716675"/>
              <a:ext cx="291900" cy="305250"/>
            </a:xfrm>
            <a:custGeom>
              <a:avLst/>
              <a:gdLst/>
              <a:ahLst/>
              <a:cxnLst/>
              <a:rect l="l" t="t" r="r" b="b"/>
              <a:pathLst>
                <a:path w="11676" h="12210" extrusionOk="0">
                  <a:moveTo>
                    <a:pt x="9507" y="0"/>
                  </a:moveTo>
                  <a:cubicBezTo>
                    <a:pt x="9507" y="0"/>
                    <a:pt x="7138" y="367"/>
                    <a:pt x="5771" y="1768"/>
                  </a:cubicBezTo>
                  <a:cubicBezTo>
                    <a:pt x="4370" y="3203"/>
                    <a:pt x="1701" y="6238"/>
                    <a:pt x="0" y="7873"/>
                  </a:cubicBezTo>
                  <a:cubicBezTo>
                    <a:pt x="1701" y="9440"/>
                    <a:pt x="3036" y="12209"/>
                    <a:pt x="3036" y="12209"/>
                  </a:cubicBezTo>
                  <a:cubicBezTo>
                    <a:pt x="3036" y="12209"/>
                    <a:pt x="5537" y="10875"/>
                    <a:pt x="6938" y="9741"/>
                  </a:cubicBezTo>
                  <a:cubicBezTo>
                    <a:pt x="8339" y="8673"/>
                    <a:pt x="11675" y="3169"/>
                    <a:pt x="9507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24" name="Google Shape;8624;p113"/>
            <p:cNvSpPr/>
            <p:nvPr/>
          </p:nvSpPr>
          <p:spPr>
            <a:xfrm>
              <a:off x="4996425" y="1221025"/>
              <a:ext cx="495200" cy="455600"/>
            </a:xfrm>
            <a:custGeom>
              <a:avLst/>
              <a:gdLst/>
              <a:ahLst/>
              <a:cxnLst/>
              <a:rect l="l" t="t" r="r" b="b"/>
              <a:pathLst>
                <a:path w="19808" h="18224" extrusionOk="0">
                  <a:moveTo>
                    <a:pt x="9635" y="1"/>
                  </a:moveTo>
                  <a:cubicBezTo>
                    <a:pt x="5423" y="1"/>
                    <a:pt x="2012" y="3494"/>
                    <a:pt x="1828" y="8318"/>
                  </a:cubicBezTo>
                  <a:lnTo>
                    <a:pt x="1828" y="9085"/>
                  </a:lnTo>
                  <a:cubicBezTo>
                    <a:pt x="1661" y="9052"/>
                    <a:pt x="1494" y="9019"/>
                    <a:pt x="1227" y="8985"/>
                  </a:cubicBezTo>
                  <a:cubicBezTo>
                    <a:pt x="1186" y="8979"/>
                    <a:pt x="1146" y="8977"/>
                    <a:pt x="1106" y="8977"/>
                  </a:cubicBezTo>
                  <a:cubicBezTo>
                    <a:pt x="467" y="8977"/>
                    <a:pt x="1" y="9726"/>
                    <a:pt x="126" y="10920"/>
                  </a:cubicBezTo>
                  <a:cubicBezTo>
                    <a:pt x="306" y="12353"/>
                    <a:pt x="1420" y="12771"/>
                    <a:pt x="2155" y="12771"/>
                  </a:cubicBezTo>
                  <a:cubicBezTo>
                    <a:pt x="2241" y="12771"/>
                    <a:pt x="2321" y="12765"/>
                    <a:pt x="2395" y="12755"/>
                  </a:cubicBezTo>
                  <a:lnTo>
                    <a:pt x="2461" y="12755"/>
                  </a:lnTo>
                  <a:cubicBezTo>
                    <a:pt x="2562" y="13088"/>
                    <a:pt x="2695" y="13388"/>
                    <a:pt x="2828" y="13689"/>
                  </a:cubicBezTo>
                  <a:cubicBezTo>
                    <a:pt x="4202" y="16671"/>
                    <a:pt x="7026" y="18224"/>
                    <a:pt x="9861" y="18224"/>
                  </a:cubicBezTo>
                  <a:cubicBezTo>
                    <a:pt x="12257" y="18224"/>
                    <a:pt x="14661" y="17115"/>
                    <a:pt x="16205" y="14823"/>
                  </a:cubicBezTo>
                  <a:cubicBezTo>
                    <a:pt x="16371" y="14523"/>
                    <a:pt x="16572" y="14256"/>
                    <a:pt x="16705" y="13989"/>
                  </a:cubicBezTo>
                  <a:lnTo>
                    <a:pt x="16738" y="13989"/>
                  </a:lnTo>
                  <a:cubicBezTo>
                    <a:pt x="16896" y="14025"/>
                    <a:pt x="17084" y="14048"/>
                    <a:pt x="17287" y="14048"/>
                  </a:cubicBezTo>
                  <a:cubicBezTo>
                    <a:pt x="18031" y="14048"/>
                    <a:pt x="18973" y="13733"/>
                    <a:pt x="19340" y="12554"/>
                  </a:cubicBezTo>
                  <a:cubicBezTo>
                    <a:pt x="19807" y="11254"/>
                    <a:pt x="19340" y="10486"/>
                    <a:pt x="18640" y="10420"/>
                  </a:cubicBezTo>
                  <a:lnTo>
                    <a:pt x="18039" y="10420"/>
                  </a:lnTo>
                  <a:cubicBezTo>
                    <a:pt x="18073" y="10186"/>
                    <a:pt x="18139" y="9886"/>
                    <a:pt x="18173" y="9652"/>
                  </a:cubicBezTo>
                  <a:cubicBezTo>
                    <a:pt x="18840" y="4449"/>
                    <a:pt x="15471" y="179"/>
                    <a:pt x="10734" y="79"/>
                  </a:cubicBezTo>
                  <a:cubicBezTo>
                    <a:pt x="10363" y="26"/>
                    <a:pt x="9996" y="1"/>
                    <a:pt x="9635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25" name="Google Shape;8625;p113"/>
            <p:cNvSpPr/>
            <p:nvPr/>
          </p:nvSpPr>
          <p:spPr>
            <a:xfrm>
              <a:off x="5310625" y="1468150"/>
              <a:ext cx="57575" cy="28400"/>
            </a:xfrm>
            <a:custGeom>
              <a:avLst/>
              <a:gdLst/>
              <a:ahLst/>
              <a:cxnLst/>
              <a:rect l="l" t="t" r="r" b="b"/>
              <a:pathLst>
                <a:path w="2303" h="1136" extrusionOk="0">
                  <a:moveTo>
                    <a:pt x="1168" y="1"/>
                  </a:moveTo>
                  <a:cubicBezTo>
                    <a:pt x="901" y="1"/>
                    <a:pt x="601" y="168"/>
                    <a:pt x="434" y="368"/>
                  </a:cubicBezTo>
                  <a:cubicBezTo>
                    <a:pt x="301" y="468"/>
                    <a:pt x="268" y="601"/>
                    <a:pt x="167" y="701"/>
                  </a:cubicBezTo>
                  <a:cubicBezTo>
                    <a:pt x="101" y="835"/>
                    <a:pt x="67" y="968"/>
                    <a:pt x="1" y="1102"/>
                  </a:cubicBezTo>
                  <a:cubicBezTo>
                    <a:pt x="167" y="868"/>
                    <a:pt x="301" y="635"/>
                    <a:pt x="501" y="468"/>
                  </a:cubicBezTo>
                  <a:cubicBezTo>
                    <a:pt x="684" y="316"/>
                    <a:pt x="894" y="163"/>
                    <a:pt x="1107" y="163"/>
                  </a:cubicBezTo>
                  <a:cubicBezTo>
                    <a:pt x="1128" y="163"/>
                    <a:pt x="1148" y="165"/>
                    <a:pt x="1168" y="168"/>
                  </a:cubicBezTo>
                  <a:cubicBezTo>
                    <a:pt x="1435" y="168"/>
                    <a:pt x="1635" y="301"/>
                    <a:pt x="1835" y="468"/>
                  </a:cubicBezTo>
                  <a:cubicBezTo>
                    <a:pt x="2002" y="635"/>
                    <a:pt x="2236" y="868"/>
                    <a:pt x="2269" y="1135"/>
                  </a:cubicBezTo>
                  <a:cubicBezTo>
                    <a:pt x="2302" y="835"/>
                    <a:pt x="2136" y="601"/>
                    <a:pt x="1935" y="368"/>
                  </a:cubicBezTo>
                  <a:cubicBezTo>
                    <a:pt x="1769" y="168"/>
                    <a:pt x="1468" y="1"/>
                    <a:pt x="1168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26" name="Google Shape;8626;p113"/>
            <p:cNvSpPr/>
            <p:nvPr/>
          </p:nvSpPr>
          <p:spPr>
            <a:xfrm>
              <a:off x="5133000" y="1452325"/>
              <a:ext cx="56725" cy="29200"/>
            </a:xfrm>
            <a:custGeom>
              <a:avLst/>
              <a:gdLst/>
              <a:ahLst/>
              <a:cxnLst/>
              <a:rect l="l" t="t" r="r" b="b"/>
              <a:pathLst>
                <a:path w="2269" h="1168" extrusionOk="0">
                  <a:moveTo>
                    <a:pt x="1168" y="0"/>
                  </a:moveTo>
                  <a:cubicBezTo>
                    <a:pt x="868" y="67"/>
                    <a:pt x="568" y="234"/>
                    <a:pt x="401" y="434"/>
                  </a:cubicBezTo>
                  <a:cubicBezTo>
                    <a:pt x="301" y="500"/>
                    <a:pt x="234" y="634"/>
                    <a:pt x="167" y="767"/>
                  </a:cubicBezTo>
                  <a:cubicBezTo>
                    <a:pt x="101" y="901"/>
                    <a:pt x="34" y="1001"/>
                    <a:pt x="1" y="1134"/>
                  </a:cubicBezTo>
                  <a:cubicBezTo>
                    <a:pt x="167" y="934"/>
                    <a:pt x="334" y="734"/>
                    <a:pt x="534" y="567"/>
                  </a:cubicBezTo>
                  <a:cubicBezTo>
                    <a:pt x="734" y="334"/>
                    <a:pt x="935" y="234"/>
                    <a:pt x="1201" y="234"/>
                  </a:cubicBezTo>
                  <a:cubicBezTo>
                    <a:pt x="1238" y="223"/>
                    <a:pt x="1275" y="219"/>
                    <a:pt x="1312" y="219"/>
                  </a:cubicBezTo>
                  <a:cubicBezTo>
                    <a:pt x="1515" y="219"/>
                    <a:pt x="1728" y="359"/>
                    <a:pt x="1869" y="500"/>
                  </a:cubicBezTo>
                  <a:cubicBezTo>
                    <a:pt x="2035" y="667"/>
                    <a:pt x="2202" y="934"/>
                    <a:pt x="2236" y="1168"/>
                  </a:cubicBezTo>
                  <a:cubicBezTo>
                    <a:pt x="2269" y="901"/>
                    <a:pt x="2169" y="634"/>
                    <a:pt x="1935" y="400"/>
                  </a:cubicBezTo>
                  <a:cubicBezTo>
                    <a:pt x="1735" y="167"/>
                    <a:pt x="1435" y="0"/>
                    <a:pt x="1168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27" name="Google Shape;8627;p113"/>
            <p:cNvSpPr/>
            <p:nvPr/>
          </p:nvSpPr>
          <p:spPr>
            <a:xfrm>
              <a:off x="5184700" y="1579900"/>
              <a:ext cx="91775" cy="20875"/>
            </a:xfrm>
            <a:custGeom>
              <a:avLst/>
              <a:gdLst/>
              <a:ahLst/>
              <a:cxnLst/>
              <a:rect l="l" t="t" r="r" b="b"/>
              <a:pathLst>
                <a:path w="3671" h="835" extrusionOk="0">
                  <a:moveTo>
                    <a:pt x="1" y="1"/>
                  </a:moveTo>
                  <a:lnTo>
                    <a:pt x="1" y="1"/>
                  </a:lnTo>
                  <a:cubicBezTo>
                    <a:pt x="201" y="234"/>
                    <a:pt x="501" y="401"/>
                    <a:pt x="801" y="568"/>
                  </a:cubicBezTo>
                  <a:cubicBezTo>
                    <a:pt x="1068" y="701"/>
                    <a:pt x="1435" y="801"/>
                    <a:pt x="1769" y="835"/>
                  </a:cubicBezTo>
                  <a:cubicBezTo>
                    <a:pt x="2069" y="835"/>
                    <a:pt x="2402" y="835"/>
                    <a:pt x="2736" y="735"/>
                  </a:cubicBezTo>
                  <a:cubicBezTo>
                    <a:pt x="2936" y="701"/>
                    <a:pt x="3036" y="668"/>
                    <a:pt x="3203" y="601"/>
                  </a:cubicBezTo>
                  <a:cubicBezTo>
                    <a:pt x="3370" y="534"/>
                    <a:pt x="3503" y="501"/>
                    <a:pt x="3670" y="401"/>
                  </a:cubicBezTo>
                  <a:lnTo>
                    <a:pt x="3670" y="401"/>
                  </a:lnTo>
                  <a:cubicBezTo>
                    <a:pt x="3336" y="501"/>
                    <a:pt x="3036" y="568"/>
                    <a:pt x="2703" y="601"/>
                  </a:cubicBezTo>
                  <a:cubicBezTo>
                    <a:pt x="2459" y="650"/>
                    <a:pt x="2250" y="681"/>
                    <a:pt x="2025" y="681"/>
                  </a:cubicBezTo>
                  <a:cubicBezTo>
                    <a:pt x="1943" y="681"/>
                    <a:pt x="1858" y="677"/>
                    <a:pt x="1769" y="668"/>
                  </a:cubicBezTo>
                  <a:cubicBezTo>
                    <a:pt x="1468" y="601"/>
                    <a:pt x="1135" y="568"/>
                    <a:pt x="835" y="434"/>
                  </a:cubicBezTo>
                  <a:cubicBezTo>
                    <a:pt x="534" y="334"/>
                    <a:pt x="268" y="201"/>
                    <a:pt x="1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28" name="Google Shape;8628;p113"/>
            <p:cNvSpPr/>
            <p:nvPr/>
          </p:nvSpPr>
          <p:spPr>
            <a:xfrm>
              <a:off x="5205550" y="1608250"/>
              <a:ext cx="37550" cy="16725"/>
            </a:xfrm>
            <a:custGeom>
              <a:avLst/>
              <a:gdLst/>
              <a:ahLst/>
              <a:cxnLst/>
              <a:rect l="l" t="t" r="r" b="b"/>
              <a:pathLst>
                <a:path w="1502" h="669" extrusionOk="0">
                  <a:moveTo>
                    <a:pt x="1" y="1"/>
                  </a:moveTo>
                  <a:lnTo>
                    <a:pt x="1" y="1"/>
                  </a:lnTo>
                  <a:cubicBezTo>
                    <a:pt x="34" y="168"/>
                    <a:pt x="167" y="268"/>
                    <a:pt x="301" y="368"/>
                  </a:cubicBezTo>
                  <a:cubicBezTo>
                    <a:pt x="368" y="435"/>
                    <a:pt x="534" y="535"/>
                    <a:pt x="668" y="568"/>
                  </a:cubicBezTo>
                  <a:cubicBezTo>
                    <a:pt x="801" y="601"/>
                    <a:pt x="968" y="668"/>
                    <a:pt x="1068" y="668"/>
                  </a:cubicBezTo>
                  <a:cubicBezTo>
                    <a:pt x="1202" y="668"/>
                    <a:pt x="1368" y="668"/>
                    <a:pt x="1502" y="601"/>
                  </a:cubicBezTo>
                  <a:cubicBezTo>
                    <a:pt x="1368" y="568"/>
                    <a:pt x="1202" y="568"/>
                    <a:pt x="1068" y="535"/>
                  </a:cubicBezTo>
                  <a:lnTo>
                    <a:pt x="701" y="401"/>
                  </a:lnTo>
                  <a:cubicBezTo>
                    <a:pt x="601" y="368"/>
                    <a:pt x="468" y="301"/>
                    <a:pt x="334" y="234"/>
                  </a:cubicBezTo>
                  <a:cubicBezTo>
                    <a:pt x="201" y="168"/>
                    <a:pt x="101" y="101"/>
                    <a:pt x="1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29" name="Google Shape;8629;p113"/>
            <p:cNvSpPr/>
            <p:nvPr/>
          </p:nvSpPr>
          <p:spPr>
            <a:xfrm>
              <a:off x="5214725" y="1535700"/>
              <a:ext cx="51725" cy="15400"/>
            </a:xfrm>
            <a:custGeom>
              <a:avLst/>
              <a:gdLst/>
              <a:ahLst/>
              <a:cxnLst/>
              <a:rect l="l" t="t" r="r" b="b"/>
              <a:pathLst>
                <a:path w="2069" h="616" extrusionOk="0">
                  <a:moveTo>
                    <a:pt x="1" y="1"/>
                  </a:moveTo>
                  <a:lnTo>
                    <a:pt x="234" y="234"/>
                  </a:lnTo>
                  <a:cubicBezTo>
                    <a:pt x="301" y="268"/>
                    <a:pt x="401" y="334"/>
                    <a:pt x="468" y="401"/>
                  </a:cubicBezTo>
                  <a:cubicBezTo>
                    <a:pt x="634" y="501"/>
                    <a:pt x="801" y="568"/>
                    <a:pt x="1001" y="601"/>
                  </a:cubicBezTo>
                  <a:cubicBezTo>
                    <a:pt x="1065" y="611"/>
                    <a:pt x="1127" y="616"/>
                    <a:pt x="1189" y="616"/>
                  </a:cubicBezTo>
                  <a:cubicBezTo>
                    <a:pt x="1548" y="616"/>
                    <a:pt x="1869" y="453"/>
                    <a:pt x="2069" y="168"/>
                  </a:cubicBezTo>
                  <a:lnTo>
                    <a:pt x="2069" y="168"/>
                  </a:lnTo>
                  <a:cubicBezTo>
                    <a:pt x="1830" y="353"/>
                    <a:pt x="1549" y="455"/>
                    <a:pt x="1242" y="455"/>
                  </a:cubicBezTo>
                  <a:cubicBezTo>
                    <a:pt x="1163" y="455"/>
                    <a:pt x="1083" y="448"/>
                    <a:pt x="1001" y="434"/>
                  </a:cubicBezTo>
                  <a:cubicBezTo>
                    <a:pt x="835" y="401"/>
                    <a:pt x="668" y="334"/>
                    <a:pt x="501" y="268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30" name="Google Shape;8630;p113"/>
            <p:cNvSpPr/>
            <p:nvPr/>
          </p:nvSpPr>
          <p:spPr>
            <a:xfrm>
              <a:off x="4929525" y="1171075"/>
              <a:ext cx="472025" cy="275550"/>
            </a:xfrm>
            <a:custGeom>
              <a:avLst/>
              <a:gdLst/>
              <a:ahLst/>
              <a:cxnLst/>
              <a:rect l="l" t="t" r="r" b="b"/>
              <a:pathLst>
                <a:path w="18881" h="11022" extrusionOk="0">
                  <a:moveTo>
                    <a:pt x="13652" y="0"/>
                  </a:moveTo>
                  <a:cubicBezTo>
                    <a:pt x="11459" y="0"/>
                    <a:pt x="8873" y="743"/>
                    <a:pt x="6705" y="2477"/>
                  </a:cubicBezTo>
                  <a:cubicBezTo>
                    <a:pt x="4971" y="3878"/>
                    <a:pt x="0" y="10583"/>
                    <a:pt x="3203" y="10983"/>
                  </a:cubicBezTo>
                  <a:cubicBezTo>
                    <a:pt x="3440" y="11009"/>
                    <a:pt x="3685" y="11021"/>
                    <a:pt x="3936" y="11021"/>
                  </a:cubicBezTo>
                  <a:cubicBezTo>
                    <a:pt x="9241" y="11021"/>
                    <a:pt x="17179" y="5546"/>
                    <a:pt x="17179" y="5546"/>
                  </a:cubicBezTo>
                  <a:cubicBezTo>
                    <a:pt x="17179" y="5546"/>
                    <a:pt x="18881" y="3244"/>
                    <a:pt x="18247" y="1977"/>
                  </a:cubicBezTo>
                  <a:cubicBezTo>
                    <a:pt x="17646" y="743"/>
                    <a:pt x="15845" y="0"/>
                    <a:pt x="13652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31" name="Google Shape;8631;p113"/>
            <p:cNvSpPr/>
            <p:nvPr/>
          </p:nvSpPr>
          <p:spPr>
            <a:xfrm>
              <a:off x="5290650" y="1218150"/>
              <a:ext cx="226825" cy="263375"/>
            </a:xfrm>
            <a:custGeom>
              <a:avLst/>
              <a:gdLst/>
              <a:ahLst/>
              <a:cxnLst/>
              <a:rect l="l" t="t" r="r" b="b"/>
              <a:pathLst>
                <a:path w="9073" h="10535" extrusionOk="0">
                  <a:moveTo>
                    <a:pt x="2511" y="1"/>
                  </a:moveTo>
                  <a:cubicBezTo>
                    <a:pt x="186" y="1"/>
                    <a:pt x="1" y="1497"/>
                    <a:pt x="633" y="1928"/>
                  </a:cubicBezTo>
                  <a:cubicBezTo>
                    <a:pt x="5169" y="4864"/>
                    <a:pt x="6270" y="10535"/>
                    <a:pt x="6270" y="10535"/>
                  </a:cubicBezTo>
                  <a:lnTo>
                    <a:pt x="7771" y="10368"/>
                  </a:lnTo>
                  <a:cubicBezTo>
                    <a:pt x="7771" y="10368"/>
                    <a:pt x="9072" y="4664"/>
                    <a:pt x="6637" y="1695"/>
                  </a:cubicBezTo>
                  <a:cubicBezTo>
                    <a:pt x="5970" y="894"/>
                    <a:pt x="5103" y="327"/>
                    <a:pt x="3802" y="127"/>
                  </a:cubicBezTo>
                  <a:cubicBezTo>
                    <a:pt x="3313" y="40"/>
                    <a:pt x="2885" y="1"/>
                    <a:pt x="251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32" name="Google Shape;8632;p113"/>
            <p:cNvSpPr/>
            <p:nvPr/>
          </p:nvSpPr>
          <p:spPr>
            <a:xfrm>
              <a:off x="5043775" y="14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33" name="Google Shape;8633;p113"/>
            <p:cNvSpPr/>
            <p:nvPr/>
          </p:nvSpPr>
          <p:spPr>
            <a:xfrm>
              <a:off x="5338975" y="1430075"/>
              <a:ext cx="62575" cy="33950"/>
            </a:xfrm>
            <a:custGeom>
              <a:avLst/>
              <a:gdLst/>
              <a:ahLst/>
              <a:cxnLst/>
              <a:rect l="l" t="t" r="r" b="b"/>
              <a:pathLst>
                <a:path w="2503" h="1358" extrusionOk="0">
                  <a:moveTo>
                    <a:pt x="449" y="1"/>
                  </a:moveTo>
                  <a:cubicBezTo>
                    <a:pt x="302" y="1"/>
                    <a:pt x="157" y="17"/>
                    <a:pt x="1" y="56"/>
                  </a:cubicBezTo>
                  <a:cubicBezTo>
                    <a:pt x="501" y="56"/>
                    <a:pt x="968" y="190"/>
                    <a:pt x="1435" y="390"/>
                  </a:cubicBezTo>
                  <a:cubicBezTo>
                    <a:pt x="1635" y="523"/>
                    <a:pt x="1835" y="657"/>
                    <a:pt x="2002" y="823"/>
                  </a:cubicBezTo>
                  <a:cubicBezTo>
                    <a:pt x="2202" y="990"/>
                    <a:pt x="2336" y="1157"/>
                    <a:pt x="2503" y="1357"/>
                  </a:cubicBezTo>
                  <a:cubicBezTo>
                    <a:pt x="2469" y="1224"/>
                    <a:pt x="2436" y="1157"/>
                    <a:pt x="2336" y="1024"/>
                  </a:cubicBezTo>
                  <a:cubicBezTo>
                    <a:pt x="2269" y="957"/>
                    <a:pt x="2169" y="823"/>
                    <a:pt x="2102" y="723"/>
                  </a:cubicBezTo>
                  <a:cubicBezTo>
                    <a:pt x="1869" y="557"/>
                    <a:pt x="1669" y="390"/>
                    <a:pt x="1469" y="290"/>
                  </a:cubicBezTo>
                  <a:cubicBezTo>
                    <a:pt x="1268" y="156"/>
                    <a:pt x="1002" y="56"/>
                    <a:pt x="768" y="23"/>
                  </a:cubicBezTo>
                  <a:cubicBezTo>
                    <a:pt x="658" y="9"/>
                    <a:pt x="553" y="1"/>
                    <a:pt x="449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34" name="Google Shape;8634;p113"/>
            <p:cNvSpPr/>
            <p:nvPr/>
          </p:nvSpPr>
          <p:spPr>
            <a:xfrm>
              <a:off x="5113000" y="1421650"/>
              <a:ext cx="65900" cy="25675"/>
            </a:xfrm>
            <a:custGeom>
              <a:avLst/>
              <a:gdLst/>
              <a:ahLst/>
              <a:cxnLst/>
              <a:rect l="l" t="t" r="r" b="b"/>
              <a:pathLst>
                <a:path w="2636" h="1027" extrusionOk="0">
                  <a:moveTo>
                    <a:pt x="2234" y="0"/>
                  </a:moveTo>
                  <a:cubicBezTo>
                    <a:pt x="1869" y="0"/>
                    <a:pt x="1509" y="62"/>
                    <a:pt x="1168" y="160"/>
                  </a:cubicBezTo>
                  <a:cubicBezTo>
                    <a:pt x="967" y="293"/>
                    <a:pt x="734" y="360"/>
                    <a:pt x="534" y="527"/>
                  </a:cubicBezTo>
                  <a:cubicBezTo>
                    <a:pt x="334" y="660"/>
                    <a:pt x="167" y="860"/>
                    <a:pt x="0" y="1027"/>
                  </a:cubicBezTo>
                  <a:cubicBezTo>
                    <a:pt x="234" y="894"/>
                    <a:pt x="400" y="793"/>
                    <a:pt x="634" y="660"/>
                  </a:cubicBezTo>
                  <a:cubicBezTo>
                    <a:pt x="834" y="527"/>
                    <a:pt x="1034" y="460"/>
                    <a:pt x="1234" y="360"/>
                  </a:cubicBezTo>
                  <a:cubicBezTo>
                    <a:pt x="1468" y="260"/>
                    <a:pt x="1701" y="193"/>
                    <a:pt x="1901" y="160"/>
                  </a:cubicBezTo>
                  <a:cubicBezTo>
                    <a:pt x="2135" y="126"/>
                    <a:pt x="2368" y="60"/>
                    <a:pt x="2635" y="26"/>
                  </a:cubicBezTo>
                  <a:cubicBezTo>
                    <a:pt x="2501" y="8"/>
                    <a:pt x="2367" y="0"/>
                    <a:pt x="2234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8635" name="Google Shape;8635;p113"/>
          <p:cNvGrpSpPr/>
          <p:nvPr/>
        </p:nvGrpSpPr>
        <p:grpSpPr>
          <a:xfrm>
            <a:off x="7246625" y="2567188"/>
            <a:ext cx="1067475" cy="1744675"/>
            <a:chOff x="4013025" y="3151850"/>
            <a:chExt cx="1067475" cy="1744675"/>
          </a:xfrm>
        </p:grpSpPr>
        <p:sp>
          <p:nvSpPr>
            <p:cNvPr id="8636" name="Google Shape;8636;p113"/>
            <p:cNvSpPr/>
            <p:nvPr/>
          </p:nvSpPr>
          <p:spPr>
            <a:xfrm>
              <a:off x="4299900" y="3190100"/>
              <a:ext cx="768075" cy="800475"/>
            </a:xfrm>
            <a:custGeom>
              <a:avLst/>
              <a:gdLst/>
              <a:ahLst/>
              <a:cxnLst/>
              <a:rect l="l" t="t" r="r" b="b"/>
              <a:pathLst>
                <a:path w="30723" h="32019" extrusionOk="0">
                  <a:moveTo>
                    <a:pt x="15391" y="0"/>
                  </a:moveTo>
                  <a:cubicBezTo>
                    <a:pt x="13653" y="0"/>
                    <a:pt x="11912" y="558"/>
                    <a:pt x="10375" y="1340"/>
                  </a:cubicBezTo>
                  <a:cubicBezTo>
                    <a:pt x="9641" y="1707"/>
                    <a:pt x="7406" y="2841"/>
                    <a:pt x="7506" y="3875"/>
                  </a:cubicBezTo>
                  <a:cubicBezTo>
                    <a:pt x="7573" y="5042"/>
                    <a:pt x="3837" y="14382"/>
                    <a:pt x="1835" y="19186"/>
                  </a:cubicBezTo>
                  <a:cubicBezTo>
                    <a:pt x="1" y="23556"/>
                    <a:pt x="134" y="30160"/>
                    <a:pt x="5538" y="31695"/>
                  </a:cubicBezTo>
                  <a:cubicBezTo>
                    <a:pt x="6416" y="31925"/>
                    <a:pt x="7312" y="32019"/>
                    <a:pt x="8216" y="32019"/>
                  </a:cubicBezTo>
                  <a:cubicBezTo>
                    <a:pt x="9408" y="32019"/>
                    <a:pt x="10614" y="31856"/>
                    <a:pt x="11809" y="31628"/>
                  </a:cubicBezTo>
                  <a:cubicBezTo>
                    <a:pt x="13862" y="31205"/>
                    <a:pt x="15979" y="30526"/>
                    <a:pt x="18097" y="30526"/>
                  </a:cubicBezTo>
                  <a:cubicBezTo>
                    <a:pt x="18147" y="30526"/>
                    <a:pt x="18197" y="30527"/>
                    <a:pt x="18247" y="30527"/>
                  </a:cubicBezTo>
                  <a:cubicBezTo>
                    <a:pt x="19812" y="30554"/>
                    <a:pt x="21272" y="31171"/>
                    <a:pt x="22827" y="31171"/>
                  </a:cubicBezTo>
                  <a:cubicBezTo>
                    <a:pt x="23228" y="31171"/>
                    <a:pt x="23635" y="31130"/>
                    <a:pt x="24051" y="31028"/>
                  </a:cubicBezTo>
                  <a:cubicBezTo>
                    <a:pt x="25319" y="30728"/>
                    <a:pt x="26386" y="29994"/>
                    <a:pt x="27354" y="29160"/>
                  </a:cubicBezTo>
                  <a:cubicBezTo>
                    <a:pt x="29188" y="27525"/>
                    <a:pt x="30723" y="24890"/>
                    <a:pt x="29422" y="22488"/>
                  </a:cubicBezTo>
                  <a:cubicBezTo>
                    <a:pt x="28855" y="21454"/>
                    <a:pt x="27887" y="20687"/>
                    <a:pt x="27087" y="19786"/>
                  </a:cubicBezTo>
                  <a:cubicBezTo>
                    <a:pt x="25319" y="17685"/>
                    <a:pt x="25319" y="15350"/>
                    <a:pt x="24985" y="12815"/>
                  </a:cubicBezTo>
                  <a:cubicBezTo>
                    <a:pt x="24585" y="10046"/>
                    <a:pt x="23651" y="7344"/>
                    <a:pt x="22150" y="5009"/>
                  </a:cubicBezTo>
                  <a:cubicBezTo>
                    <a:pt x="21183" y="3508"/>
                    <a:pt x="19882" y="1640"/>
                    <a:pt x="18247" y="673"/>
                  </a:cubicBezTo>
                  <a:cubicBezTo>
                    <a:pt x="17747" y="372"/>
                    <a:pt x="17246" y="172"/>
                    <a:pt x="16846" y="139"/>
                  </a:cubicBezTo>
                  <a:cubicBezTo>
                    <a:pt x="16364" y="44"/>
                    <a:pt x="15878" y="0"/>
                    <a:pt x="15391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37" name="Google Shape;8637;p113"/>
            <p:cNvSpPr/>
            <p:nvPr/>
          </p:nvSpPr>
          <p:spPr>
            <a:xfrm>
              <a:off x="4558425" y="3507950"/>
              <a:ext cx="126775" cy="216025"/>
            </a:xfrm>
            <a:custGeom>
              <a:avLst/>
              <a:gdLst/>
              <a:ahLst/>
              <a:cxnLst/>
              <a:rect l="l" t="t" r="r" b="b"/>
              <a:pathLst>
                <a:path w="5071" h="8641" extrusionOk="0">
                  <a:moveTo>
                    <a:pt x="1" y="1"/>
                  </a:moveTo>
                  <a:lnTo>
                    <a:pt x="1" y="8640"/>
                  </a:lnTo>
                  <a:lnTo>
                    <a:pt x="5071" y="8640"/>
                  </a:lnTo>
                  <a:lnTo>
                    <a:pt x="5071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38" name="Google Shape;8638;p113"/>
            <p:cNvSpPr/>
            <p:nvPr/>
          </p:nvSpPr>
          <p:spPr>
            <a:xfrm>
              <a:off x="4409150" y="3212750"/>
              <a:ext cx="406975" cy="400300"/>
            </a:xfrm>
            <a:custGeom>
              <a:avLst/>
              <a:gdLst/>
              <a:ahLst/>
              <a:cxnLst/>
              <a:rect l="l" t="t" r="r" b="b"/>
              <a:pathLst>
                <a:path w="16279" h="16012" extrusionOk="0">
                  <a:moveTo>
                    <a:pt x="7506" y="0"/>
                  </a:moveTo>
                  <a:cubicBezTo>
                    <a:pt x="3470" y="0"/>
                    <a:pt x="1" y="3970"/>
                    <a:pt x="1" y="8440"/>
                  </a:cubicBezTo>
                  <a:cubicBezTo>
                    <a:pt x="1" y="12909"/>
                    <a:pt x="3303" y="16012"/>
                    <a:pt x="7339" y="16012"/>
                  </a:cubicBezTo>
                  <a:cubicBezTo>
                    <a:pt x="10141" y="16012"/>
                    <a:pt x="12443" y="14310"/>
                    <a:pt x="13710" y="11842"/>
                  </a:cubicBezTo>
                  <a:lnTo>
                    <a:pt x="13777" y="11842"/>
                  </a:lnTo>
                  <a:cubicBezTo>
                    <a:pt x="13898" y="11870"/>
                    <a:pt x="14050" y="11890"/>
                    <a:pt x="14218" y="11890"/>
                  </a:cubicBezTo>
                  <a:cubicBezTo>
                    <a:pt x="14841" y="11890"/>
                    <a:pt x="15683" y="11625"/>
                    <a:pt x="15945" y="10574"/>
                  </a:cubicBezTo>
                  <a:cubicBezTo>
                    <a:pt x="16279" y="9407"/>
                    <a:pt x="15845" y="8706"/>
                    <a:pt x="15278" y="8706"/>
                  </a:cubicBezTo>
                  <a:cubicBezTo>
                    <a:pt x="15045" y="8706"/>
                    <a:pt x="14878" y="8706"/>
                    <a:pt x="14778" y="8740"/>
                  </a:cubicBezTo>
                  <a:cubicBezTo>
                    <a:pt x="14811" y="8540"/>
                    <a:pt x="14845" y="8273"/>
                    <a:pt x="14845" y="8073"/>
                  </a:cubicBezTo>
                  <a:cubicBezTo>
                    <a:pt x="15312" y="3636"/>
                    <a:pt x="11542" y="0"/>
                    <a:pt x="7506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39" name="Google Shape;8639;p113"/>
            <p:cNvSpPr/>
            <p:nvPr/>
          </p:nvSpPr>
          <p:spPr>
            <a:xfrm>
              <a:off x="4675175" y="4745550"/>
              <a:ext cx="89250" cy="150975"/>
            </a:xfrm>
            <a:custGeom>
              <a:avLst/>
              <a:gdLst/>
              <a:ahLst/>
              <a:cxnLst/>
              <a:rect l="l" t="t" r="r" b="b"/>
              <a:pathLst>
                <a:path w="3570" h="6039" extrusionOk="0">
                  <a:moveTo>
                    <a:pt x="1663" y="1"/>
                  </a:moveTo>
                  <a:cubicBezTo>
                    <a:pt x="981" y="1"/>
                    <a:pt x="298" y="446"/>
                    <a:pt x="167" y="1266"/>
                  </a:cubicBezTo>
                  <a:cubicBezTo>
                    <a:pt x="67" y="1800"/>
                    <a:pt x="1" y="2467"/>
                    <a:pt x="1" y="3168"/>
                  </a:cubicBezTo>
                  <a:cubicBezTo>
                    <a:pt x="1" y="4838"/>
                    <a:pt x="249" y="6039"/>
                    <a:pt x="1125" y="6039"/>
                  </a:cubicBezTo>
                  <a:cubicBezTo>
                    <a:pt x="1211" y="6039"/>
                    <a:pt x="1303" y="6027"/>
                    <a:pt x="1402" y="6003"/>
                  </a:cubicBezTo>
                  <a:cubicBezTo>
                    <a:pt x="2569" y="5770"/>
                    <a:pt x="3570" y="3101"/>
                    <a:pt x="3036" y="933"/>
                  </a:cubicBezTo>
                  <a:cubicBezTo>
                    <a:pt x="3003" y="933"/>
                    <a:pt x="3003" y="933"/>
                    <a:pt x="3003" y="866"/>
                  </a:cubicBezTo>
                  <a:cubicBezTo>
                    <a:pt x="2738" y="278"/>
                    <a:pt x="2201" y="1"/>
                    <a:pt x="16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40" name="Google Shape;8640;p113"/>
            <p:cNvSpPr/>
            <p:nvPr/>
          </p:nvSpPr>
          <p:spPr>
            <a:xfrm>
              <a:off x="4666825" y="4286000"/>
              <a:ext cx="271900" cy="495625"/>
            </a:xfrm>
            <a:custGeom>
              <a:avLst/>
              <a:gdLst/>
              <a:ahLst/>
              <a:cxnLst/>
              <a:rect l="l" t="t" r="r" b="b"/>
              <a:pathLst>
                <a:path w="10876" h="19825" extrusionOk="0">
                  <a:moveTo>
                    <a:pt x="1" y="1"/>
                  </a:moveTo>
                  <a:cubicBezTo>
                    <a:pt x="1" y="1"/>
                    <a:pt x="902" y="5405"/>
                    <a:pt x="1102" y="10041"/>
                  </a:cubicBezTo>
                  <a:cubicBezTo>
                    <a:pt x="1335" y="14078"/>
                    <a:pt x="1235" y="17914"/>
                    <a:pt x="1235" y="18814"/>
                  </a:cubicBezTo>
                  <a:cubicBezTo>
                    <a:pt x="1068" y="19048"/>
                    <a:pt x="902" y="19515"/>
                    <a:pt x="1736" y="19715"/>
                  </a:cubicBezTo>
                  <a:cubicBezTo>
                    <a:pt x="1990" y="19794"/>
                    <a:pt x="2206" y="19825"/>
                    <a:pt x="2388" y="19825"/>
                  </a:cubicBezTo>
                  <a:cubicBezTo>
                    <a:pt x="2971" y="19825"/>
                    <a:pt x="3203" y="19515"/>
                    <a:pt x="3203" y="19515"/>
                  </a:cubicBezTo>
                  <a:cubicBezTo>
                    <a:pt x="3203" y="19415"/>
                    <a:pt x="3203" y="19381"/>
                    <a:pt x="3170" y="19315"/>
                  </a:cubicBezTo>
                  <a:lnTo>
                    <a:pt x="3203" y="19315"/>
                  </a:lnTo>
                  <a:cubicBezTo>
                    <a:pt x="3203" y="19315"/>
                    <a:pt x="6539" y="13878"/>
                    <a:pt x="8640" y="8474"/>
                  </a:cubicBezTo>
                  <a:cubicBezTo>
                    <a:pt x="10709" y="3070"/>
                    <a:pt x="10875" y="1168"/>
                    <a:pt x="10875" y="1168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41" name="Google Shape;8641;p113"/>
            <p:cNvSpPr/>
            <p:nvPr/>
          </p:nvSpPr>
          <p:spPr>
            <a:xfrm>
              <a:off x="4805275" y="4301850"/>
              <a:ext cx="133450" cy="33375"/>
            </a:xfrm>
            <a:custGeom>
              <a:avLst/>
              <a:gdLst/>
              <a:ahLst/>
              <a:cxnLst/>
              <a:rect l="l" t="t" r="r" b="b"/>
              <a:pathLst>
                <a:path w="5338" h="1335" extrusionOk="0">
                  <a:moveTo>
                    <a:pt x="0" y="1"/>
                  </a:moveTo>
                  <a:lnTo>
                    <a:pt x="5204" y="1335"/>
                  </a:lnTo>
                  <a:cubicBezTo>
                    <a:pt x="5337" y="835"/>
                    <a:pt x="5337" y="568"/>
                    <a:pt x="5337" y="56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42" name="Google Shape;8642;p113"/>
            <p:cNvSpPr/>
            <p:nvPr/>
          </p:nvSpPr>
          <p:spPr>
            <a:xfrm>
              <a:off x="4104775" y="4617000"/>
              <a:ext cx="144300" cy="128625"/>
            </a:xfrm>
            <a:custGeom>
              <a:avLst/>
              <a:gdLst/>
              <a:ahLst/>
              <a:cxnLst/>
              <a:rect l="l" t="t" r="r" b="b"/>
              <a:pathLst>
                <a:path w="5772" h="5145" extrusionOk="0">
                  <a:moveTo>
                    <a:pt x="3830" y="0"/>
                  </a:moveTo>
                  <a:cubicBezTo>
                    <a:pt x="3683" y="0"/>
                    <a:pt x="3528" y="22"/>
                    <a:pt x="3369" y="70"/>
                  </a:cubicBezTo>
                  <a:lnTo>
                    <a:pt x="3336" y="70"/>
                  </a:lnTo>
                  <a:cubicBezTo>
                    <a:pt x="1368" y="1071"/>
                    <a:pt x="0" y="3573"/>
                    <a:pt x="534" y="4607"/>
                  </a:cubicBezTo>
                  <a:cubicBezTo>
                    <a:pt x="739" y="4980"/>
                    <a:pt x="1022" y="5145"/>
                    <a:pt x="1364" y="5145"/>
                  </a:cubicBezTo>
                  <a:cubicBezTo>
                    <a:pt x="1970" y="5145"/>
                    <a:pt x="2762" y="4629"/>
                    <a:pt x="3636" y="3840"/>
                  </a:cubicBezTo>
                  <a:cubicBezTo>
                    <a:pt x="4170" y="3406"/>
                    <a:pt x="4604" y="2906"/>
                    <a:pt x="4970" y="2472"/>
                  </a:cubicBezTo>
                  <a:cubicBezTo>
                    <a:pt x="5771" y="1434"/>
                    <a:pt x="5016" y="0"/>
                    <a:pt x="3830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43" name="Google Shape;8643;p113"/>
            <p:cNvSpPr/>
            <p:nvPr/>
          </p:nvSpPr>
          <p:spPr>
            <a:xfrm>
              <a:off x="4182325" y="4181775"/>
              <a:ext cx="425325" cy="481500"/>
            </a:xfrm>
            <a:custGeom>
              <a:avLst/>
              <a:gdLst/>
              <a:ahLst/>
              <a:cxnLst/>
              <a:rect l="l" t="t" r="r" b="b"/>
              <a:pathLst>
                <a:path w="17013" h="19260" extrusionOk="0">
                  <a:moveTo>
                    <a:pt x="9040" y="0"/>
                  </a:moveTo>
                  <a:cubicBezTo>
                    <a:pt x="9040" y="0"/>
                    <a:pt x="7706" y="1335"/>
                    <a:pt x="4937" y="6405"/>
                  </a:cubicBezTo>
                  <a:cubicBezTo>
                    <a:pt x="2202" y="11508"/>
                    <a:pt x="234" y="17580"/>
                    <a:pt x="234" y="17580"/>
                  </a:cubicBezTo>
                  <a:lnTo>
                    <a:pt x="267" y="17646"/>
                  </a:lnTo>
                  <a:cubicBezTo>
                    <a:pt x="234" y="17680"/>
                    <a:pt x="134" y="17680"/>
                    <a:pt x="101" y="17713"/>
                  </a:cubicBezTo>
                  <a:cubicBezTo>
                    <a:pt x="101" y="17713"/>
                    <a:pt x="0" y="18380"/>
                    <a:pt x="868" y="19014"/>
                  </a:cubicBezTo>
                  <a:cubicBezTo>
                    <a:pt x="1115" y="19191"/>
                    <a:pt x="1309" y="19259"/>
                    <a:pt x="1458" y="19259"/>
                  </a:cubicBezTo>
                  <a:cubicBezTo>
                    <a:pt x="1732" y="19259"/>
                    <a:pt x="1859" y="19029"/>
                    <a:pt x="1902" y="18814"/>
                  </a:cubicBezTo>
                  <a:cubicBezTo>
                    <a:pt x="2569" y="18213"/>
                    <a:pt x="5438" y="15678"/>
                    <a:pt x="8673" y="13176"/>
                  </a:cubicBezTo>
                  <a:cubicBezTo>
                    <a:pt x="12276" y="10341"/>
                    <a:pt x="17013" y="7506"/>
                    <a:pt x="17013" y="7506"/>
                  </a:cubicBezTo>
                  <a:lnTo>
                    <a:pt x="904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44" name="Google Shape;8644;p113"/>
            <p:cNvSpPr/>
            <p:nvPr/>
          </p:nvSpPr>
          <p:spPr>
            <a:xfrm>
              <a:off x="4508400" y="4275175"/>
              <a:ext cx="99250" cy="100100"/>
            </a:xfrm>
            <a:custGeom>
              <a:avLst/>
              <a:gdLst/>
              <a:ahLst/>
              <a:cxnLst/>
              <a:rect l="l" t="t" r="r" b="b"/>
              <a:pathLst>
                <a:path w="3970" h="4004" extrusionOk="0">
                  <a:moveTo>
                    <a:pt x="0" y="0"/>
                  </a:moveTo>
                  <a:lnTo>
                    <a:pt x="3536" y="4003"/>
                  </a:lnTo>
                  <a:cubicBezTo>
                    <a:pt x="3803" y="3836"/>
                    <a:pt x="3970" y="3770"/>
                    <a:pt x="3970" y="37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45" name="Google Shape;8645;p113"/>
            <p:cNvSpPr/>
            <p:nvPr/>
          </p:nvSpPr>
          <p:spPr>
            <a:xfrm>
              <a:off x="4646950" y="3242125"/>
              <a:ext cx="394550" cy="810700"/>
            </a:xfrm>
            <a:custGeom>
              <a:avLst/>
              <a:gdLst/>
              <a:ahLst/>
              <a:cxnLst/>
              <a:rect l="l" t="t" r="r" b="b"/>
              <a:pathLst>
                <a:path w="15782" h="32428" extrusionOk="0">
                  <a:moveTo>
                    <a:pt x="14566" y="1"/>
                  </a:moveTo>
                  <a:cubicBezTo>
                    <a:pt x="14481" y="1"/>
                    <a:pt x="14404" y="20"/>
                    <a:pt x="14339" y="59"/>
                  </a:cubicBezTo>
                  <a:cubicBezTo>
                    <a:pt x="13978" y="354"/>
                    <a:pt x="13006" y="1261"/>
                    <a:pt x="12877" y="1261"/>
                  </a:cubicBezTo>
                  <a:cubicBezTo>
                    <a:pt x="12875" y="1261"/>
                    <a:pt x="12873" y="1261"/>
                    <a:pt x="12871" y="1260"/>
                  </a:cubicBezTo>
                  <a:cubicBezTo>
                    <a:pt x="12805" y="1227"/>
                    <a:pt x="12805" y="727"/>
                    <a:pt x="12604" y="460"/>
                  </a:cubicBezTo>
                  <a:cubicBezTo>
                    <a:pt x="12530" y="396"/>
                    <a:pt x="12459" y="369"/>
                    <a:pt x="12401" y="369"/>
                  </a:cubicBezTo>
                  <a:cubicBezTo>
                    <a:pt x="12277" y="369"/>
                    <a:pt x="12213" y="490"/>
                    <a:pt x="12304" y="626"/>
                  </a:cubicBezTo>
                  <a:cubicBezTo>
                    <a:pt x="12371" y="860"/>
                    <a:pt x="12338" y="1394"/>
                    <a:pt x="12338" y="1694"/>
                  </a:cubicBezTo>
                  <a:cubicBezTo>
                    <a:pt x="12371" y="1961"/>
                    <a:pt x="12638" y="2428"/>
                    <a:pt x="12638" y="2428"/>
                  </a:cubicBezTo>
                  <a:cubicBezTo>
                    <a:pt x="12638" y="2428"/>
                    <a:pt x="10136" y="7031"/>
                    <a:pt x="5766" y="11968"/>
                  </a:cubicBezTo>
                  <a:cubicBezTo>
                    <a:pt x="5766" y="11967"/>
                    <a:pt x="5765" y="11967"/>
                    <a:pt x="5763" y="11967"/>
                  </a:cubicBezTo>
                  <a:cubicBezTo>
                    <a:pt x="5639" y="11967"/>
                    <a:pt x="2631" y="15237"/>
                    <a:pt x="2631" y="15237"/>
                  </a:cubicBezTo>
                  <a:lnTo>
                    <a:pt x="2430" y="15437"/>
                  </a:lnTo>
                  <a:cubicBezTo>
                    <a:pt x="2430" y="15604"/>
                    <a:pt x="2430" y="15771"/>
                    <a:pt x="2464" y="15937"/>
                  </a:cubicBezTo>
                  <a:lnTo>
                    <a:pt x="462" y="24444"/>
                  </a:lnTo>
                  <a:cubicBezTo>
                    <a:pt x="462" y="24444"/>
                    <a:pt x="1" y="32428"/>
                    <a:pt x="3991" y="32428"/>
                  </a:cubicBezTo>
                  <a:cubicBezTo>
                    <a:pt x="4799" y="32428"/>
                    <a:pt x="5788" y="32101"/>
                    <a:pt x="7000" y="31315"/>
                  </a:cubicBezTo>
                  <a:cubicBezTo>
                    <a:pt x="7868" y="25911"/>
                    <a:pt x="7367" y="20841"/>
                    <a:pt x="7367" y="20741"/>
                  </a:cubicBezTo>
                  <a:cubicBezTo>
                    <a:pt x="7367" y="20607"/>
                    <a:pt x="10269" y="15237"/>
                    <a:pt x="10203" y="15170"/>
                  </a:cubicBezTo>
                  <a:cubicBezTo>
                    <a:pt x="12037" y="11734"/>
                    <a:pt x="13472" y="7732"/>
                    <a:pt x="13772" y="3095"/>
                  </a:cubicBezTo>
                  <a:cubicBezTo>
                    <a:pt x="14139" y="3095"/>
                    <a:pt x="14639" y="2761"/>
                    <a:pt x="14806" y="2561"/>
                  </a:cubicBezTo>
                  <a:cubicBezTo>
                    <a:pt x="15173" y="2128"/>
                    <a:pt x="15607" y="1761"/>
                    <a:pt x="15640" y="1560"/>
                  </a:cubicBezTo>
                  <a:cubicBezTo>
                    <a:pt x="15782" y="623"/>
                    <a:pt x="15054" y="1"/>
                    <a:pt x="14566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46" name="Google Shape;8646;p113"/>
            <p:cNvSpPr/>
            <p:nvPr/>
          </p:nvSpPr>
          <p:spPr>
            <a:xfrm>
              <a:off x="4013025" y="3588825"/>
              <a:ext cx="542925" cy="244375"/>
            </a:xfrm>
            <a:custGeom>
              <a:avLst/>
              <a:gdLst/>
              <a:ahLst/>
              <a:cxnLst/>
              <a:rect l="l" t="t" r="r" b="b"/>
              <a:pathLst>
                <a:path w="21717" h="9775" extrusionOk="0">
                  <a:moveTo>
                    <a:pt x="2412" y="0"/>
                  </a:moveTo>
                  <a:cubicBezTo>
                    <a:pt x="2335" y="0"/>
                    <a:pt x="2269" y="75"/>
                    <a:pt x="2269" y="235"/>
                  </a:cubicBezTo>
                  <a:cubicBezTo>
                    <a:pt x="2269" y="568"/>
                    <a:pt x="2636" y="869"/>
                    <a:pt x="2636" y="1002"/>
                  </a:cubicBezTo>
                  <a:cubicBezTo>
                    <a:pt x="2569" y="1102"/>
                    <a:pt x="1202" y="1169"/>
                    <a:pt x="735" y="1235"/>
                  </a:cubicBezTo>
                  <a:cubicBezTo>
                    <a:pt x="1" y="1336"/>
                    <a:pt x="68" y="2703"/>
                    <a:pt x="968" y="3104"/>
                  </a:cubicBezTo>
                  <a:cubicBezTo>
                    <a:pt x="1043" y="3146"/>
                    <a:pt x="1132" y="3162"/>
                    <a:pt x="1236" y="3162"/>
                  </a:cubicBezTo>
                  <a:cubicBezTo>
                    <a:pt x="1458" y="3162"/>
                    <a:pt x="1751" y="3093"/>
                    <a:pt x="2136" y="3070"/>
                  </a:cubicBezTo>
                  <a:cubicBezTo>
                    <a:pt x="2403" y="3037"/>
                    <a:pt x="3036" y="3037"/>
                    <a:pt x="3337" y="2770"/>
                  </a:cubicBezTo>
                  <a:cubicBezTo>
                    <a:pt x="6706" y="5672"/>
                    <a:pt x="10342" y="7373"/>
                    <a:pt x="13911" y="8441"/>
                  </a:cubicBezTo>
                  <a:cubicBezTo>
                    <a:pt x="13911" y="8541"/>
                    <a:pt x="17714" y="9375"/>
                    <a:pt x="17714" y="9375"/>
                  </a:cubicBezTo>
                  <a:cubicBezTo>
                    <a:pt x="18681" y="9541"/>
                    <a:pt x="19648" y="9675"/>
                    <a:pt x="20549" y="9775"/>
                  </a:cubicBezTo>
                  <a:cubicBezTo>
                    <a:pt x="21716" y="7673"/>
                    <a:pt x="21550" y="5105"/>
                    <a:pt x="20516" y="3704"/>
                  </a:cubicBezTo>
                  <a:lnTo>
                    <a:pt x="20983" y="2737"/>
                  </a:lnTo>
                  <a:lnTo>
                    <a:pt x="20983" y="2737"/>
                  </a:lnTo>
                  <a:cubicBezTo>
                    <a:pt x="20982" y="2737"/>
                    <a:pt x="15145" y="3204"/>
                    <a:pt x="15145" y="3237"/>
                  </a:cubicBezTo>
                  <a:cubicBezTo>
                    <a:pt x="8947" y="2951"/>
                    <a:pt x="4112" y="1726"/>
                    <a:pt x="3670" y="1611"/>
                  </a:cubicBezTo>
                  <a:lnTo>
                    <a:pt x="3670" y="1611"/>
                  </a:lnTo>
                  <a:cubicBezTo>
                    <a:pt x="3669" y="1631"/>
                    <a:pt x="3663" y="1684"/>
                    <a:pt x="3637" y="1736"/>
                  </a:cubicBezTo>
                  <a:cubicBezTo>
                    <a:pt x="3661" y="1664"/>
                    <a:pt x="3668" y="1626"/>
                    <a:pt x="3670" y="1611"/>
                  </a:cubicBezTo>
                  <a:lnTo>
                    <a:pt x="3670" y="1611"/>
                  </a:lnTo>
                  <a:cubicBezTo>
                    <a:pt x="3670" y="1611"/>
                    <a:pt x="3670" y="1611"/>
                    <a:pt x="3670" y="1611"/>
                  </a:cubicBezTo>
                  <a:lnTo>
                    <a:pt x="3670" y="1611"/>
                  </a:lnTo>
                  <a:cubicBezTo>
                    <a:pt x="3670" y="1606"/>
                    <a:pt x="3670" y="1603"/>
                    <a:pt x="3670" y="1602"/>
                  </a:cubicBezTo>
                  <a:lnTo>
                    <a:pt x="3670" y="1602"/>
                  </a:lnTo>
                  <a:cubicBezTo>
                    <a:pt x="3670" y="1603"/>
                    <a:pt x="3670" y="1605"/>
                    <a:pt x="3670" y="1611"/>
                  </a:cubicBezTo>
                  <a:lnTo>
                    <a:pt x="3670" y="1611"/>
                  </a:lnTo>
                  <a:cubicBezTo>
                    <a:pt x="3648" y="1605"/>
                    <a:pt x="3637" y="1602"/>
                    <a:pt x="3637" y="1602"/>
                  </a:cubicBezTo>
                  <a:cubicBezTo>
                    <a:pt x="3637" y="1602"/>
                    <a:pt x="3470" y="1102"/>
                    <a:pt x="3303" y="902"/>
                  </a:cubicBezTo>
                  <a:cubicBezTo>
                    <a:pt x="3103" y="702"/>
                    <a:pt x="2670" y="368"/>
                    <a:pt x="2603" y="168"/>
                  </a:cubicBezTo>
                  <a:cubicBezTo>
                    <a:pt x="2556" y="59"/>
                    <a:pt x="2480" y="0"/>
                    <a:pt x="241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47" name="Google Shape;8647;p113"/>
            <p:cNvSpPr/>
            <p:nvPr/>
          </p:nvSpPr>
          <p:spPr>
            <a:xfrm>
              <a:off x="4955375" y="3281950"/>
              <a:ext cx="4200" cy="13375"/>
            </a:xfrm>
            <a:custGeom>
              <a:avLst/>
              <a:gdLst/>
              <a:ahLst/>
              <a:cxnLst/>
              <a:rect l="l" t="t" r="r" b="b"/>
              <a:pathLst>
                <a:path w="168" h="535" extrusionOk="0">
                  <a:moveTo>
                    <a:pt x="1" y="1"/>
                  </a:moveTo>
                  <a:lnTo>
                    <a:pt x="1" y="134"/>
                  </a:lnTo>
                  <a:cubicBezTo>
                    <a:pt x="1" y="268"/>
                    <a:pt x="101" y="434"/>
                    <a:pt x="134" y="535"/>
                  </a:cubicBezTo>
                  <a:lnTo>
                    <a:pt x="167" y="501"/>
                  </a:lnTo>
                  <a:cubicBezTo>
                    <a:pt x="167" y="501"/>
                    <a:pt x="34" y="201"/>
                    <a:pt x="1" y="1"/>
                  </a:cubicBez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48" name="Google Shape;8648;p113"/>
            <p:cNvSpPr/>
            <p:nvPr/>
          </p:nvSpPr>
          <p:spPr>
            <a:xfrm>
              <a:off x="4959550" y="3293625"/>
              <a:ext cx="2525" cy="1700"/>
            </a:xfrm>
            <a:custGeom>
              <a:avLst/>
              <a:gdLst/>
              <a:ahLst/>
              <a:cxnLst/>
              <a:rect l="l" t="t" r="r" b="b"/>
              <a:pathLst>
                <a:path w="101" h="68" extrusionOk="0">
                  <a:moveTo>
                    <a:pt x="0" y="1"/>
                  </a:moveTo>
                  <a:lnTo>
                    <a:pt x="100" y="68"/>
                  </a:ln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49" name="Google Shape;8649;p113"/>
            <p:cNvSpPr/>
            <p:nvPr/>
          </p:nvSpPr>
          <p:spPr>
            <a:xfrm>
              <a:off x="4951200" y="3252775"/>
              <a:ext cx="4200" cy="9200"/>
            </a:xfrm>
            <a:custGeom>
              <a:avLst/>
              <a:gdLst/>
              <a:ahLst/>
              <a:cxnLst/>
              <a:rect l="l" t="t" r="r" b="b"/>
              <a:pathLst>
                <a:path w="168" h="368" extrusionOk="0">
                  <a:moveTo>
                    <a:pt x="134" y="0"/>
                  </a:moveTo>
                  <a:cubicBezTo>
                    <a:pt x="34" y="34"/>
                    <a:pt x="1" y="134"/>
                    <a:pt x="101" y="267"/>
                  </a:cubicBezTo>
                  <a:cubicBezTo>
                    <a:pt x="134" y="301"/>
                    <a:pt x="134" y="334"/>
                    <a:pt x="134" y="367"/>
                  </a:cubicBezTo>
                  <a:cubicBezTo>
                    <a:pt x="134" y="267"/>
                    <a:pt x="168" y="100"/>
                    <a:pt x="134" y="0"/>
                  </a:cubicBez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50" name="Google Shape;8650;p113"/>
            <p:cNvSpPr/>
            <p:nvPr/>
          </p:nvSpPr>
          <p:spPr>
            <a:xfrm>
              <a:off x="4071400" y="3598025"/>
              <a:ext cx="5050" cy="8350"/>
            </a:xfrm>
            <a:custGeom>
              <a:avLst/>
              <a:gdLst/>
              <a:ahLst/>
              <a:cxnLst/>
              <a:rect l="l" t="t" r="r" b="b"/>
              <a:pathLst>
                <a:path w="202" h="334" extrusionOk="0">
                  <a:moveTo>
                    <a:pt x="1" y="0"/>
                  </a:moveTo>
                  <a:lnTo>
                    <a:pt x="1" y="0"/>
                  </a:lnTo>
                  <a:cubicBezTo>
                    <a:pt x="34" y="134"/>
                    <a:pt x="68" y="234"/>
                    <a:pt x="168" y="334"/>
                  </a:cubicBezTo>
                  <a:lnTo>
                    <a:pt x="201" y="300"/>
                  </a:lnTo>
                  <a:cubicBezTo>
                    <a:pt x="201" y="234"/>
                    <a:pt x="68" y="134"/>
                    <a:pt x="1" y="0"/>
                  </a:cubicBezTo>
                  <a:close/>
                </a:path>
              </a:pathLst>
            </a:custGeom>
            <a:solidFill>
              <a:srgbClr val="FF7C68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51" name="Google Shape;8651;p113"/>
            <p:cNvSpPr/>
            <p:nvPr/>
          </p:nvSpPr>
          <p:spPr>
            <a:xfrm>
              <a:off x="4234850" y="3574550"/>
              <a:ext cx="845650" cy="940225"/>
            </a:xfrm>
            <a:custGeom>
              <a:avLst/>
              <a:gdLst/>
              <a:ahLst/>
              <a:cxnLst/>
              <a:rect l="l" t="t" r="r" b="b"/>
              <a:pathLst>
                <a:path w="33826" h="37609" extrusionOk="0">
                  <a:moveTo>
                    <a:pt x="20774" y="1"/>
                  </a:moveTo>
                  <a:cubicBezTo>
                    <a:pt x="20228" y="1"/>
                    <a:pt x="19278" y="1598"/>
                    <a:pt x="18114" y="1806"/>
                  </a:cubicBezTo>
                  <a:cubicBezTo>
                    <a:pt x="18114" y="1806"/>
                    <a:pt x="18347" y="4342"/>
                    <a:pt x="15412" y="4875"/>
                  </a:cubicBezTo>
                  <a:cubicBezTo>
                    <a:pt x="15127" y="4930"/>
                    <a:pt x="14875" y="4954"/>
                    <a:pt x="14653" y="4954"/>
                  </a:cubicBezTo>
                  <a:cubicBezTo>
                    <a:pt x="12578" y="4954"/>
                    <a:pt x="13087" y="2807"/>
                    <a:pt x="12947" y="2807"/>
                  </a:cubicBezTo>
                  <a:cubicBezTo>
                    <a:pt x="12946" y="2807"/>
                    <a:pt x="12945" y="2807"/>
                    <a:pt x="12944" y="2807"/>
                  </a:cubicBezTo>
                  <a:cubicBezTo>
                    <a:pt x="12777" y="2841"/>
                    <a:pt x="9841" y="3107"/>
                    <a:pt x="9408" y="4008"/>
                  </a:cubicBezTo>
                  <a:cubicBezTo>
                    <a:pt x="8941" y="4942"/>
                    <a:pt x="8340" y="8845"/>
                    <a:pt x="6839" y="14649"/>
                  </a:cubicBezTo>
                  <a:cubicBezTo>
                    <a:pt x="5338" y="20453"/>
                    <a:pt x="1" y="34663"/>
                    <a:pt x="1" y="34663"/>
                  </a:cubicBezTo>
                  <a:cubicBezTo>
                    <a:pt x="1" y="34663"/>
                    <a:pt x="2510" y="32594"/>
                    <a:pt x="6198" y="32594"/>
                  </a:cubicBezTo>
                  <a:cubicBezTo>
                    <a:pt x="7488" y="32594"/>
                    <a:pt x="8921" y="32847"/>
                    <a:pt x="10442" y="33529"/>
                  </a:cubicBezTo>
                  <a:cubicBezTo>
                    <a:pt x="16579" y="36231"/>
                    <a:pt x="20115" y="37198"/>
                    <a:pt x="25686" y="37565"/>
                  </a:cubicBezTo>
                  <a:cubicBezTo>
                    <a:pt x="26133" y="37595"/>
                    <a:pt x="26555" y="37608"/>
                    <a:pt x="26954" y="37608"/>
                  </a:cubicBezTo>
                  <a:cubicBezTo>
                    <a:pt x="31514" y="37608"/>
                    <a:pt x="32927" y="35831"/>
                    <a:pt x="32958" y="35831"/>
                  </a:cubicBezTo>
                  <a:cubicBezTo>
                    <a:pt x="33825" y="34763"/>
                    <a:pt x="32524" y="30427"/>
                    <a:pt x="32291" y="29259"/>
                  </a:cubicBezTo>
                  <a:cubicBezTo>
                    <a:pt x="31290" y="24523"/>
                    <a:pt x="29122" y="20253"/>
                    <a:pt x="27020" y="15950"/>
                  </a:cubicBezTo>
                  <a:cubicBezTo>
                    <a:pt x="25786" y="13415"/>
                    <a:pt x="24185" y="10746"/>
                    <a:pt x="23584" y="7911"/>
                  </a:cubicBezTo>
                  <a:cubicBezTo>
                    <a:pt x="22984" y="5242"/>
                    <a:pt x="21483" y="472"/>
                    <a:pt x="20949" y="72"/>
                  </a:cubicBezTo>
                  <a:cubicBezTo>
                    <a:pt x="20897" y="23"/>
                    <a:pt x="20838" y="1"/>
                    <a:pt x="20774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52" name="Google Shape;8652;p113"/>
            <p:cNvSpPr/>
            <p:nvPr/>
          </p:nvSpPr>
          <p:spPr>
            <a:xfrm>
              <a:off x="4611800" y="3407875"/>
              <a:ext cx="55900" cy="28375"/>
            </a:xfrm>
            <a:custGeom>
              <a:avLst/>
              <a:gdLst/>
              <a:ahLst/>
              <a:cxnLst/>
              <a:rect l="l" t="t" r="r" b="b"/>
              <a:pathLst>
                <a:path w="2236" h="1135" extrusionOk="0">
                  <a:moveTo>
                    <a:pt x="1168" y="1"/>
                  </a:moveTo>
                  <a:cubicBezTo>
                    <a:pt x="868" y="1"/>
                    <a:pt x="567" y="168"/>
                    <a:pt x="401" y="401"/>
                  </a:cubicBezTo>
                  <a:cubicBezTo>
                    <a:pt x="267" y="468"/>
                    <a:pt x="234" y="601"/>
                    <a:pt x="167" y="735"/>
                  </a:cubicBezTo>
                  <a:cubicBezTo>
                    <a:pt x="67" y="835"/>
                    <a:pt x="34" y="968"/>
                    <a:pt x="0" y="1102"/>
                  </a:cubicBezTo>
                  <a:cubicBezTo>
                    <a:pt x="167" y="901"/>
                    <a:pt x="267" y="635"/>
                    <a:pt x="501" y="468"/>
                  </a:cubicBezTo>
                  <a:cubicBezTo>
                    <a:pt x="683" y="316"/>
                    <a:pt x="866" y="163"/>
                    <a:pt x="1100" y="163"/>
                  </a:cubicBezTo>
                  <a:cubicBezTo>
                    <a:pt x="1122" y="163"/>
                    <a:pt x="1145" y="165"/>
                    <a:pt x="1168" y="168"/>
                  </a:cubicBezTo>
                  <a:cubicBezTo>
                    <a:pt x="1401" y="168"/>
                    <a:pt x="1602" y="301"/>
                    <a:pt x="1835" y="468"/>
                  </a:cubicBezTo>
                  <a:cubicBezTo>
                    <a:pt x="2002" y="635"/>
                    <a:pt x="2202" y="901"/>
                    <a:pt x="2235" y="1135"/>
                  </a:cubicBezTo>
                  <a:cubicBezTo>
                    <a:pt x="2235" y="835"/>
                    <a:pt x="2069" y="601"/>
                    <a:pt x="1902" y="401"/>
                  </a:cubicBezTo>
                  <a:cubicBezTo>
                    <a:pt x="1735" y="168"/>
                    <a:pt x="1435" y="1"/>
                    <a:pt x="1168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53" name="Google Shape;8653;p113"/>
            <p:cNvSpPr/>
            <p:nvPr/>
          </p:nvSpPr>
          <p:spPr>
            <a:xfrm>
              <a:off x="4460025" y="3402250"/>
              <a:ext cx="54225" cy="34850"/>
            </a:xfrm>
            <a:custGeom>
              <a:avLst/>
              <a:gdLst/>
              <a:ahLst/>
              <a:cxnLst/>
              <a:rect l="l" t="t" r="r" b="b"/>
              <a:pathLst>
                <a:path w="2169" h="1394" extrusionOk="0">
                  <a:moveTo>
                    <a:pt x="1104" y="0"/>
                  </a:moveTo>
                  <a:cubicBezTo>
                    <a:pt x="1025" y="0"/>
                    <a:pt x="945" y="8"/>
                    <a:pt x="868" y="26"/>
                  </a:cubicBezTo>
                  <a:cubicBezTo>
                    <a:pt x="601" y="126"/>
                    <a:pt x="367" y="359"/>
                    <a:pt x="267" y="626"/>
                  </a:cubicBezTo>
                  <a:cubicBezTo>
                    <a:pt x="167" y="726"/>
                    <a:pt x="134" y="860"/>
                    <a:pt x="100" y="993"/>
                  </a:cubicBezTo>
                  <a:cubicBezTo>
                    <a:pt x="67" y="1160"/>
                    <a:pt x="67" y="1260"/>
                    <a:pt x="0" y="1393"/>
                  </a:cubicBezTo>
                  <a:cubicBezTo>
                    <a:pt x="134" y="1160"/>
                    <a:pt x="234" y="893"/>
                    <a:pt x="367" y="693"/>
                  </a:cubicBezTo>
                  <a:cubicBezTo>
                    <a:pt x="501" y="459"/>
                    <a:pt x="668" y="292"/>
                    <a:pt x="934" y="192"/>
                  </a:cubicBezTo>
                  <a:cubicBezTo>
                    <a:pt x="1001" y="148"/>
                    <a:pt x="1079" y="129"/>
                    <a:pt x="1160" y="129"/>
                  </a:cubicBezTo>
                  <a:cubicBezTo>
                    <a:pt x="1324" y="129"/>
                    <a:pt x="1501" y="204"/>
                    <a:pt x="1635" y="292"/>
                  </a:cubicBezTo>
                  <a:cubicBezTo>
                    <a:pt x="1835" y="393"/>
                    <a:pt x="2035" y="559"/>
                    <a:pt x="2169" y="826"/>
                  </a:cubicBezTo>
                  <a:cubicBezTo>
                    <a:pt x="2135" y="526"/>
                    <a:pt x="1935" y="326"/>
                    <a:pt x="1702" y="192"/>
                  </a:cubicBezTo>
                  <a:cubicBezTo>
                    <a:pt x="1553" y="69"/>
                    <a:pt x="1331" y="0"/>
                    <a:pt x="1104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54" name="Google Shape;8654;p113"/>
            <p:cNvSpPr/>
            <p:nvPr/>
          </p:nvSpPr>
          <p:spPr>
            <a:xfrm>
              <a:off x="4513400" y="3520450"/>
              <a:ext cx="90925" cy="23725"/>
            </a:xfrm>
            <a:custGeom>
              <a:avLst/>
              <a:gdLst/>
              <a:ahLst/>
              <a:cxnLst/>
              <a:rect l="l" t="t" r="r" b="b"/>
              <a:pathLst>
                <a:path w="3637" h="949" extrusionOk="0">
                  <a:moveTo>
                    <a:pt x="3636" y="1"/>
                  </a:moveTo>
                  <a:lnTo>
                    <a:pt x="3636" y="1"/>
                  </a:lnTo>
                  <a:cubicBezTo>
                    <a:pt x="3369" y="168"/>
                    <a:pt x="3102" y="335"/>
                    <a:pt x="2802" y="468"/>
                  </a:cubicBezTo>
                  <a:cubicBezTo>
                    <a:pt x="2502" y="601"/>
                    <a:pt x="2168" y="701"/>
                    <a:pt x="1868" y="768"/>
                  </a:cubicBezTo>
                  <a:cubicBezTo>
                    <a:pt x="1535" y="835"/>
                    <a:pt x="1268" y="835"/>
                    <a:pt x="934" y="835"/>
                  </a:cubicBezTo>
                  <a:cubicBezTo>
                    <a:pt x="634" y="802"/>
                    <a:pt x="300" y="768"/>
                    <a:pt x="0" y="635"/>
                  </a:cubicBezTo>
                  <a:lnTo>
                    <a:pt x="0" y="635"/>
                  </a:lnTo>
                  <a:cubicBezTo>
                    <a:pt x="300" y="835"/>
                    <a:pt x="601" y="935"/>
                    <a:pt x="934" y="935"/>
                  </a:cubicBezTo>
                  <a:cubicBezTo>
                    <a:pt x="1032" y="945"/>
                    <a:pt x="1130" y="949"/>
                    <a:pt x="1227" y="949"/>
                  </a:cubicBezTo>
                  <a:cubicBezTo>
                    <a:pt x="1463" y="949"/>
                    <a:pt x="1699" y="925"/>
                    <a:pt x="1935" y="902"/>
                  </a:cubicBezTo>
                  <a:cubicBezTo>
                    <a:pt x="2269" y="802"/>
                    <a:pt x="2535" y="701"/>
                    <a:pt x="2836" y="568"/>
                  </a:cubicBezTo>
                  <a:cubicBezTo>
                    <a:pt x="3002" y="468"/>
                    <a:pt x="3136" y="368"/>
                    <a:pt x="3269" y="301"/>
                  </a:cubicBezTo>
                  <a:cubicBezTo>
                    <a:pt x="3369" y="201"/>
                    <a:pt x="3503" y="134"/>
                    <a:pt x="3636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55" name="Google Shape;8655;p113"/>
            <p:cNvSpPr/>
            <p:nvPr/>
          </p:nvSpPr>
          <p:spPr>
            <a:xfrm>
              <a:off x="4541750" y="3558000"/>
              <a:ext cx="40050" cy="9175"/>
            </a:xfrm>
            <a:custGeom>
              <a:avLst/>
              <a:gdLst/>
              <a:ahLst/>
              <a:cxnLst/>
              <a:rect l="l" t="t" r="r" b="b"/>
              <a:pathLst>
                <a:path w="1602" h="367" extrusionOk="0">
                  <a:moveTo>
                    <a:pt x="0" y="0"/>
                  </a:moveTo>
                  <a:lnTo>
                    <a:pt x="0" y="0"/>
                  </a:lnTo>
                  <a:cubicBezTo>
                    <a:pt x="67" y="133"/>
                    <a:pt x="201" y="234"/>
                    <a:pt x="367" y="300"/>
                  </a:cubicBezTo>
                  <a:cubicBezTo>
                    <a:pt x="501" y="334"/>
                    <a:pt x="634" y="367"/>
                    <a:pt x="768" y="367"/>
                  </a:cubicBezTo>
                  <a:cubicBezTo>
                    <a:pt x="901" y="367"/>
                    <a:pt x="1068" y="367"/>
                    <a:pt x="1201" y="334"/>
                  </a:cubicBezTo>
                  <a:cubicBezTo>
                    <a:pt x="1368" y="300"/>
                    <a:pt x="1501" y="267"/>
                    <a:pt x="1602" y="167"/>
                  </a:cubicBezTo>
                  <a:cubicBezTo>
                    <a:pt x="1501" y="167"/>
                    <a:pt x="1335" y="234"/>
                    <a:pt x="1201" y="234"/>
                  </a:cubicBezTo>
                  <a:lnTo>
                    <a:pt x="768" y="234"/>
                  </a:lnTo>
                  <a:cubicBezTo>
                    <a:pt x="634" y="234"/>
                    <a:pt x="501" y="234"/>
                    <a:pt x="367" y="167"/>
                  </a:cubicBezTo>
                  <a:cubicBezTo>
                    <a:pt x="234" y="133"/>
                    <a:pt x="134" y="100"/>
                    <a:pt x="0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56" name="Google Shape;8656;p113"/>
            <p:cNvSpPr/>
            <p:nvPr/>
          </p:nvSpPr>
          <p:spPr>
            <a:xfrm>
              <a:off x="4514225" y="3476275"/>
              <a:ext cx="51725" cy="14900"/>
            </a:xfrm>
            <a:custGeom>
              <a:avLst/>
              <a:gdLst/>
              <a:ahLst/>
              <a:cxnLst/>
              <a:rect l="l" t="t" r="r" b="b"/>
              <a:pathLst>
                <a:path w="2069" h="596" extrusionOk="0">
                  <a:moveTo>
                    <a:pt x="1" y="0"/>
                  </a:moveTo>
                  <a:lnTo>
                    <a:pt x="201" y="200"/>
                  </a:lnTo>
                  <a:cubicBezTo>
                    <a:pt x="301" y="234"/>
                    <a:pt x="401" y="300"/>
                    <a:pt x="468" y="367"/>
                  </a:cubicBezTo>
                  <a:cubicBezTo>
                    <a:pt x="634" y="500"/>
                    <a:pt x="801" y="534"/>
                    <a:pt x="1001" y="567"/>
                  </a:cubicBezTo>
                  <a:cubicBezTo>
                    <a:pt x="1086" y="587"/>
                    <a:pt x="1169" y="596"/>
                    <a:pt x="1250" y="596"/>
                  </a:cubicBezTo>
                  <a:cubicBezTo>
                    <a:pt x="1584" y="596"/>
                    <a:pt x="1881" y="436"/>
                    <a:pt x="2069" y="167"/>
                  </a:cubicBezTo>
                  <a:lnTo>
                    <a:pt x="2069" y="167"/>
                  </a:lnTo>
                  <a:cubicBezTo>
                    <a:pt x="1839" y="320"/>
                    <a:pt x="1570" y="434"/>
                    <a:pt x="1276" y="434"/>
                  </a:cubicBezTo>
                  <a:cubicBezTo>
                    <a:pt x="1187" y="434"/>
                    <a:pt x="1095" y="424"/>
                    <a:pt x="1001" y="400"/>
                  </a:cubicBezTo>
                  <a:cubicBezTo>
                    <a:pt x="835" y="367"/>
                    <a:pt x="668" y="334"/>
                    <a:pt x="501" y="23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57" name="Google Shape;8657;p113"/>
            <p:cNvSpPr/>
            <p:nvPr/>
          </p:nvSpPr>
          <p:spPr>
            <a:xfrm>
              <a:off x="4639325" y="3369850"/>
              <a:ext cx="62550" cy="33875"/>
            </a:xfrm>
            <a:custGeom>
              <a:avLst/>
              <a:gdLst/>
              <a:ahLst/>
              <a:cxnLst/>
              <a:rect l="l" t="t" r="r" b="b"/>
              <a:pathLst>
                <a:path w="2502" h="1355" extrusionOk="0">
                  <a:moveTo>
                    <a:pt x="485" y="1"/>
                  </a:moveTo>
                  <a:cubicBezTo>
                    <a:pt x="325" y="1"/>
                    <a:pt x="169" y="24"/>
                    <a:pt x="0" y="87"/>
                  </a:cubicBezTo>
                  <a:cubicBezTo>
                    <a:pt x="467" y="87"/>
                    <a:pt x="968" y="187"/>
                    <a:pt x="1435" y="421"/>
                  </a:cubicBezTo>
                  <a:cubicBezTo>
                    <a:pt x="1635" y="521"/>
                    <a:pt x="1835" y="654"/>
                    <a:pt x="2002" y="821"/>
                  </a:cubicBezTo>
                  <a:cubicBezTo>
                    <a:pt x="2235" y="988"/>
                    <a:pt x="2335" y="1155"/>
                    <a:pt x="2502" y="1355"/>
                  </a:cubicBezTo>
                  <a:cubicBezTo>
                    <a:pt x="2469" y="1255"/>
                    <a:pt x="2435" y="1155"/>
                    <a:pt x="2335" y="1021"/>
                  </a:cubicBezTo>
                  <a:cubicBezTo>
                    <a:pt x="2268" y="955"/>
                    <a:pt x="2168" y="821"/>
                    <a:pt x="2102" y="755"/>
                  </a:cubicBezTo>
                  <a:cubicBezTo>
                    <a:pt x="1902" y="588"/>
                    <a:pt x="1668" y="421"/>
                    <a:pt x="1468" y="288"/>
                  </a:cubicBezTo>
                  <a:cubicBezTo>
                    <a:pt x="1268" y="154"/>
                    <a:pt x="1001" y="87"/>
                    <a:pt x="767" y="21"/>
                  </a:cubicBezTo>
                  <a:cubicBezTo>
                    <a:pt x="670" y="8"/>
                    <a:pt x="577" y="1"/>
                    <a:pt x="485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58" name="Google Shape;8658;p113"/>
            <p:cNvSpPr/>
            <p:nvPr/>
          </p:nvSpPr>
          <p:spPr>
            <a:xfrm>
              <a:off x="4435000" y="3370350"/>
              <a:ext cx="65900" cy="30050"/>
            </a:xfrm>
            <a:custGeom>
              <a:avLst/>
              <a:gdLst/>
              <a:ahLst/>
              <a:cxnLst/>
              <a:rect l="l" t="t" r="r" b="b"/>
              <a:pathLst>
                <a:path w="2636" h="1202" extrusionOk="0">
                  <a:moveTo>
                    <a:pt x="1902" y="1"/>
                  </a:moveTo>
                  <a:cubicBezTo>
                    <a:pt x="1635" y="1"/>
                    <a:pt x="1402" y="101"/>
                    <a:pt x="1135" y="167"/>
                  </a:cubicBezTo>
                  <a:cubicBezTo>
                    <a:pt x="901" y="301"/>
                    <a:pt x="668" y="434"/>
                    <a:pt x="468" y="601"/>
                  </a:cubicBezTo>
                  <a:cubicBezTo>
                    <a:pt x="401" y="668"/>
                    <a:pt x="301" y="801"/>
                    <a:pt x="234" y="868"/>
                  </a:cubicBezTo>
                  <a:cubicBezTo>
                    <a:pt x="134" y="1001"/>
                    <a:pt x="67" y="1101"/>
                    <a:pt x="1" y="1202"/>
                  </a:cubicBezTo>
                  <a:cubicBezTo>
                    <a:pt x="167" y="1068"/>
                    <a:pt x="334" y="901"/>
                    <a:pt x="601" y="668"/>
                  </a:cubicBezTo>
                  <a:cubicBezTo>
                    <a:pt x="768" y="568"/>
                    <a:pt x="1001" y="434"/>
                    <a:pt x="1235" y="334"/>
                  </a:cubicBezTo>
                  <a:cubicBezTo>
                    <a:pt x="1596" y="195"/>
                    <a:pt x="1981" y="126"/>
                    <a:pt x="2389" y="126"/>
                  </a:cubicBezTo>
                  <a:cubicBezTo>
                    <a:pt x="2470" y="126"/>
                    <a:pt x="2553" y="129"/>
                    <a:pt x="2636" y="134"/>
                  </a:cubicBezTo>
                  <a:cubicBezTo>
                    <a:pt x="2402" y="1"/>
                    <a:pt x="2136" y="1"/>
                    <a:pt x="1902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59" name="Google Shape;8659;p113"/>
            <p:cNvSpPr/>
            <p:nvPr/>
          </p:nvSpPr>
          <p:spPr>
            <a:xfrm>
              <a:off x="4322425" y="3151850"/>
              <a:ext cx="525400" cy="292750"/>
            </a:xfrm>
            <a:custGeom>
              <a:avLst/>
              <a:gdLst/>
              <a:ahLst/>
              <a:cxnLst/>
              <a:rect l="l" t="t" r="r" b="b"/>
              <a:pathLst>
                <a:path w="21016" h="11710" extrusionOk="0">
                  <a:moveTo>
                    <a:pt x="10831" y="1"/>
                  </a:moveTo>
                  <a:cubicBezTo>
                    <a:pt x="9703" y="1"/>
                    <a:pt x="8702" y="162"/>
                    <a:pt x="7973" y="401"/>
                  </a:cubicBezTo>
                  <a:cubicBezTo>
                    <a:pt x="1101" y="2303"/>
                    <a:pt x="0" y="6506"/>
                    <a:pt x="2769" y="7873"/>
                  </a:cubicBezTo>
                  <a:cubicBezTo>
                    <a:pt x="3189" y="8077"/>
                    <a:pt x="3642" y="8160"/>
                    <a:pt x="4115" y="8160"/>
                  </a:cubicBezTo>
                  <a:cubicBezTo>
                    <a:pt x="6046" y="8160"/>
                    <a:pt x="8300" y="6767"/>
                    <a:pt x="9908" y="6472"/>
                  </a:cubicBezTo>
                  <a:cubicBezTo>
                    <a:pt x="10327" y="6390"/>
                    <a:pt x="10651" y="6357"/>
                    <a:pt x="10919" y="6357"/>
                  </a:cubicBezTo>
                  <a:cubicBezTo>
                    <a:pt x="11953" y="6357"/>
                    <a:pt x="12154" y="6846"/>
                    <a:pt x="13744" y="6873"/>
                  </a:cubicBezTo>
                  <a:cubicBezTo>
                    <a:pt x="14010" y="6873"/>
                    <a:pt x="14311" y="6873"/>
                    <a:pt x="14611" y="6839"/>
                  </a:cubicBezTo>
                  <a:cubicBezTo>
                    <a:pt x="15078" y="6773"/>
                    <a:pt x="15478" y="6673"/>
                    <a:pt x="15845" y="6472"/>
                  </a:cubicBezTo>
                  <a:cubicBezTo>
                    <a:pt x="16512" y="7873"/>
                    <a:pt x="17446" y="10142"/>
                    <a:pt x="17346" y="11709"/>
                  </a:cubicBezTo>
                  <a:cubicBezTo>
                    <a:pt x="17346" y="11709"/>
                    <a:pt x="17596" y="11126"/>
                    <a:pt x="18478" y="11126"/>
                  </a:cubicBezTo>
                  <a:cubicBezTo>
                    <a:pt x="18562" y="11126"/>
                    <a:pt x="18651" y="11131"/>
                    <a:pt x="18747" y="11142"/>
                  </a:cubicBezTo>
                  <a:cubicBezTo>
                    <a:pt x="18747" y="11142"/>
                    <a:pt x="21015" y="5238"/>
                    <a:pt x="17746" y="2403"/>
                  </a:cubicBezTo>
                  <a:cubicBezTo>
                    <a:pt x="15659" y="601"/>
                    <a:pt x="13008" y="1"/>
                    <a:pt x="10831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8660" name="Google Shape;8660;p113"/>
          <p:cNvGrpSpPr/>
          <p:nvPr/>
        </p:nvGrpSpPr>
        <p:grpSpPr>
          <a:xfrm>
            <a:off x="5527625" y="2588063"/>
            <a:ext cx="1415575" cy="1687775"/>
            <a:chOff x="2294025" y="3172725"/>
            <a:chExt cx="1415575" cy="1687775"/>
          </a:xfrm>
        </p:grpSpPr>
        <p:sp>
          <p:nvSpPr>
            <p:cNvPr id="8661" name="Google Shape;8661;p113"/>
            <p:cNvSpPr/>
            <p:nvPr/>
          </p:nvSpPr>
          <p:spPr>
            <a:xfrm>
              <a:off x="2294025" y="3460700"/>
              <a:ext cx="603250" cy="468425"/>
            </a:xfrm>
            <a:custGeom>
              <a:avLst/>
              <a:gdLst/>
              <a:ahLst/>
              <a:cxnLst/>
              <a:rect l="l" t="t" r="r" b="b"/>
              <a:pathLst>
                <a:path w="24130" h="18737" extrusionOk="0">
                  <a:moveTo>
                    <a:pt x="4474" y="0"/>
                  </a:moveTo>
                  <a:cubicBezTo>
                    <a:pt x="4393" y="0"/>
                    <a:pt x="4305" y="66"/>
                    <a:pt x="4248" y="223"/>
                  </a:cubicBezTo>
                  <a:cubicBezTo>
                    <a:pt x="4148" y="623"/>
                    <a:pt x="4415" y="1123"/>
                    <a:pt x="4348" y="1223"/>
                  </a:cubicBezTo>
                  <a:cubicBezTo>
                    <a:pt x="4338" y="1237"/>
                    <a:pt x="4311" y="1244"/>
                    <a:pt x="4272" y="1244"/>
                  </a:cubicBezTo>
                  <a:cubicBezTo>
                    <a:pt x="3932" y="1244"/>
                    <a:pt x="2618" y="779"/>
                    <a:pt x="2080" y="690"/>
                  </a:cubicBezTo>
                  <a:cubicBezTo>
                    <a:pt x="2038" y="680"/>
                    <a:pt x="1990" y="675"/>
                    <a:pt x="1938" y="675"/>
                  </a:cubicBezTo>
                  <a:cubicBezTo>
                    <a:pt x="1288" y="675"/>
                    <a:pt x="0" y="1440"/>
                    <a:pt x="1513" y="2891"/>
                  </a:cubicBezTo>
                  <a:cubicBezTo>
                    <a:pt x="2034" y="3437"/>
                    <a:pt x="3108" y="3614"/>
                    <a:pt x="3803" y="3614"/>
                  </a:cubicBezTo>
                  <a:cubicBezTo>
                    <a:pt x="4042" y="3614"/>
                    <a:pt x="4237" y="3593"/>
                    <a:pt x="4348" y="3558"/>
                  </a:cubicBezTo>
                  <a:cubicBezTo>
                    <a:pt x="8585" y="11164"/>
                    <a:pt x="14856" y="15701"/>
                    <a:pt x="20860" y="18736"/>
                  </a:cubicBezTo>
                  <a:cubicBezTo>
                    <a:pt x="23295" y="16635"/>
                    <a:pt x="24129" y="13165"/>
                    <a:pt x="23095" y="11164"/>
                  </a:cubicBezTo>
                  <a:cubicBezTo>
                    <a:pt x="13021" y="7962"/>
                    <a:pt x="5216" y="2358"/>
                    <a:pt x="5216" y="2358"/>
                  </a:cubicBezTo>
                  <a:cubicBezTo>
                    <a:pt x="5216" y="2358"/>
                    <a:pt x="5249" y="1724"/>
                    <a:pt x="5116" y="1390"/>
                  </a:cubicBezTo>
                  <a:cubicBezTo>
                    <a:pt x="5049" y="1057"/>
                    <a:pt x="4682" y="556"/>
                    <a:pt x="4682" y="289"/>
                  </a:cubicBezTo>
                  <a:cubicBezTo>
                    <a:pt x="4682" y="118"/>
                    <a:pt x="4584" y="0"/>
                    <a:pt x="4474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62" name="Google Shape;8662;p113"/>
            <p:cNvSpPr/>
            <p:nvPr/>
          </p:nvSpPr>
          <p:spPr>
            <a:xfrm>
              <a:off x="3139925" y="3433525"/>
              <a:ext cx="569675" cy="507275"/>
            </a:xfrm>
            <a:custGeom>
              <a:avLst/>
              <a:gdLst/>
              <a:ahLst/>
              <a:cxnLst/>
              <a:rect l="l" t="t" r="r" b="b"/>
              <a:pathLst>
                <a:path w="22787" h="20291" extrusionOk="0">
                  <a:moveTo>
                    <a:pt x="18291" y="1"/>
                  </a:moveTo>
                  <a:cubicBezTo>
                    <a:pt x="18182" y="1"/>
                    <a:pt x="18094" y="106"/>
                    <a:pt x="18113" y="276"/>
                  </a:cubicBezTo>
                  <a:cubicBezTo>
                    <a:pt x="18180" y="576"/>
                    <a:pt x="17846" y="1110"/>
                    <a:pt x="17746" y="1443"/>
                  </a:cubicBezTo>
                  <a:cubicBezTo>
                    <a:pt x="17646" y="1777"/>
                    <a:pt x="17746" y="2411"/>
                    <a:pt x="17746" y="2411"/>
                  </a:cubicBezTo>
                  <a:cubicBezTo>
                    <a:pt x="17746" y="2411"/>
                    <a:pt x="10541" y="8748"/>
                    <a:pt x="867" y="12951"/>
                  </a:cubicBezTo>
                  <a:cubicBezTo>
                    <a:pt x="0" y="15053"/>
                    <a:pt x="1201" y="18422"/>
                    <a:pt x="3869" y="20290"/>
                  </a:cubicBezTo>
                  <a:cubicBezTo>
                    <a:pt x="9507" y="16654"/>
                    <a:pt x="15278" y="11550"/>
                    <a:pt x="18747" y="3545"/>
                  </a:cubicBezTo>
                  <a:cubicBezTo>
                    <a:pt x="18796" y="3552"/>
                    <a:pt x="18859" y="3555"/>
                    <a:pt x="18933" y="3555"/>
                  </a:cubicBezTo>
                  <a:cubicBezTo>
                    <a:pt x="19556" y="3555"/>
                    <a:pt x="20949" y="3293"/>
                    <a:pt x="21515" y="2577"/>
                  </a:cubicBezTo>
                  <a:cubicBezTo>
                    <a:pt x="22786" y="1011"/>
                    <a:pt x="21596" y="414"/>
                    <a:pt x="20937" y="414"/>
                  </a:cubicBezTo>
                  <a:cubicBezTo>
                    <a:pt x="20852" y="414"/>
                    <a:pt x="20776" y="423"/>
                    <a:pt x="20715" y="442"/>
                  </a:cubicBezTo>
                  <a:cubicBezTo>
                    <a:pt x="20185" y="598"/>
                    <a:pt x="18812" y="1219"/>
                    <a:pt x="18578" y="1219"/>
                  </a:cubicBezTo>
                  <a:cubicBezTo>
                    <a:pt x="18562" y="1219"/>
                    <a:pt x="18551" y="1216"/>
                    <a:pt x="18547" y="1210"/>
                  </a:cubicBezTo>
                  <a:cubicBezTo>
                    <a:pt x="18447" y="1076"/>
                    <a:pt x="18713" y="543"/>
                    <a:pt x="18547" y="209"/>
                  </a:cubicBezTo>
                  <a:cubicBezTo>
                    <a:pt x="18474" y="64"/>
                    <a:pt x="18376" y="1"/>
                    <a:pt x="18291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63" name="Google Shape;8663;p113"/>
            <p:cNvSpPr/>
            <p:nvPr/>
          </p:nvSpPr>
          <p:spPr>
            <a:xfrm>
              <a:off x="2899750" y="3583000"/>
              <a:ext cx="279375" cy="279725"/>
            </a:xfrm>
            <a:custGeom>
              <a:avLst/>
              <a:gdLst/>
              <a:ahLst/>
              <a:cxnLst/>
              <a:rect l="l" t="t" r="r" b="b"/>
              <a:pathLst>
                <a:path w="11175" h="11189" extrusionOk="0">
                  <a:moveTo>
                    <a:pt x="7105" y="1"/>
                  </a:moveTo>
                  <a:lnTo>
                    <a:pt x="1968" y="301"/>
                  </a:lnTo>
                  <a:lnTo>
                    <a:pt x="2235" y="5738"/>
                  </a:lnTo>
                  <a:cubicBezTo>
                    <a:pt x="2302" y="6305"/>
                    <a:pt x="1835" y="6772"/>
                    <a:pt x="1234" y="6806"/>
                  </a:cubicBezTo>
                  <a:lnTo>
                    <a:pt x="0" y="6806"/>
                  </a:lnTo>
                  <a:cubicBezTo>
                    <a:pt x="0" y="6806"/>
                    <a:pt x="2202" y="10675"/>
                    <a:pt x="2202" y="11009"/>
                  </a:cubicBezTo>
                  <a:cubicBezTo>
                    <a:pt x="2218" y="11151"/>
                    <a:pt x="3139" y="11188"/>
                    <a:pt x="4105" y="11188"/>
                  </a:cubicBezTo>
                  <a:cubicBezTo>
                    <a:pt x="5177" y="11188"/>
                    <a:pt x="6305" y="11142"/>
                    <a:pt x="6305" y="11142"/>
                  </a:cubicBezTo>
                  <a:cubicBezTo>
                    <a:pt x="6305" y="11142"/>
                    <a:pt x="11175" y="7139"/>
                    <a:pt x="9941" y="6939"/>
                  </a:cubicBezTo>
                  <a:cubicBezTo>
                    <a:pt x="9674" y="6906"/>
                    <a:pt x="9140" y="6839"/>
                    <a:pt x="8373" y="6806"/>
                  </a:cubicBezTo>
                  <a:cubicBezTo>
                    <a:pt x="7839" y="6806"/>
                    <a:pt x="7439" y="6405"/>
                    <a:pt x="7439" y="5838"/>
                  </a:cubicBezTo>
                  <a:lnTo>
                    <a:pt x="7105" y="1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64" name="Google Shape;8664;p113"/>
            <p:cNvSpPr/>
            <p:nvPr/>
          </p:nvSpPr>
          <p:spPr>
            <a:xfrm>
              <a:off x="2774650" y="3260100"/>
              <a:ext cx="479400" cy="439575"/>
            </a:xfrm>
            <a:custGeom>
              <a:avLst/>
              <a:gdLst/>
              <a:ahLst/>
              <a:cxnLst/>
              <a:rect l="l" t="t" r="r" b="b"/>
              <a:pathLst>
                <a:path w="19176" h="17583" extrusionOk="0">
                  <a:moveTo>
                    <a:pt x="9921" y="1"/>
                  </a:moveTo>
                  <a:cubicBezTo>
                    <a:pt x="9664" y="1"/>
                    <a:pt x="9404" y="14"/>
                    <a:pt x="9140" y="41"/>
                  </a:cubicBezTo>
                  <a:cubicBezTo>
                    <a:pt x="9121" y="41"/>
                    <a:pt x="9102" y="41"/>
                    <a:pt x="9083" y="41"/>
                  </a:cubicBezTo>
                  <a:cubicBezTo>
                    <a:pt x="4509" y="41"/>
                    <a:pt x="1170" y="4031"/>
                    <a:pt x="1635" y="9014"/>
                  </a:cubicBezTo>
                  <a:cubicBezTo>
                    <a:pt x="1668" y="9247"/>
                    <a:pt x="1668" y="9514"/>
                    <a:pt x="1702" y="9748"/>
                  </a:cubicBezTo>
                  <a:cubicBezTo>
                    <a:pt x="1535" y="9714"/>
                    <a:pt x="1368" y="9714"/>
                    <a:pt x="1135" y="9714"/>
                  </a:cubicBezTo>
                  <a:cubicBezTo>
                    <a:pt x="401" y="9714"/>
                    <a:pt x="1" y="10515"/>
                    <a:pt x="301" y="11749"/>
                  </a:cubicBezTo>
                  <a:cubicBezTo>
                    <a:pt x="596" y="12931"/>
                    <a:pt x="1540" y="13269"/>
                    <a:pt x="2263" y="13269"/>
                  </a:cubicBezTo>
                  <a:cubicBezTo>
                    <a:pt x="2437" y="13269"/>
                    <a:pt x="2599" y="13250"/>
                    <a:pt x="2736" y="13217"/>
                  </a:cubicBezTo>
                  <a:lnTo>
                    <a:pt x="2803" y="13217"/>
                  </a:lnTo>
                  <a:cubicBezTo>
                    <a:pt x="2969" y="13517"/>
                    <a:pt x="3069" y="13784"/>
                    <a:pt x="3236" y="14051"/>
                  </a:cubicBezTo>
                  <a:cubicBezTo>
                    <a:pt x="4730" y="16419"/>
                    <a:pt x="7147" y="17583"/>
                    <a:pt x="9554" y="17583"/>
                  </a:cubicBezTo>
                  <a:cubicBezTo>
                    <a:pt x="12200" y="17583"/>
                    <a:pt x="14832" y="16177"/>
                    <a:pt x="16212" y="13417"/>
                  </a:cubicBezTo>
                  <a:cubicBezTo>
                    <a:pt x="16346" y="13117"/>
                    <a:pt x="16512" y="12850"/>
                    <a:pt x="16579" y="12550"/>
                  </a:cubicBezTo>
                  <a:lnTo>
                    <a:pt x="16646" y="12550"/>
                  </a:lnTo>
                  <a:cubicBezTo>
                    <a:pt x="16705" y="12556"/>
                    <a:pt x="16770" y="12559"/>
                    <a:pt x="16840" y="12559"/>
                  </a:cubicBezTo>
                  <a:cubicBezTo>
                    <a:pt x="17548" y="12559"/>
                    <a:pt x="18701" y="12216"/>
                    <a:pt x="18914" y="10849"/>
                  </a:cubicBezTo>
                  <a:cubicBezTo>
                    <a:pt x="19175" y="9706"/>
                    <a:pt x="18701" y="8946"/>
                    <a:pt x="18024" y="8946"/>
                  </a:cubicBezTo>
                  <a:cubicBezTo>
                    <a:pt x="18009" y="8946"/>
                    <a:pt x="17995" y="8947"/>
                    <a:pt x="17980" y="8947"/>
                  </a:cubicBezTo>
                  <a:cubicBezTo>
                    <a:pt x="17780" y="8947"/>
                    <a:pt x="17546" y="9014"/>
                    <a:pt x="17446" y="9047"/>
                  </a:cubicBezTo>
                  <a:cubicBezTo>
                    <a:pt x="17446" y="8780"/>
                    <a:pt x="17480" y="8547"/>
                    <a:pt x="17480" y="8280"/>
                  </a:cubicBezTo>
                  <a:cubicBezTo>
                    <a:pt x="17448" y="3533"/>
                    <a:pt x="14128" y="1"/>
                    <a:pt x="9921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65" name="Google Shape;8665;p113"/>
            <p:cNvSpPr/>
            <p:nvPr/>
          </p:nvSpPr>
          <p:spPr>
            <a:xfrm>
              <a:off x="3141575" y="4389425"/>
              <a:ext cx="301075" cy="460350"/>
            </a:xfrm>
            <a:custGeom>
              <a:avLst/>
              <a:gdLst/>
              <a:ahLst/>
              <a:cxnLst/>
              <a:rect l="l" t="t" r="r" b="b"/>
              <a:pathLst>
                <a:path w="12043" h="18414" extrusionOk="0">
                  <a:moveTo>
                    <a:pt x="8006" y="0"/>
                  </a:moveTo>
                  <a:cubicBezTo>
                    <a:pt x="8006" y="0"/>
                    <a:pt x="2503" y="701"/>
                    <a:pt x="1" y="4370"/>
                  </a:cubicBezTo>
                  <a:cubicBezTo>
                    <a:pt x="5538" y="13043"/>
                    <a:pt x="11309" y="18413"/>
                    <a:pt x="11309" y="18413"/>
                  </a:cubicBezTo>
                  <a:lnTo>
                    <a:pt x="12043" y="17780"/>
                  </a:lnTo>
                  <a:lnTo>
                    <a:pt x="8006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66" name="Google Shape;8666;p113"/>
            <p:cNvSpPr/>
            <p:nvPr/>
          </p:nvSpPr>
          <p:spPr>
            <a:xfrm>
              <a:off x="3274175" y="4615075"/>
              <a:ext cx="168475" cy="234700"/>
            </a:xfrm>
            <a:custGeom>
              <a:avLst/>
              <a:gdLst/>
              <a:ahLst/>
              <a:cxnLst/>
              <a:rect l="l" t="t" r="r" b="b"/>
              <a:pathLst>
                <a:path w="6739" h="9388" extrusionOk="0">
                  <a:moveTo>
                    <a:pt x="4490" y="0"/>
                  </a:moveTo>
                  <a:cubicBezTo>
                    <a:pt x="3823" y="0"/>
                    <a:pt x="1912" y="239"/>
                    <a:pt x="1" y="2716"/>
                  </a:cubicBezTo>
                  <a:cubicBezTo>
                    <a:pt x="2235" y="5585"/>
                    <a:pt x="4737" y="8420"/>
                    <a:pt x="6005" y="9387"/>
                  </a:cubicBezTo>
                  <a:cubicBezTo>
                    <a:pt x="6472" y="9020"/>
                    <a:pt x="6739" y="8754"/>
                    <a:pt x="6739" y="8754"/>
                  </a:cubicBezTo>
                  <a:lnTo>
                    <a:pt x="4737" y="14"/>
                  </a:lnTo>
                  <a:cubicBezTo>
                    <a:pt x="4737" y="14"/>
                    <a:pt x="4649" y="0"/>
                    <a:pt x="4490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67" name="Google Shape;8667;p113"/>
            <p:cNvSpPr/>
            <p:nvPr/>
          </p:nvSpPr>
          <p:spPr>
            <a:xfrm>
              <a:off x="3402600" y="4686450"/>
              <a:ext cx="168475" cy="174050"/>
            </a:xfrm>
            <a:custGeom>
              <a:avLst/>
              <a:gdLst/>
              <a:ahLst/>
              <a:cxnLst/>
              <a:rect l="l" t="t" r="r" b="b"/>
              <a:pathLst>
                <a:path w="6739" h="6962" extrusionOk="0">
                  <a:moveTo>
                    <a:pt x="5155" y="1"/>
                  </a:moveTo>
                  <a:cubicBezTo>
                    <a:pt x="4837" y="1"/>
                    <a:pt x="4511" y="98"/>
                    <a:pt x="4237" y="361"/>
                  </a:cubicBezTo>
                  <a:cubicBezTo>
                    <a:pt x="4237" y="361"/>
                    <a:pt x="1" y="3830"/>
                    <a:pt x="267" y="5999"/>
                  </a:cubicBezTo>
                  <a:cubicBezTo>
                    <a:pt x="322" y="6190"/>
                    <a:pt x="1136" y="6962"/>
                    <a:pt x="2179" y="6962"/>
                  </a:cubicBezTo>
                  <a:cubicBezTo>
                    <a:pt x="2411" y="6962"/>
                    <a:pt x="2654" y="6924"/>
                    <a:pt x="2903" y="6833"/>
                  </a:cubicBezTo>
                  <a:cubicBezTo>
                    <a:pt x="4270" y="6332"/>
                    <a:pt x="6739" y="995"/>
                    <a:pt x="6539" y="628"/>
                  </a:cubicBezTo>
                  <a:cubicBezTo>
                    <a:pt x="6427" y="404"/>
                    <a:pt x="5804" y="1"/>
                    <a:pt x="5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68" name="Google Shape;8668;p113"/>
            <p:cNvSpPr/>
            <p:nvPr/>
          </p:nvSpPr>
          <p:spPr>
            <a:xfrm>
              <a:off x="2586175" y="4370225"/>
              <a:ext cx="321925" cy="454525"/>
            </a:xfrm>
            <a:custGeom>
              <a:avLst/>
              <a:gdLst/>
              <a:ahLst/>
              <a:cxnLst/>
              <a:rect l="l" t="t" r="r" b="b"/>
              <a:pathLst>
                <a:path w="12877" h="18181" extrusionOk="0">
                  <a:moveTo>
                    <a:pt x="5171" y="1"/>
                  </a:moveTo>
                  <a:lnTo>
                    <a:pt x="1" y="17514"/>
                  </a:lnTo>
                  <a:lnTo>
                    <a:pt x="701" y="18181"/>
                  </a:lnTo>
                  <a:cubicBezTo>
                    <a:pt x="701" y="18181"/>
                    <a:pt x="6772" y="13177"/>
                    <a:pt x="12877" y="4871"/>
                  </a:cubicBezTo>
                  <a:cubicBezTo>
                    <a:pt x="10575" y="1035"/>
                    <a:pt x="5171" y="1"/>
                    <a:pt x="5171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69" name="Google Shape;8669;p113"/>
            <p:cNvSpPr/>
            <p:nvPr/>
          </p:nvSpPr>
          <p:spPr>
            <a:xfrm>
              <a:off x="2661250" y="4115900"/>
              <a:ext cx="721350" cy="436150"/>
            </a:xfrm>
            <a:custGeom>
              <a:avLst/>
              <a:gdLst/>
              <a:ahLst/>
              <a:cxnLst/>
              <a:rect l="l" t="t" r="r" b="b"/>
              <a:pathLst>
                <a:path w="28854" h="17446" extrusionOk="0">
                  <a:moveTo>
                    <a:pt x="24584" y="0"/>
                  </a:moveTo>
                  <a:lnTo>
                    <a:pt x="4470" y="1835"/>
                  </a:lnTo>
                  <a:cubicBezTo>
                    <a:pt x="4470" y="1835"/>
                    <a:pt x="2902" y="6138"/>
                    <a:pt x="0" y="12976"/>
                  </a:cubicBezTo>
                  <a:cubicBezTo>
                    <a:pt x="4170" y="16712"/>
                    <a:pt x="9473" y="17446"/>
                    <a:pt x="9473" y="17446"/>
                  </a:cubicBezTo>
                  <a:cubicBezTo>
                    <a:pt x="9473" y="17446"/>
                    <a:pt x="12676" y="11808"/>
                    <a:pt x="14143" y="11375"/>
                  </a:cubicBezTo>
                  <a:cubicBezTo>
                    <a:pt x="14223" y="11354"/>
                    <a:pt x="14304" y="11344"/>
                    <a:pt x="14386" y="11344"/>
                  </a:cubicBezTo>
                  <a:cubicBezTo>
                    <a:pt x="15740" y="11344"/>
                    <a:pt x="17358" y="14121"/>
                    <a:pt x="19214" y="17046"/>
                  </a:cubicBezTo>
                  <a:cubicBezTo>
                    <a:pt x="24184" y="16278"/>
                    <a:pt x="28854" y="12642"/>
                    <a:pt x="28854" y="12642"/>
                  </a:cubicBezTo>
                  <a:lnTo>
                    <a:pt x="24584" y="0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70" name="Google Shape;8670;p113"/>
            <p:cNvSpPr/>
            <p:nvPr/>
          </p:nvSpPr>
          <p:spPr>
            <a:xfrm>
              <a:off x="2586175" y="4593650"/>
              <a:ext cx="178500" cy="231100"/>
            </a:xfrm>
            <a:custGeom>
              <a:avLst/>
              <a:gdLst/>
              <a:ahLst/>
              <a:cxnLst/>
              <a:rect l="l" t="t" r="r" b="b"/>
              <a:pathLst>
                <a:path w="7140" h="9244" extrusionOk="0">
                  <a:moveTo>
                    <a:pt x="2644" y="0"/>
                  </a:moveTo>
                  <a:cubicBezTo>
                    <a:pt x="2574" y="0"/>
                    <a:pt x="2536" y="4"/>
                    <a:pt x="2536" y="4"/>
                  </a:cubicBezTo>
                  <a:lnTo>
                    <a:pt x="1" y="8577"/>
                  </a:lnTo>
                  <a:cubicBezTo>
                    <a:pt x="1" y="8577"/>
                    <a:pt x="301" y="8843"/>
                    <a:pt x="701" y="9244"/>
                  </a:cubicBezTo>
                  <a:cubicBezTo>
                    <a:pt x="2002" y="8376"/>
                    <a:pt x="4704" y="5741"/>
                    <a:pt x="7139" y="3006"/>
                  </a:cubicBezTo>
                  <a:cubicBezTo>
                    <a:pt x="5186" y="178"/>
                    <a:pt x="3131" y="0"/>
                    <a:pt x="2644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71" name="Google Shape;8671;p113"/>
            <p:cNvSpPr/>
            <p:nvPr/>
          </p:nvSpPr>
          <p:spPr>
            <a:xfrm>
              <a:off x="2476950" y="4664875"/>
              <a:ext cx="150950" cy="166975"/>
            </a:xfrm>
            <a:custGeom>
              <a:avLst/>
              <a:gdLst/>
              <a:ahLst/>
              <a:cxnLst/>
              <a:rect l="l" t="t" r="r" b="b"/>
              <a:pathLst>
                <a:path w="6038" h="6679" extrusionOk="0">
                  <a:moveTo>
                    <a:pt x="1384" y="1"/>
                  </a:moveTo>
                  <a:cubicBezTo>
                    <a:pt x="824" y="1"/>
                    <a:pt x="292" y="315"/>
                    <a:pt x="167" y="524"/>
                  </a:cubicBezTo>
                  <a:cubicBezTo>
                    <a:pt x="0" y="824"/>
                    <a:pt x="1901" y="5894"/>
                    <a:pt x="3169" y="6495"/>
                  </a:cubicBezTo>
                  <a:cubicBezTo>
                    <a:pt x="3455" y="6626"/>
                    <a:pt x="3739" y="6679"/>
                    <a:pt x="4007" y="6679"/>
                  </a:cubicBezTo>
                  <a:cubicBezTo>
                    <a:pt x="4899" y="6679"/>
                    <a:pt x="5620" y="6099"/>
                    <a:pt x="5671" y="5894"/>
                  </a:cubicBezTo>
                  <a:cubicBezTo>
                    <a:pt x="6038" y="3893"/>
                    <a:pt x="2335" y="424"/>
                    <a:pt x="2335" y="424"/>
                  </a:cubicBezTo>
                  <a:cubicBezTo>
                    <a:pt x="2061" y="112"/>
                    <a:pt x="1717" y="1"/>
                    <a:pt x="13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72" name="Google Shape;8672;p113"/>
            <p:cNvSpPr/>
            <p:nvPr/>
          </p:nvSpPr>
          <p:spPr>
            <a:xfrm>
              <a:off x="2722950" y="3706425"/>
              <a:ext cx="607125" cy="580175"/>
            </a:xfrm>
            <a:custGeom>
              <a:avLst/>
              <a:gdLst/>
              <a:ahLst/>
              <a:cxnLst/>
              <a:rect l="l" t="t" r="r" b="b"/>
              <a:pathLst>
                <a:path w="24285" h="23207" extrusionOk="0">
                  <a:moveTo>
                    <a:pt x="20915" y="1"/>
                  </a:moveTo>
                  <a:cubicBezTo>
                    <a:pt x="19614" y="968"/>
                    <a:pt x="14377" y="2336"/>
                    <a:pt x="14377" y="2336"/>
                  </a:cubicBezTo>
                  <a:cubicBezTo>
                    <a:pt x="14377" y="2336"/>
                    <a:pt x="13277" y="2523"/>
                    <a:pt x="11834" y="2523"/>
                  </a:cubicBezTo>
                  <a:cubicBezTo>
                    <a:pt x="10921" y="2523"/>
                    <a:pt x="9869" y="2448"/>
                    <a:pt x="8873" y="2202"/>
                  </a:cubicBezTo>
                  <a:cubicBezTo>
                    <a:pt x="6372" y="1568"/>
                    <a:pt x="3036" y="201"/>
                    <a:pt x="3036" y="201"/>
                  </a:cubicBezTo>
                  <a:cubicBezTo>
                    <a:pt x="3036" y="201"/>
                    <a:pt x="2436" y="2035"/>
                    <a:pt x="2035" y="3470"/>
                  </a:cubicBezTo>
                  <a:cubicBezTo>
                    <a:pt x="1602" y="4904"/>
                    <a:pt x="0" y="7206"/>
                    <a:pt x="0" y="7206"/>
                  </a:cubicBezTo>
                  <a:lnTo>
                    <a:pt x="3903" y="9708"/>
                  </a:lnTo>
                  <a:lnTo>
                    <a:pt x="601" y="21316"/>
                  </a:lnTo>
                  <a:cubicBezTo>
                    <a:pt x="601" y="21316"/>
                    <a:pt x="4213" y="23207"/>
                    <a:pt x="9246" y="23207"/>
                  </a:cubicBezTo>
                  <a:cubicBezTo>
                    <a:pt x="10117" y="23207"/>
                    <a:pt x="11031" y="23150"/>
                    <a:pt x="11976" y="23017"/>
                  </a:cubicBezTo>
                  <a:cubicBezTo>
                    <a:pt x="18414" y="22150"/>
                    <a:pt x="23417" y="19214"/>
                    <a:pt x="23417" y="19214"/>
                  </a:cubicBezTo>
                  <a:lnTo>
                    <a:pt x="20415" y="9574"/>
                  </a:lnTo>
                  <a:lnTo>
                    <a:pt x="24284" y="6806"/>
                  </a:lnTo>
                  <a:cubicBezTo>
                    <a:pt x="24284" y="6806"/>
                    <a:pt x="21616" y="2402"/>
                    <a:pt x="20915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73" name="Google Shape;8673;p113"/>
            <p:cNvSpPr/>
            <p:nvPr/>
          </p:nvSpPr>
          <p:spPr>
            <a:xfrm>
              <a:off x="2798825" y="3711425"/>
              <a:ext cx="83425" cy="31725"/>
            </a:xfrm>
            <a:custGeom>
              <a:avLst/>
              <a:gdLst/>
              <a:ahLst/>
              <a:cxnLst/>
              <a:rect l="l" t="t" r="r" b="b"/>
              <a:pathLst>
                <a:path w="3337" h="1269" extrusionOk="0">
                  <a:moveTo>
                    <a:pt x="34" y="1"/>
                  </a:moveTo>
                  <a:cubicBezTo>
                    <a:pt x="34" y="1"/>
                    <a:pt x="34" y="34"/>
                    <a:pt x="1" y="168"/>
                  </a:cubicBezTo>
                  <a:cubicBezTo>
                    <a:pt x="1002" y="535"/>
                    <a:pt x="2203" y="968"/>
                    <a:pt x="3337" y="1268"/>
                  </a:cubicBezTo>
                  <a:cubicBezTo>
                    <a:pt x="1569" y="668"/>
                    <a:pt x="34" y="1"/>
                    <a:pt x="34" y="1"/>
                  </a:cubicBezTo>
                  <a:close/>
                </a:path>
              </a:pathLst>
            </a:custGeom>
            <a:solidFill>
              <a:srgbClr val="FFA800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74" name="Google Shape;8674;p113"/>
            <p:cNvSpPr/>
            <p:nvPr/>
          </p:nvSpPr>
          <p:spPr>
            <a:xfrm>
              <a:off x="3077375" y="3485425"/>
              <a:ext cx="55900" cy="29225"/>
            </a:xfrm>
            <a:custGeom>
              <a:avLst/>
              <a:gdLst/>
              <a:ahLst/>
              <a:cxnLst/>
              <a:rect l="l" t="t" r="r" b="b"/>
              <a:pathLst>
                <a:path w="2236" h="1169" extrusionOk="0">
                  <a:moveTo>
                    <a:pt x="1068" y="1"/>
                  </a:moveTo>
                  <a:cubicBezTo>
                    <a:pt x="734" y="1"/>
                    <a:pt x="501" y="201"/>
                    <a:pt x="334" y="401"/>
                  </a:cubicBezTo>
                  <a:cubicBezTo>
                    <a:pt x="234" y="535"/>
                    <a:pt x="200" y="668"/>
                    <a:pt x="100" y="802"/>
                  </a:cubicBezTo>
                  <a:lnTo>
                    <a:pt x="0" y="1168"/>
                  </a:lnTo>
                  <a:cubicBezTo>
                    <a:pt x="100" y="902"/>
                    <a:pt x="267" y="668"/>
                    <a:pt x="434" y="501"/>
                  </a:cubicBezTo>
                  <a:cubicBezTo>
                    <a:pt x="601" y="301"/>
                    <a:pt x="834" y="168"/>
                    <a:pt x="1068" y="168"/>
                  </a:cubicBezTo>
                  <a:cubicBezTo>
                    <a:pt x="1102" y="163"/>
                    <a:pt x="1136" y="161"/>
                    <a:pt x="1169" y="161"/>
                  </a:cubicBezTo>
                  <a:cubicBezTo>
                    <a:pt x="1394" y="161"/>
                    <a:pt x="1594" y="256"/>
                    <a:pt x="1768" y="401"/>
                  </a:cubicBezTo>
                  <a:cubicBezTo>
                    <a:pt x="2002" y="568"/>
                    <a:pt x="2168" y="768"/>
                    <a:pt x="2235" y="1035"/>
                  </a:cubicBezTo>
                  <a:cubicBezTo>
                    <a:pt x="2235" y="735"/>
                    <a:pt x="2068" y="501"/>
                    <a:pt x="1868" y="335"/>
                  </a:cubicBezTo>
                  <a:cubicBezTo>
                    <a:pt x="1668" y="134"/>
                    <a:pt x="1368" y="1"/>
                    <a:pt x="1068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75" name="Google Shape;8675;p113"/>
            <p:cNvSpPr/>
            <p:nvPr/>
          </p:nvSpPr>
          <p:spPr>
            <a:xfrm>
              <a:off x="2899750" y="3482000"/>
              <a:ext cx="55050" cy="29325"/>
            </a:xfrm>
            <a:custGeom>
              <a:avLst/>
              <a:gdLst/>
              <a:ahLst/>
              <a:cxnLst/>
              <a:rect l="l" t="t" r="r" b="b"/>
              <a:pathLst>
                <a:path w="2202" h="1173" extrusionOk="0">
                  <a:moveTo>
                    <a:pt x="1211" y="0"/>
                  </a:moveTo>
                  <a:cubicBezTo>
                    <a:pt x="1186" y="0"/>
                    <a:pt x="1160" y="2"/>
                    <a:pt x="1134" y="5"/>
                  </a:cubicBezTo>
                  <a:cubicBezTo>
                    <a:pt x="834" y="38"/>
                    <a:pt x="601" y="238"/>
                    <a:pt x="434" y="472"/>
                  </a:cubicBezTo>
                  <a:cubicBezTo>
                    <a:pt x="300" y="538"/>
                    <a:pt x="267" y="672"/>
                    <a:pt x="167" y="805"/>
                  </a:cubicBezTo>
                  <a:cubicBezTo>
                    <a:pt x="134" y="905"/>
                    <a:pt x="34" y="1039"/>
                    <a:pt x="0" y="1172"/>
                  </a:cubicBezTo>
                  <a:cubicBezTo>
                    <a:pt x="167" y="972"/>
                    <a:pt x="300" y="705"/>
                    <a:pt x="501" y="538"/>
                  </a:cubicBezTo>
                  <a:cubicBezTo>
                    <a:pt x="667" y="338"/>
                    <a:pt x="867" y="205"/>
                    <a:pt x="1134" y="171"/>
                  </a:cubicBezTo>
                  <a:cubicBezTo>
                    <a:pt x="1159" y="168"/>
                    <a:pt x="1183" y="166"/>
                    <a:pt x="1207" y="166"/>
                  </a:cubicBezTo>
                  <a:cubicBezTo>
                    <a:pt x="1416" y="166"/>
                    <a:pt x="1622" y="289"/>
                    <a:pt x="1801" y="438"/>
                  </a:cubicBezTo>
                  <a:cubicBezTo>
                    <a:pt x="1968" y="605"/>
                    <a:pt x="2135" y="838"/>
                    <a:pt x="2202" y="1105"/>
                  </a:cubicBezTo>
                  <a:cubicBezTo>
                    <a:pt x="2202" y="805"/>
                    <a:pt x="2035" y="505"/>
                    <a:pt x="1935" y="338"/>
                  </a:cubicBezTo>
                  <a:cubicBezTo>
                    <a:pt x="1722" y="155"/>
                    <a:pt x="1480" y="0"/>
                    <a:pt x="1211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76" name="Google Shape;8676;p113"/>
            <p:cNvSpPr/>
            <p:nvPr/>
          </p:nvSpPr>
          <p:spPr>
            <a:xfrm>
              <a:off x="2956450" y="3606350"/>
              <a:ext cx="91750" cy="16700"/>
            </a:xfrm>
            <a:custGeom>
              <a:avLst/>
              <a:gdLst/>
              <a:ahLst/>
              <a:cxnLst/>
              <a:rect l="l" t="t" r="r" b="b"/>
              <a:pathLst>
                <a:path w="3670" h="668" extrusionOk="0">
                  <a:moveTo>
                    <a:pt x="0" y="1"/>
                  </a:moveTo>
                  <a:cubicBezTo>
                    <a:pt x="234" y="234"/>
                    <a:pt x="534" y="401"/>
                    <a:pt x="868" y="501"/>
                  </a:cubicBezTo>
                  <a:cubicBezTo>
                    <a:pt x="1168" y="568"/>
                    <a:pt x="1468" y="668"/>
                    <a:pt x="1835" y="668"/>
                  </a:cubicBezTo>
                  <a:cubicBezTo>
                    <a:pt x="2169" y="668"/>
                    <a:pt x="2436" y="601"/>
                    <a:pt x="2769" y="534"/>
                  </a:cubicBezTo>
                  <a:cubicBezTo>
                    <a:pt x="2936" y="501"/>
                    <a:pt x="3069" y="401"/>
                    <a:pt x="3236" y="368"/>
                  </a:cubicBezTo>
                  <a:cubicBezTo>
                    <a:pt x="3370" y="334"/>
                    <a:pt x="3536" y="234"/>
                    <a:pt x="3670" y="168"/>
                  </a:cubicBezTo>
                  <a:lnTo>
                    <a:pt x="3670" y="168"/>
                  </a:lnTo>
                  <a:cubicBezTo>
                    <a:pt x="3370" y="234"/>
                    <a:pt x="3069" y="368"/>
                    <a:pt x="2736" y="401"/>
                  </a:cubicBezTo>
                  <a:cubicBezTo>
                    <a:pt x="2402" y="468"/>
                    <a:pt x="2102" y="501"/>
                    <a:pt x="1768" y="501"/>
                  </a:cubicBezTo>
                  <a:cubicBezTo>
                    <a:pt x="1502" y="501"/>
                    <a:pt x="1168" y="468"/>
                    <a:pt x="868" y="368"/>
                  </a:cubicBezTo>
                  <a:cubicBezTo>
                    <a:pt x="568" y="301"/>
                    <a:pt x="234" y="168"/>
                    <a:pt x="0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77" name="Google Shape;8677;p113"/>
            <p:cNvSpPr/>
            <p:nvPr/>
          </p:nvSpPr>
          <p:spPr>
            <a:xfrm>
              <a:off x="2979800" y="3633050"/>
              <a:ext cx="39225" cy="14200"/>
            </a:xfrm>
            <a:custGeom>
              <a:avLst/>
              <a:gdLst/>
              <a:ahLst/>
              <a:cxnLst/>
              <a:rect l="l" t="t" r="r" b="b"/>
              <a:pathLst>
                <a:path w="1569" h="568" extrusionOk="0">
                  <a:moveTo>
                    <a:pt x="0" y="0"/>
                  </a:moveTo>
                  <a:lnTo>
                    <a:pt x="0" y="0"/>
                  </a:lnTo>
                  <a:cubicBezTo>
                    <a:pt x="67" y="167"/>
                    <a:pt x="134" y="267"/>
                    <a:pt x="301" y="334"/>
                  </a:cubicBezTo>
                  <a:cubicBezTo>
                    <a:pt x="434" y="434"/>
                    <a:pt x="601" y="467"/>
                    <a:pt x="734" y="501"/>
                  </a:cubicBezTo>
                  <a:cubicBezTo>
                    <a:pt x="834" y="567"/>
                    <a:pt x="1001" y="567"/>
                    <a:pt x="1135" y="567"/>
                  </a:cubicBezTo>
                  <a:cubicBezTo>
                    <a:pt x="1268" y="567"/>
                    <a:pt x="1435" y="501"/>
                    <a:pt x="1568" y="467"/>
                  </a:cubicBezTo>
                  <a:cubicBezTo>
                    <a:pt x="1435" y="467"/>
                    <a:pt x="1268" y="434"/>
                    <a:pt x="1135" y="434"/>
                  </a:cubicBezTo>
                  <a:cubicBezTo>
                    <a:pt x="968" y="401"/>
                    <a:pt x="834" y="401"/>
                    <a:pt x="734" y="334"/>
                  </a:cubicBezTo>
                  <a:lnTo>
                    <a:pt x="334" y="234"/>
                  </a:lnTo>
                  <a:cubicBezTo>
                    <a:pt x="234" y="167"/>
                    <a:pt x="101" y="100"/>
                    <a:pt x="0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78" name="Google Shape;8678;p113"/>
            <p:cNvSpPr/>
            <p:nvPr/>
          </p:nvSpPr>
          <p:spPr>
            <a:xfrm>
              <a:off x="2985625" y="3561325"/>
              <a:ext cx="50075" cy="13650"/>
            </a:xfrm>
            <a:custGeom>
              <a:avLst/>
              <a:gdLst/>
              <a:ahLst/>
              <a:cxnLst/>
              <a:rect l="l" t="t" r="r" b="b"/>
              <a:pathLst>
                <a:path w="2003" h="546" extrusionOk="0">
                  <a:moveTo>
                    <a:pt x="1" y="0"/>
                  </a:moveTo>
                  <a:lnTo>
                    <a:pt x="201" y="201"/>
                  </a:lnTo>
                  <a:cubicBezTo>
                    <a:pt x="268" y="301"/>
                    <a:pt x="368" y="334"/>
                    <a:pt x="435" y="367"/>
                  </a:cubicBezTo>
                  <a:cubicBezTo>
                    <a:pt x="601" y="467"/>
                    <a:pt x="768" y="534"/>
                    <a:pt x="1002" y="534"/>
                  </a:cubicBezTo>
                  <a:cubicBezTo>
                    <a:pt x="1048" y="542"/>
                    <a:pt x="1095" y="546"/>
                    <a:pt x="1141" y="546"/>
                  </a:cubicBezTo>
                  <a:cubicBezTo>
                    <a:pt x="1499" y="546"/>
                    <a:pt x="1855" y="329"/>
                    <a:pt x="2002" y="34"/>
                  </a:cubicBezTo>
                  <a:lnTo>
                    <a:pt x="2002" y="34"/>
                  </a:lnTo>
                  <a:cubicBezTo>
                    <a:pt x="1733" y="213"/>
                    <a:pt x="1410" y="339"/>
                    <a:pt x="1082" y="339"/>
                  </a:cubicBezTo>
                  <a:cubicBezTo>
                    <a:pt x="1044" y="339"/>
                    <a:pt x="1006" y="338"/>
                    <a:pt x="968" y="334"/>
                  </a:cubicBezTo>
                  <a:cubicBezTo>
                    <a:pt x="835" y="334"/>
                    <a:pt x="668" y="267"/>
                    <a:pt x="468" y="201"/>
                  </a:cubicBezTo>
                  <a:cubicBezTo>
                    <a:pt x="335" y="167"/>
                    <a:pt x="168" y="101"/>
                    <a:pt x="1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79" name="Google Shape;8679;p113"/>
            <p:cNvSpPr/>
            <p:nvPr/>
          </p:nvSpPr>
          <p:spPr>
            <a:xfrm>
              <a:off x="3100725" y="3447075"/>
              <a:ext cx="65075" cy="30050"/>
            </a:xfrm>
            <a:custGeom>
              <a:avLst/>
              <a:gdLst/>
              <a:ahLst/>
              <a:cxnLst/>
              <a:rect l="l" t="t" r="r" b="b"/>
              <a:pathLst>
                <a:path w="2603" h="1202" extrusionOk="0">
                  <a:moveTo>
                    <a:pt x="767" y="1"/>
                  </a:moveTo>
                  <a:cubicBezTo>
                    <a:pt x="501" y="1"/>
                    <a:pt x="267" y="1"/>
                    <a:pt x="0" y="67"/>
                  </a:cubicBezTo>
                  <a:cubicBezTo>
                    <a:pt x="501" y="67"/>
                    <a:pt x="968" y="167"/>
                    <a:pt x="1435" y="334"/>
                  </a:cubicBezTo>
                  <a:cubicBezTo>
                    <a:pt x="1635" y="434"/>
                    <a:pt x="1835" y="534"/>
                    <a:pt x="2068" y="701"/>
                  </a:cubicBezTo>
                  <a:cubicBezTo>
                    <a:pt x="2269" y="834"/>
                    <a:pt x="2435" y="1035"/>
                    <a:pt x="2602" y="1201"/>
                  </a:cubicBezTo>
                  <a:cubicBezTo>
                    <a:pt x="2502" y="1068"/>
                    <a:pt x="2469" y="935"/>
                    <a:pt x="2402" y="868"/>
                  </a:cubicBezTo>
                  <a:cubicBezTo>
                    <a:pt x="2302" y="734"/>
                    <a:pt x="2235" y="634"/>
                    <a:pt x="2135" y="568"/>
                  </a:cubicBezTo>
                  <a:cubicBezTo>
                    <a:pt x="1968" y="401"/>
                    <a:pt x="1735" y="267"/>
                    <a:pt x="1501" y="167"/>
                  </a:cubicBezTo>
                  <a:cubicBezTo>
                    <a:pt x="1268" y="67"/>
                    <a:pt x="1001" y="1"/>
                    <a:pt x="767" y="1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80" name="Google Shape;8680;p113"/>
            <p:cNvSpPr/>
            <p:nvPr/>
          </p:nvSpPr>
          <p:spPr>
            <a:xfrm>
              <a:off x="2877225" y="3449425"/>
              <a:ext cx="62575" cy="29375"/>
            </a:xfrm>
            <a:custGeom>
              <a:avLst/>
              <a:gdLst/>
              <a:ahLst/>
              <a:cxnLst/>
              <a:rect l="l" t="t" r="r" b="b"/>
              <a:pathLst>
                <a:path w="2503" h="1175" extrusionOk="0">
                  <a:moveTo>
                    <a:pt x="2310" y="0"/>
                  </a:moveTo>
                  <a:cubicBezTo>
                    <a:pt x="1882" y="0"/>
                    <a:pt x="1479" y="95"/>
                    <a:pt x="1101" y="240"/>
                  </a:cubicBezTo>
                  <a:cubicBezTo>
                    <a:pt x="868" y="340"/>
                    <a:pt x="668" y="474"/>
                    <a:pt x="501" y="640"/>
                  </a:cubicBezTo>
                  <a:cubicBezTo>
                    <a:pt x="267" y="807"/>
                    <a:pt x="167" y="974"/>
                    <a:pt x="1" y="1174"/>
                  </a:cubicBezTo>
                  <a:cubicBezTo>
                    <a:pt x="201" y="1074"/>
                    <a:pt x="367" y="907"/>
                    <a:pt x="568" y="774"/>
                  </a:cubicBezTo>
                  <a:cubicBezTo>
                    <a:pt x="734" y="640"/>
                    <a:pt x="935" y="507"/>
                    <a:pt x="1168" y="440"/>
                  </a:cubicBezTo>
                  <a:cubicBezTo>
                    <a:pt x="1335" y="307"/>
                    <a:pt x="1568" y="273"/>
                    <a:pt x="1768" y="173"/>
                  </a:cubicBezTo>
                  <a:cubicBezTo>
                    <a:pt x="2035" y="107"/>
                    <a:pt x="2235" y="73"/>
                    <a:pt x="2502" y="7"/>
                  </a:cubicBezTo>
                  <a:cubicBezTo>
                    <a:pt x="2438" y="2"/>
                    <a:pt x="2374" y="0"/>
                    <a:pt x="2310" y="0"/>
                  </a:cubicBezTo>
                  <a:close/>
                </a:path>
              </a:pathLst>
            </a:custGeom>
            <a:solidFill>
              <a:srgbClr val="491C55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81" name="Google Shape;8681;p113"/>
            <p:cNvSpPr/>
            <p:nvPr/>
          </p:nvSpPr>
          <p:spPr>
            <a:xfrm>
              <a:off x="3124075" y="3274450"/>
              <a:ext cx="121775" cy="231850"/>
            </a:xfrm>
            <a:custGeom>
              <a:avLst/>
              <a:gdLst/>
              <a:ahLst/>
              <a:cxnLst/>
              <a:rect l="l" t="t" r="r" b="b"/>
              <a:pathLst>
                <a:path w="4871" h="9274" extrusionOk="0">
                  <a:moveTo>
                    <a:pt x="901" y="1"/>
                  </a:moveTo>
                  <a:lnTo>
                    <a:pt x="0" y="1468"/>
                  </a:lnTo>
                  <a:cubicBezTo>
                    <a:pt x="0" y="1468"/>
                    <a:pt x="467" y="2002"/>
                    <a:pt x="1001" y="2936"/>
                  </a:cubicBezTo>
                  <a:cubicBezTo>
                    <a:pt x="1868" y="4437"/>
                    <a:pt x="2902" y="6906"/>
                    <a:pt x="2168" y="9274"/>
                  </a:cubicBezTo>
                  <a:cubicBezTo>
                    <a:pt x="2168" y="9274"/>
                    <a:pt x="4003" y="9107"/>
                    <a:pt x="4470" y="7306"/>
                  </a:cubicBezTo>
                  <a:cubicBezTo>
                    <a:pt x="4870" y="5505"/>
                    <a:pt x="4337" y="601"/>
                    <a:pt x="901" y="1"/>
                  </a:cubicBezTo>
                  <a:close/>
                </a:path>
              </a:pathLst>
            </a:custGeom>
            <a:solidFill>
              <a:srgbClr val="FFA800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82" name="Google Shape;8682;p113"/>
            <p:cNvSpPr/>
            <p:nvPr/>
          </p:nvSpPr>
          <p:spPr>
            <a:xfrm>
              <a:off x="2786325" y="3293625"/>
              <a:ext cx="109275" cy="231900"/>
            </a:xfrm>
            <a:custGeom>
              <a:avLst/>
              <a:gdLst/>
              <a:ahLst/>
              <a:cxnLst/>
              <a:rect l="l" t="t" r="r" b="b"/>
              <a:pathLst>
                <a:path w="4371" h="9276" extrusionOk="0">
                  <a:moveTo>
                    <a:pt x="3336" y="1"/>
                  </a:moveTo>
                  <a:cubicBezTo>
                    <a:pt x="1" y="1002"/>
                    <a:pt x="67" y="5938"/>
                    <a:pt x="734" y="7673"/>
                  </a:cubicBezTo>
                  <a:cubicBezTo>
                    <a:pt x="1302" y="9195"/>
                    <a:pt x="2857" y="9275"/>
                    <a:pt x="3178" y="9275"/>
                  </a:cubicBezTo>
                  <a:cubicBezTo>
                    <a:pt x="3216" y="9275"/>
                    <a:pt x="3236" y="9274"/>
                    <a:pt x="3236" y="9274"/>
                  </a:cubicBezTo>
                  <a:cubicBezTo>
                    <a:pt x="2202" y="7039"/>
                    <a:pt x="2903" y="4504"/>
                    <a:pt x="3570" y="2870"/>
                  </a:cubicBezTo>
                  <a:cubicBezTo>
                    <a:pt x="4003" y="1902"/>
                    <a:pt x="4370" y="1302"/>
                    <a:pt x="4370" y="1302"/>
                  </a:cubicBezTo>
                  <a:lnTo>
                    <a:pt x="3336" y="1"/>
                  </a:lnTo>
                  <a:close/>
                </a:path>
              </a:pathLst>
            </a:custGeom>
            <a:solidFill>
              <a:srgbClr val="FFA800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8683" name="Google Shape;8683;p113"/>
            <p:cNvSpPr/>
            <p:nvPr/>
          </p:nvSpPr>
          <p:spPr>
            <a:xfrm>
              <a:off x="2790500" y="3172725"/>
              <a:ext cx="412825" cy="225275"/>
            </a:xfrm>
            <a:custGeom>
              <a:avLst/>
              <a:gdLst/>
              <a:ahLst/>
              <a:cxnLst/>
              <a:rect l="l" t="t" r="r" b="b"/>
              <a:pathLst>
                <a:path w="16513" h="9011" extrusionOk="0">
                  <a:moveTo>
                    <a:pt x="201" y="0"/>
                  </a:moveTo>
                  <a:cubicBezTo>
                    <a:pt x="201" y="1"/>
                    <a:pt x="1" y="7505"/>
                    <a:pt x="7839" y="8706"/>
                  </a:cubicBezTo>
                  <a:cubicBezTo>
                    <a:pt x="9274" y="8924"/>
                    <a:pt x="10490" y="9010"/>
                    <a:pt x="11515" y="9010"/>
                  </a:cubicBezTo>
                  <a:cubicBezTo>
                    <a:pt x="15349" y="9010"/>
                    <a:pt x="16512" y="7806"/>
                    <a:pt x="16512" y="7806"/>
                  </a:cubicBezTo>
                  <a:cubicBezTo>
                    <a:pt x="16512" y="7806"/>
                    <a:pt x="16422" y="1438"/>
                    <a:pt x="10810" y="1438"/>
                  </a:cubicBezTo>
                  <a:cubicBezTo>
                    <a:pt x="10493" y="1438"/>
                    <a:pt x="10160" y="1458"/>
                    <a:pt x="9807" y="1501"/>
                  </a:cubicBezTo>
                  <a:cubicBezTo>
                    <a:pt x="8218" y="1685"/>
                    <a:pt x="6891" y="1761"/>
                    <a:pt x="5783" y="1761"/>
                  </a:cubicBezTo>
                  <a:cubicBezTo>
                    <a:pt x="453" y="1761"/>
                    <a:pt x="201" y="0"/>
                    <a:pt x="201" y="0"/>
                  </a:cubicBezTo>
                  <a:close/>
                </a:path>
              </a:pathLst>
            </a:custGeom>
            <a:solidFill>
              <a:srgbClr val="FFA800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2" name="Google Shape;2982;p65"/>
          <p:cNvSpPr txBox="1">
            <a:spLocks noGrp="1"/>
          </p:cNvSpPr>
          <p:nvPr>
            <p:ph type="title" idx="4294967295"/>
          </p:nvPr>
        </p:nvSpPr>
        <p:spPr>
          <a:xfrm>
            <a:off x="782925" y="3150907"/>
            <a:ext cx="23511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+mj-lt"/>
              </a:rPr>
              <a:t>Установление доверительных отношений</a:t>
            </a:r>
            <a:endParaRPr lang="en-US" sz="2000" dirty="0">
              <a:latin typeface="+mj-lt"/>
            </a:endParaRPr>
          </a:p>
        </p:txBody>
      </p:sp>
      <p:sp>
        <p:nvSpPr>
          <p:cNvPr id="2984" name="Google Shape;2984;p65"/>
          <p:cNvSpPr txBox="1">
            <a:spLocks noGrp="1"/>
          </p:cNvSpPr>
          <p:nvPr>
            <p:ph type="title" idx="4294967295"/>
          </p:nvPr>
        </p:nvSpPr>
        <p:spPr>
          <a:xfrm>
            <a:off x="3396450" y="2541307"/>
            <a:ext cx="23511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+mj-lt"/>
              </a:rPr>
              <a:t>Реализация образовательной программы</a:t>
            </a:r>
            <a:endParaRPr lang="en-US" sz="2000" dirty="0">
              <a:latin typeface="+mj-lt"/>
            </a:endParaRPr>
          </a:p>
        </p:txBody>
      </p:sp>
      <p:sp>
        <p:nvSpPr>
          <p:cNvPr id="2986" name="Google Shape;2986;p65"/>
          <p:cNvSpPr txBox="1">
            <a:spLocks noGrp="1"/>
          </p:cNvSpPr>
          <p:nvPr>
            <p:ph type="title" idx="4294967295"/>
          </p:nvPr>
        </p:nvSpPr>
        <p:spPr>
          <a:xfrm>
            <a:off x="5892420" y="1931707"/>
            <a:ext cx="258621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latin typeface="+mj-lt"/>
              </a:rPr>
              <a:t>Расширение воспитательного</a:t>
            </a:r>
            <a:br>
              <a:rPr lang="ru-RU" sz="2000" dirty="0">
                <a:latin typeface="+mj-lt"/>
              </a:rPr>
            </a:br>
            <a:r>
              <a:rPr lang="ru-RU" sz="2000" dirty="0">
                <a:latin typeface="+mj-lt"/>
              </a:rPr>
              <a:t>и образовательного пространства</a:t>
            </a:r>
            <a:endParaRPr lang="en-US" sz="2000" dirty="0">
              <a:latin typeface="+mj-lt"/>
            </a:endParaRPr>
          </a:p>
        </p:txBody>
      </p:sp>
      <p:sp>
        <p:nvSpPr>
          <p:cNvPr id="2987" name="Google Shape;2987;p65"/>
          <p:cNvSpPr txBox="1">
            <a:spLocks noGrp="1"/>
          </p:cNvSpPr>
          <p:nvPr>
            <p:ph type="title"/>
          </p:nvPr>
        </p:nvSpPr>
        <p:spPr>
          <a:xfrm>
            <a:off x="713250" y="757276"/>
            <a:ext cx="7717500" cy="57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ПОТЕНЦИАЛ РОДИТЕЛЕЙ ВОСПИТАННИКОВ </a:t>
            </a:r>
            <a:endParaRPr lang="en-US" dirty="0">
              <a:latin typeface="+mj-lt"/>
            </a:endParaRPr>
          </a:p>
        </p:txBody>
      </p:sp>
      <p:grpSp>
        <p:nvGrpSpPr>
          <p:cNvPr id="2988" name="Google Shape;2988;p65"/>
          <p:cNvGrpSpPr/>
          <p:nvPr/>
        </p:nvGrpSpPr>
        <p:grpSpPr>
          <a:xfrm flipH="1">
            <a:off x="5149868" y="3179954"/>
            <a:ext cx="2477111" cy="2521841"/>
            <a:chOff x="571876" y="3294254"/>
            <a:chExt cx="2477111" cy="2521841"/>
          </a:xfrm>
        </p:grpSpPr>
        <p:sp>
          <p:nvSpPr>
            <p:cNvPr id="2989" name="Google Shape;2989;p65"/>
            <p:cNvSpPr/>
            <p:nvPr/>
          </p:nvSpPr>
          <p:spPr>
            <a:xfrm>
              <a:off x="1294902" y="3294254"/>
              <a:ext cx="1754086" cy="1548804"/>
            </a:xfrm>
            <a:custGeom>
              <a:avLst/>
              <a:gdLst/>
              <a:ahLst/>
              <a:cxnLst/>
              <a:rect l="l" t="t" r="r" b="b"/>
              <a:pathLst>
                <a:path w="7921" h="6994" extrusionOk="0">
                  <a:moveTo>
                    <a:pt x="3961" y="1"/>
                  </a:moveTo>
                  <a:cubicBezTo>
                    <a:pt x="3239" y="1"/>
                    <a:pt x="2511" y="223"/>
                    <a:pt x="1886" y="685"/>
                  </a:cubicBezTo>
                  <a:cubicBezTo>
                    <a:pt x="328" y="1831"/>
                    <a:pt x="1" y="4020"/>
                    <a:pt x="1147" y="5573"/>
                  </a:cubicBezTo>
                  <a:cubicBezTo>
                    <a:pt x="1835" y="6501"/>
                    <a:pt x="2893" y="6993"/>
                    <a:pt x="3966" y="6993"/>
                  </a:cubicBezTo>
                  <a:cubicBezTo>
                    <a:pt x="4687" y="6993"/>
                    <a:pt x="5415" y="6770"/>
                    <a:pt x="6040" y="6307"/>
                  </a:cubicBezTo>
                  <a:cubicBezTo>
                    <a:pt x="7593" y="5161"/>
                    <a:pt x="7920" y="2972"/>
                    <a:pt x="6774" y="1419"/>
                  </a:cubicBezTo>
                  <a:cubicBezTo>
                    <a:pt x="6089" y="491"/>
                    <a:pt x="5032" y="1"/>
                    <a:pt x="3961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90" name="Google Shape;2990;p65"/>
            <p:cNvSpPr/>
            <p:nvPr/>
          </p:nvSpPr>
          <p:spPr>
            <a:xfrm>
              <a:off x="571876" y="4488739"/>
              <a:ext cx="2207610" cy="1327356"/>
            </a:xfrm>
            <a:custGeom>
              <a:avLst/>
              <a:gdLst/>
              <a:ahLst/>
              <a:cxnLst/>
              <a:rect l="l" t="t" r="r" b="b"/>
              <a:pathLst>
                <a:path w="9969" h="5994" extrusionOk="0">
                  <a:moveTo>
                    <a:pt x="4234" y="0"/>
                  </a:moveTo>
                  <a:cubicBezTo>
                    <a:pt x="3826" y="0"/>
                    <a:pt x="3437" y="134"/>
                    <a:pt x="3111" y="361"/>
                  </a:cubicBezTo>
                  <a:cubicBezTo>
                    <a:pt x="3055" y="399"/>
                    <a:pt x="3008" y="431"/>
                    <a:pt x="2962" y="474"/>
                  </a:cubicBezTo>
                  <a:cubicBezTo>
                    <a:pt x="2667" y="726"/>
                    <a:pt x="2442" y="1040"/>
                    <a:pt x="2190" y="1339"/>
                  </a:cubicBezTo>
                  <a:cubicBezTo>
                    <a:pt x="2157" y="1381"/>
                    <a:pt x="2120" y="1428"/>
                    <a:pt x="2087" y="1470"/>
                  </a:cubicBezTo>
                  <a:cubicBezTo>
                    <a:pt x="1928" y="1690"/>
                    <a:pt x="1769" y="1905"/>
                    <a:pt x="1615" y="2125"/>
                  </a:cubicBezTo>
                  <a:cubicBezTo>
                    <a:pt x="1582" y="2162"/>
                    <a:pt x="1549" y="2209"/>
                    <a:pt x="1521" y="2251"/>
                  </a:cubicBezTo>
                  <a:cubicBezTo>
                    <a:pt x="1385" y="2410"/>
                    <a:pt x="1250" y="2569"/>
                    <a:pt x="1123" y="2738"/>
                  </a:cubicBezTo>
                  <a:cubicBezTo>
                    <a:pt x="1100" y="2770"/>
                    <a:pt x="1067" y="2808"/>
                    <a:pt x="1044" y="2836"/>
                  </a:cubicBezTo>
                  <a:cubicBezTo>
                    <a:pt x="656" y="3252"/>
                    <a:pt x="263" y="3659"/>
                    <a:pt x="1" y="4141"/>
                  </a:cubicBezTo>
                  <a:lnTo>
                    <a:pt x="440" y="5203"/>
                  </a:lnTo>
                  <a:cubicBezTo>
                    <a:pt x="679" y="5362"/>
                    <a:pt x="918" y="5530"/>
                    <a:pt x="1142" y="5717"/>
                  </a:cubicBezTo>
                  <a:cubicBezTo>
                    <a:pt x="1255" y="5812"/>
                    <a:pt x="1390" y="5994"/>
                    <a:pt x="1550" y="5994"/>
                  </a:cubicBezTo>
                  <a:cubicBezTo>
                    <a:pt x="1556" y="5994"/>
                    <a:pt x="1562" y="5994"/>
                    <a:pt x="1568" y="5993"/>
                  </a:cubicBezTo>
                  <a:cubicBezTo>
                    <a:pt x="1750" y="5984"/>
                    <a:pt x="1872" y="5759"/>
                    <a:pt x="1970" y="5638"/>
                  </a:cubicBezTo>
                  <a:cubicBezTo>
                    <a:pt x="2363" y="5151"/>
                    <a:pt x="2723" y="4646"/>
                    <a:pt x="3093" y="4141"/>
                  </a:cubicBezTo>
                  <a:cubicBezTo>
                    <a:pt x="3275" y="3888"/>
                    <a:pt x="3462" y="3636"/>
                    <a:pt x="3635" y="3374"/>
                  </a:cubicBezTo>
                  <a:cubicBezTo>
                    <a:pt x="3776" y="3163"/>
                    <a:pt x="3883" y="2934"/>
                    <a:pt x="4019" y="2724"/>
                  </a:cubicBezTo>
                  <a:cubicBezTo>
                    <a:pt x="4056" y="2738"/>
                    <a:pt x="4098" y="2756"/>
                    <a:pt x="4141" y="2766"/>
                  </a:cubicBezTo>
                  <a:lnTo>
                    <a:pt x="4262" y="2803"/>
                  </a:lnTo>
                  <a:cubicBezTo>
                    <a:pt x="4426" y="2883"/>
                    <a:pt x="4599" y="2943"/>
                    <a:pt x="4772" y="2976"/>
                  </a:cubicBezTo>
                  <a:cubicBezTo>
                    <a:pt x="4828" y="2985"/>
                    <a:pt x="4889" y="3000"/>
                    <a:pt x="4945" y="3004"/>
                  </a:cubicBezTo>
                  <a:cubicBezTo>
                    <a:pt x="5136" y="3027"/>
                    <a:pt x="5328" y="3041"/>
                    <a:pt x="5518" y="3041"/>
                  </a:cubicBezTo>
                  <a:cubicBezTo>
                    <a:pt x="5794" y="3041"/>
                    <a:pt x="6065" y="3011"/>
                    <a:pt x="6325" y="2934"/>
                  </a:cubicBezTo>
                  <a:lnTo>
                    <a:pt x="6330" y="2934"/>
                  </a:lnTo>
                  <a:cubicBezTo>
                    <a:pt x="6550" y="2873"/>
                    <a:pt x="6774" y="2794"/>
                    <a:pt x="6928" y="2738"/>
                  </a:cubicBezTo>
                  <a:cubicBezTo>
                    <a:pt x="7120" y="2658"/>
                    <a:pt x="7307" y="2579"/>
                    <a:pt x="7494" y="2490"/>
                  </a:cubicBezTo>
                  <a:cubicBezTo>
                    <a:pt x="7869" y="2321"/>
                    <a:pt x="8224" y="2115"/>
                    <a:pt x="8570" y="1896"/>
                  </a:cubicBezTo>
                  <a:cubicBezTo>
                    <a:pt x="8898" y="1685"/>
                    <a:pt x="9225" y="1475"/>
                    <a:pt x="9501" y="1199"/>
                  </a:cubicBezTo>
                  <a:cubicBezTo>
                    <a:pt x="9698" y="1002"/>
                    <a:pt x="9969" y="768"/>
                    <a:pt x="9838" y="455"/>
                  </a:cubicBezTo>
                  <a:cubicBezTo>
                    <a:pt x="9764" y="272"/>
                    <a:pt x="9592" y="182"/>
                    <a:pt x="9413" y="182"/>
                  </a:cubicBezTo>
                  <a:cubicBezTo>
                    <a:pt x="9330" y="182"/>
                    <a:pt x="9246" y="201"/>
                    <a:pt x="9169" y="240"/>
                  </a:cubicBezTo>
                  <a:cubicBezTo>
                    <a:pt x="8888" y="385"/>
                    <a:pt x="8734" y="679"/>
                    <a:pt x="8500" y="876"/>
                  </a:cubicBezTo>
                  <a:cubicBezTo>
                    <a:pt x="8210" y="1128"/>
                    <a:pt x="7845" y="1273"/>
                    <a:pt x="7494" y="1428"/>
                  </a:cubicBezTo>
                  <a:cubicBezTo>
                    <a:pt x="7326" y="1503"/>
                    <a:pt x="7111" y="1526"/>
                    <a:pt x="6928" y="1545"/>
                  </a:cubicBezTo>
                  <a:cubicBezTo>
                    <a:pt x="6877" y="1550"/>
                    <a:pt x="6828" y="1552"/>
                    <a:pt x="6781" y="1552"/>
                  </a:cubicBezTo>
                  <a:cubicBezTo>
                    <a:pt x="6652" y="1552"/>
                    <a:pt x="6532" y="1535"/>
                    <a:pt x="6395" y="1507"/>
                  </a:cubicBezTo>
                  <a:cubicBezTo>
                    <a:pt x="6339" y="1498"/>
                    <a:pt x="6260" y="1475"/>
                    <a:pt x="6185" y="1456"/>
                  </a:cubicBezTo>
                  <a:cubicBezTo>
                    <a:pt x="6278" y="1456"/>
                    <a:pt x="6367" y="1456"/>
                    <a:pt x="6461" y="1451"/>
                  </a:cubicBezTo>
                  <a:cubicBezTo>
                    <a:pt x="6493" y="1451"/>
                    <a:pt x="6531" y="1447"/>
                    <a:pt x="6568" y="1447"/>
                  </a:cubicBezTo>
                  <a:cubicBezTo>
                    <a:pt x="6624" y="1437"/>
                    <a:pt x="6685" y="1437"/>
                    <a:pt x="6741" y="1432"/>
                  </a:cubicBezTo>
                  <a:cubicBezTo>
                    <a:pt x="6802" y="1428"/>
                    <a:pt x="6858" y="1428"/>
                    <a:pt x="6919" y="1423"/>
                  </a:cubicBezTo>
                  <a:cubicBezTo>
                    <a:pt x="6942" y="1423"/>
                    <a:pt x="6966" y="1414"/>
                    <a:pt x="6989" y="1414"/>
                  </a:cubicBezTo>
                  <a:cubicBezTo>
                    <a:pt x="7013" y="1414"/>
                    <a:pt x="7036" y="1409"/>
                    <a:pt x="7055" y="1409"/>
                  </a:cubicBezTo>
                  <a:cubicBezTo>
                    <a:pt x="7368" y="1404"/>
                    <a:pt x="7808" y="1320"/>
                    <a:pt x="7934" y="1040"/>
                  </a:cubicBezTo>
                  <a:cubicBezTo>
                    <a:pt x="7944" y="1011"/>
                    <a:pt x="7958" y="983"/>
                    <a:pt x="7962" y="946"/>
                  </a:cubicBezTo>
                  <a:cubicBezTo>
                    <a:pt x="7967" y="909"/>
                    <a:pt x="7967" y="871"/>
                    <a:pt x="7962" y="829"/>
                  </a:cubicBezTo>
                  <a:cubicBezTo>
                    <a:pt x="7962" y="806"/>
                    <a:pt x="7958" y="792"/>
                    <a:pt x="7958" y="768"/>
                  </a:cubicBezTo>
                  <a:cubicBezTo>
                    <a:pt x="7953" y="735"/>
                    <a:pt x="7953" y="707"/>
                    <a:pt x="7939" y="679"/>
                  </a:cubicBezTo>
                  <a:cubicBezTo>
                    <a:pt x="7869" y="399"/>
                    <a:pt x="7616" y="282"/>
                    <a:pt x="7354" y="240"/>
                  </a:cubicBezTo>
                  <a:cubicBezTo>
                    <a:pt x="7281" y="227"/>
                    <a:pt x="7207" y="222"/>
                    <a:pt x="7134" y="222"/>
                  </a:cubicBezTo>
                  <a:cubicBezTo>
                    <a:pt x="6875" y="222"/>
                    <a:pt x="6615" y="285"/>
                    <a:pt x="6353" y="315"/>
                  </a:cubicBezTo>
                  <a:cubicBezTo>
                    <a:pt x="6224" y="332"/>
                    <a:pt x="6079" y="357"/>
                    <a:pt x="5942" y="357"/>
                  </a:cubicBezTo>
                  <a:cubicBezTo>
                    <a:pt x="5895" y="357"/>
                    <a:pt x="5850" y="354"/>
                    <a:pt x="5806" y="347"/>
                  </a:cubicBezTo>
                  <a:cubicBezTo>
                    <a:pt x="5647" y="324"/>
                    <a:pt x="5483" y="329"/>
                    <a:pt x="5324" y="286"/>
                  </a:cubicBezTo>
                  <a:lnTo>
                    <a:pt x="5240" y="254"/>
                  </a:lnTo>
                  <a:lnTo>
                    <a:pt x="5081" y="198"/>
                  </a:lnTo>
                  <a:cubicBezTo>
                    <a:pt x="4922" y="146"/>
                    <a:pt x="4763" y="90"/>
                    <a:pt x="4608" y="43"/>
                  </a:cubicBezTo>
                  <a:cubicBezTo>
                    <a:pt x="4562" y="29"/>
                    <a:pt x="4515" y="20"/>
                    <a:pt x="4468" y="10"/>
                  </a:cubicBezTo>
                  <a:cubicBezTo>
                    <a:pt x="4407" y="6"/>
                    <a:pt x="4356" y="1"/>
                    <a:pt x="4295" y="1"/>
                  </a:cubicBezTo>
                  <a:cubicBezTo>
                    <a:pt x="4275" y="0"/>
                    <a:pt x="4254" y="0"/>
                    <a:pt x="4234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2991" name="Google Shape;2991;p65"/>
          <p:cNvSpPr/>
          <p:nvPr/>
        </p:nvSpPr>
        <p:spPr>
          <a:xfrm>
            <a:off x="1559025" y="2340975"/>
            <a:ext cx="798900" cy="7992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+mj-lt"/>
                <a:ea typeface="Ranchers"/>
                <a:cs typeface="Ranchers"/>
                <a:sym typeface="Ranchers"/>
              </a:rPr>
              <a:t>1</a:t>
            </a:r>
            <a:endParaRPr sz="2400">
              <a:solidFill>
                <a:schemeClr val="dk1"/>
              </a:solidFill>
              <a:latin typeface="+mj-lt"/>
              <a:ea typeface="Ranchers"/>
              <a:cs typeface="Ranchers"/>
              <a:sym typeface="Ranchers"/>
            </a:endParaRPr>
          </a:p>
        </p:txBody>
      </p:sp>
      <p:sp>
        <p:nvSpPr>
          <p:cNvPr id="2992" name="Google Shape;2992;p65"/>
          <p:cNvSpPr/>
          <p:nvPr/>
        </p:nvSpPr>
        <p:spPr>
          <a:xfrm>
            <a:off x="4172550" y="1731375"/>
            <a:ext cx="798900" cy="7992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+mj-lt"/>
                <a:ea typeface="Ranchers"/>
                <a:cs typeface="Ranchers"/>
                <a:sym typeface="Ranchers"/>
              </a:rPr>
              <a:t>2</a:t>
            </a:r>
            <a:endParaRPr sz="2400">
              <a:solidFill>
                <a:schemeClr val="dk1"/>
              </a:solidFill>
              <a:latin typeface="+mj-lt"/>
              <a:ea typeface="Ranchers"/>
              <a:cs typeface="Ranchers"/>
              <a:sym typeface="Ranchers"/>
            </a:endParaRPr>
          </a:p>
        </p:txBody>
      </p:sp>
      <p:sp>
        <p:nvSpPr>
          <p:cNvPr id="2993" name="Google Shape;2993;p65"/>
          <p:cNvSpPr/>
          <p:nvPr/>
        </p:nvSpPr>
        <p:spPr>
          <a:xfrm>
            <a:off x="6786075" y="1121775"/>
            <a:ext cx="798900" cy="7992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+mj-lt"/>
                <a:ea typeface="Ranchers"/>
                <a:cs typeface="Ranchers"/>
                <a:sym typeface="Ranchers"/>
              </a:rPr>
              <a:t>3</a:t>
            </a:r>
            <a:endParaRPr sz="2400">
              <a:solidFill>
                <a:schemeClr val="dk1"/>
              </a:solidFill>
              <a:latin typeface="+mj-lt"/>
              <a:ea typeface="Ranchers"/>
              <a:cs typeface="Ranchers"/>
              <a:sym typeface="Ranchers"/>
            </a:endParaRPr>
          </a:p>
        </p:txBody>
      </p:sp>
      <p:cxnSp>
        <p:nvCxnSpPr>
          <p:cNvPr id="2994" name="Google Shape;2994;p65"/>
          <p:cNvCxnSpPr>
            <a:stCxn id="2991" idx="6"/>
            <a:endCxn id="2992" idx="2"/>
          </p:cNvCxnSpPr>
          <p:nvPr/>
        </p:nvCxnSpPr>
        <p:spPr>
          <a:xfrm rot="10800000" flipH="1">
            <a:off x="2357925" y="2130975"/>
            <a:ext cx="1814700" cy="609600"/>
          </a:xfrm>
          <a:prstGeom prst="curvedConnector3">
            <a:avLst>
              <a:gd name="adj1" fmla="val 49998"/>
            </a:avLst>
          </a:prstGeom>
          <a:noFill/>
          <a:ln w="9525" cap="flat" cmpd="sng">
            <a:solidFill>
              <a:schemeClr val="lt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2995" name="Google Shape;2995;p65"/>
          <p:cNvCxnSpPr>
            <a:stCxn id="2992" idx="6"/>
            <a:endCxn id="2993" idx="2"/>
          </p:cNvCxnSpPr>
          <p:nvPr/>
        </p:nvCxnSpPr>
        <p:spPr>
          <a:xfrm rot="10800000" flipH="1">
            <a:off x="4971450" y="1521375"/>
            <a:ext cx="1814700" cy="609600"/>
          </a:xfrm>
          <a:prstGeom prst="curvedConnector3">
            <a:avLst>
              <a:gd name="adj1" fmla="val 49998"/>
            </a:avLst>
          </a:prstGeom>
          <a:noFill/>
          <a:ln w="9525" cap="flat" cmpd="sng">
            <a:solidFill>
              <a:schemeClr val="lt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2996" name="Google Shape;2996;p65"/>
          <p:cNvSpPr/>
          <p:nvPr/>
        </p:nvSpPr>
        <p:spPr>
          <a:xfrm>
            <a:off x="947255" y="1121786"/>
            <a:ext cx="352993" cy="399723"/>
          </a:xfrm>
          <a:custGeom>
            <a:avLst/>
            <a:gdLst/>
            <a:ahLst/>
            <a:cxnLst/>
            <a:rect l="l" t="t" r="r" b="b"/>
            <a:pathLst>
              <a:path w="2410" h="2729" extrusionOk="0">
                <a:moveTo>
                  <a:pt x="1236" y="1"/>
                </a:moveTo>
                <a:lnTo>
                  <a:pt x="848" y="997"/>
                </a:lnTo>
                <a:lnTo>
                  <a:pt x="1" y="950"/>
                </a:lnTo>
                <a:lnTo>
                  <a:pt x="632" y="1629"/>
                </a:lnTo>
                <a:lnTo>
                  <a:pt x="389" y="2457"/>
                </a:lnTo>
                <a:lnTo>
                  <a:pt x="1119" y="1807"/>
                </a:lnTo>
                <a:lnTo>
                  <a:pt x="1708" y="2728"/>
                </a:lnTo>
                <a:lnTo>
                  <a:pt x="1652" y="1807"/>
                </a:lnTo>
                <a:lnTo>
                  <a:pt x="2410" y="1119"/>
                </a:lnTo>
                <a:lnTo>
                  <a:pt x="1568" y="1011"/>
                </a:lnTo>
                <a:lnTo>
                  <a:pt x="12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2997" name="Google Shape;2997;p65"/>
          <p:cNvSpPr/>
          <p:nvPr/>
        </p:nvSpPr>
        <p:spPr>
          <a:xfrm>
            <a:off x="8775271" y="4217021"/>
            <a:ext cx="233766" cy="265994"/>
          </a:xfrm>
          <a:custGeom>
            <a:avLst/>
            <a:gdLst/>
            <a:ahLst/>
            <a:cxnLst/>
            <a:rect l="l" t="t" r="r" b="b"/>
            <a:pathLst>
              <a:path w="1596" h="1816" extrusionOk="0">
                <a:moveTo>
                  <a:pt x="819" y="1"/>
                </a:moveTo>
                <a:lnTo>
                  <a:pt x="562" y="660"/>
                </a:lnTo>
                <a:lnTo>
                  <a:pt x="1" y="632"/>
                </a:lnTo>
                <a:lnTo>
                  <a:pt x="1" y="632"/>
                </a:lnTo>
                <a:lnTo>
                  <a:pt x="417" y="1081"/>
                </a:lnTo>
                <a:lnTo>
                  <a:pt x="258" y="1633"/>
                </a:lnTo>
                <a:lnTo>
                  <a:pt x="744" y="1198"/>
                </a:lnTo>
                <a:lnTo>
                  <a:pt x="1128" y="1816"/>
                </a:lnTo>
                <a:lnTo>
                  <a:pt x="1095" y="1198"/>
                </a:lnTo>
                <a:lnTo>
                  <a:pt x="1596" y="744"/>
                </a:lnTo>
                <a:lnTo>
                  <a:pt x="1039" y="679"/>
                </a:lnTo>
                <a:lnTo>
                  <a:pt x="8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2998" name="Google Shape;2998;p65"/>
          <p:cNvSpPr/>
          <p:nvPr/>
        </p:nvSpPr>
        <p:spPr>
          <a:xfrm>
            <a:off x="1409093" y="539506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2999" name="Google Shape;2999;p65"/>
          <p:cNvSpPr/>
          <p:nvPr/>
        </p:nvSpPr>
        <p:spPr>
          <a:xfrm>
            <a:off x="7893939" y="754685"/>
            <a:ext cx="253686" cy="239922"/>
          </a:xfrm>
          <a:custGeom>
            <a:avLst/>
            <a:gdLst/>
            <a:ahLst/>
            <a:cxnLst/>
            <a:rect l="l" t="t" r="r" b="b"/>
            <a:pathLst>
              <a:path w="1732" h="1638" extrusionOk="0">
                <a:moveTo>
                  <a:pt x="1275" y="1"/>
                </a:moveTo>
                <a:cubicBezTo>
                  <a:pt x="1263" y="1"/>
                  <a:pt x="1250" y="4"/>
                  <a:pt x="1240" y="12"/>
                </a:cubicBezTo>
                <a:lnTo>
                  <a:pt x="866" y="269"/>
                </a:lnTo>
                <a:cubicBezTo>
                  <a:pt x="852" y="280"/>
                  <a:pt x="837" y="284"/>
                  <a:pt x="820" y="284"/>
                </a:cubicBezTo>
                <a:cubicBezTo>
                  <a:pt x="808" y="284"/>
                  <a:pt x="795" y="282"/>
                  <a:pt x="782" y="278"/>
                </a:cubicBezTo>
                <a:lnTo>
                  <a:pt x="384" y="68"/>
                </a:lnTo>
                <a:cubicBezTo>
                  <a:pt x="371" y="60"/>
                  <a:pt x="358" y="56"/>
                  <a:pt x="345" y="56"/>
                </a:cubicBezTo>
                <a:cubicBezTo>
                  <a:pt x="296" y="56"/>
                  <a:pt x="252" y="106"/>
                  <a:pt x="267" y="161"/>
                </a:cubicBezTo>
                <a:lnTo>
                  <a:pt x="398" y="592"/>
                </a:lnTo>
                <a:cubicBezTo>
                  <a:pt x="403" y="620"/>
                  <a:pt x="398" y="652"/>
                  <a:pt x="375" y="676"/>
                </a:cubicBezTo>
                <a:lnTo>
                  <a:pt x="52" y="989"/>
                </a:lnTo>
                <a:cubicBezTo>
                  <a:pt x="0" y="1041"/>
                  <a:pt x="33" y="1130"/>
                  <a:pt x="108" y="1130"/>
                </a:cubicBezTo>
                <a:lnTo>
                  <a:pt x="557" y="1144"/>
                </a:lnTo>
                <a:cubicBezTo>
                  <a:pt x="585" y="1144"/>
                  <a:pt x="613" y="1158"/>
                  <a:pt x="627" y="1190"/>
                </a:cubicBezTo>
                <a:lnTo>
                  <a:pt x="824" y="1593"/>
                </a:lnTo>
                <a:cubicBezTo>
                  <a:pt x="839" y="1622"/>
                  <a:pt x="869" y="1637"/>
                  <a:pt x="899" y="1637"/>
                </a:cubicBezTo>
                <a:cubicBezTo>
                  <a:pt x="930" y="1637"/>
                  <a:pt x="961" y="1620"/>
                  <a:pt x="973" y="1583"/>
                </a:cubicBezTo>
                <a:lnTo>
                  <a:pt x="1123" y="1153"/>
                </a:lnTo>
                <a:cubicBezTo>
                  <a:pt x="1137" y="1125"/>
                  <a:pt x="1160" y="1106"/>
                  <a:pt x="1189" y="1101"/>
                </a:cubicBezTo>
                <a:lnTo>
                  <a:pt x="1638" y="1036"/>
                </a:lnTo>
                <a:cubicBezTo>
                  <a:pt x="1708" y="1027"/>
                  <a:pt x="1731" y="933"/>
                  <a:pt x="1675" y="891"/>
                </a:cubicBezTo>
                <a:lnTo>
                  <a:pt x="1310" y="615"/>
                </a:lnTo>
                <a:cubicBezTo>
                  <a:pt x="1287" y="601"/>
                  <a:pt x="1277" y="568"/>
                  <a:pt x="1282" y="540"/>
                </a:cubicBezTo>
                <a:lnTo>
                  <a:pt x="1357" y="96"/>
                </a:lnTo>
                <a:cubicBezTo>
                  <a:pt x="1368" y="41"/>
                  <a:pt x="1319" y="1"/>
                  <a:pt x="1275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000" fill="hold"/>
                                        <p:tgtEl>
                                          <p:spTgt spid="29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1000" fill="hold"/>
                                        <p:tgtEl>
                                          <p:spTgt spid="29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" name="Google Shape;1632;p55"/>
          <p:cNvSpPr/>
          <p:nvPr/>
        </p:nvSpPr>
        <p:spPr>
          <a:xfrm>
            <a:off x="1651763" y="1180707"/>
            <a:ext cx="674700" cy="6750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633" name="Google Shape;1633;p55"/>
          <p:cNvSpPr/>
          <p:nvPr/>
        </p:nvSpPr>
        <p:spPr>
          <a:xfrm>
            <a:off x="4243137" y="1180707"/>
            <a:ext cx="674700" cy="6750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634" name="Google Shape;1634;p55"/>
          <p:cNvSpPr/>
          <p:nvPr/>
        </p:nvSpPr>
        <p:spPr>
          <a:xfrm>
            <a:off x="6818487" y="1180707"/>
            <a:ext cx="674700" cy="6750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635" name="Google Shape;1635;p55"/>
          <p:cNvSpPr/>
          <p:nvPr/>
        </p:nvSpPr>
        <p:spPr>
          <a:xfrm>
            <a:off x="1651763" y="2815216"/>
            <a:ext cx="674700" cy="675000"/>
          </a:xfrm>
          <a:prstGeom prst="ellipse">
            <a:avLst/>
          </a:pr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636" name="Google Shape;1636;p55"/>
          <p:cNvSpPr/>
          <p:nvPr/>
        </p:nvSpPr>
        <p:spPr>
          <a:xfrm>
            <a:off x="4243137" y="2815216"/>
            <a:ext cx="674700" cy="6750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637" name="Google Shape;1637;p55"/>
          <p:cNvSpPr/>
          <p:nvPr/>
        </p:nvSpPr>
        <p:spPr>
          <a:xfrm>
            <a:off x="6818487" y="2815216"/>
            <a:ext cx="674700" cy="6750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638" name="Google Shape;1638;p55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Педагогические технологии</a:t>
            </a:r>
            <a:endParaRPr lang="en-US" dirty="0">
              <a:latin typeface="+mj-lt"/>
            </a:endParaRPr>
          </a:p>
        </p:txBody>
      </p:sp>
      <p:sp>
        <p:nvSpPr>
          <p:cNvPr id="1639" name="Google Shape;1639;p55">
            <a:hlinkClick r:id="rId3" action="ppaction://hlinksldjump"/>
          </p:cNvPr>
          <p:cNvSpPr txBox="1">
            <a:spLocks noGrp="1"/>
          </p:cNvSpPr>
          <p:nvPr>
            <p:ph type="subTitle" idx="1"/>
          </p:nvPr>
        </p:nvSpPr>
        <p:spPr>
          <a:xfrm>
            <a:off x="756893" y="1906925"/>
            <a:ext cx="246444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+mn-lt"/>
              </a:rPr>
              <a:t>Проектная</a:t>
            </a:r>
            <a:br>
              <a:rPr lang="ru-RU" sz="1800" dirty="0">
                <a:latin typeface="+mn-lt"/>
              </a:rPr>
            </a:br>
            <a:r>
              <a:rPr lang="ru-RU" sz="1800" dirty="0">
                <a:latin typeface="+mn-lt"/>
              </a:rPr>
              <a:t>и исследовательская деятельность</a:t>
            </a:r>
            <a:endParaRPr lang="en-US" sz="1800" dirty="0">
              <a:latin typeface="+mn-lt"/>
            </a:endParaRPr>
          </a:p>
        </p:txBody>
      </p:sp>
      <p:sp>
        <p:nvSpPr>
          <p:cNvPr id="1642" name="Google Shape;1642;p55">
            <a:hlinkClick r:id="" action="ppaction://noaction"/>
          </p:cNvPr>
          <p:cNvSpPr txBox="1">
            <a:spLocks noGrp="1"/>
          </p:cNvSpPr>
          <p:nvPr>
            <p:ph type="subTitle" idx="4"/>
          </p:nvPr>
        </p:nvSpPr>
        <p:spPr>
          <a:xfrm>
            <a:off x="3349422" y="1906925"/>
            <a:ext cx="246213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+mn-lt"/>
              </a:rPr>
              <a:t>Волонтёрская деятельность</a:t>
            </a:r>
            <a:endParaRPr lang="en-US" sz="1800" dirty="0">
              <a:latin typeface="+mn-lt"/>
            </a:endParaRPr>
          </a:p>
        </p:txBody>
      </p:sp>
      <p:sp>
        <p:nvSpPr>
          <p:cNvPr id="1645" name="Google Shape;1645;p55">
            <a:hlinkClick r:id="rId4" action="ppaction://hlinksldjump"/>
          </p:cNvPr>
          <p:cNvSpPr txBox="1">
            <a:spLocks noGrp="1"/>
          </p:cNvSpPr>
          <p:nvPr>
            <p:ph type="subTitle" idx="7"/>
          </p:nvPr>
        </p:nvSpPr>
        <p:spPr>
          <a:xfrm>
            <a:off x="5924772" y="1906925"/>
            <a:ext cx="246213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+mn-lt"/>
              </a:rPr>
              <a:t>Гость</a:t>
            </a:r>
            <a:br>
              <a:rPr lang="ru-RU" sz="1800" dirty="0">
                <a:latin typeface="+mn-lt"/>
              </a:rPr>
            </a:br>
            <a:r>
              <a:rPr lang="ru-RU" sz="1800" dirty="0">
                <a:latin typeface="+mn-lt"/>
              </a:rPr>
              <a:t>группы</a:t>
            </a:r>
            <a:endParaRPr lang="en-US" sz="1800" dirty="0">
              <a:latin typeface="+mn-lt"/>
            </a:endParaRPr>
          </a:p>
        </p:txBody>
      </p:sp>
      <p:sp>
        <p:nvSpPr>
          <p:cNvPr id="1648" name="Google Shape;1648;p55">
            <a:hlinkClick r:id="" action="ppaction://noaction"/>
          </p:cNvPr>
          <p:cNvSpPr txBox="1">
            <a:spLocks noGrp="1"/>
          </p:cNvSpPr>
          <p:nvPr>
            <p:ph type="subTitle" idx="13"/>
          </p:nvPr>
        </p:nvSpPr>
        <p:spPr>
          <a:xfrm>
            <a:off x="756893" y="3538409"/>
            <a:ext cx="246444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+mn-lt"/>
              </a:rPr>
              <a:t>Клубный</a:t>
            </a:r>
            <a:br>
              <a:rPr lang="ru-RU" sz="1800" dirty="0">
                <a:latin typeface="+mn-lt"/>
              </a:rPr>
            </a:br>
            <a:r>
              <a:rPr lang="ru-RU" sz="1800" dirty="0">
                <a:latin typeface="+mn-lt"/>
              </a:rPr>
              <a:t>час</a:t>
            </a:r>
            <a:endParaRPr lang="en-US" sz="1800" dirty="0">
              <a:latin typeface="+mn-lt"/>
            </a:endParaRPr>
          </a:p>
        </p:txBody>
      </p:sp>
      <p:sp>
        <p:nvSpPr>
          <p:cNvPr id="1651" name="Google Shape;1651;p55">
            <a:hlinkClick r:id="" action="ppaction://noaction"/>
          </p:cNvPr>
          <p:cNvSpPr txBox="1">
            <a:spLocks noGrp="1"/>
          </p:cNvSpPr>
          <p:nvPr>
            <p:ph type="subTitle" idx="16"/>
          </p:nvPr>
        </p:nvSpPr>
        <p:spPr>
          <a:xfrm>
            <a:off x="3349422" y="3538409"/>
            <a:ext cx="246213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+mn-lt"/>
              </a:rPr>
              <a:t>Творческая мастерская</a:t>
            </a:r>
            <a:endParaRPr lang="en-US" sz="1800" dirty="0">
              <a:latin typeface="+mn-lt"/>
            </a:endParaRPr>
          </a:p>
        </p:txBody>
      </p:sp>
      <p:sp>
        <p:nvSpPr>
          <p:cNvPr id="1654" name="Google Shape;1654;p55">
            <a:hlinkClick r:id="" action="ppaction://noaction"/>
          </p:cNvPr>
          <p:cNvSpPr txBox="1">
            <a:spLocks noGrp="1"/>
          </p:cNvSpPr>
          <p:nvPr>
            <p:ph type="subTitle" idx="19"/>
          </p:nvPr>
        </p:nvSpPr>
        <p:spPr>
          <a:xfrm>
            <a:off x="5924772" y="3538409"/>
            <a:ext cx="2462130" cy="3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+mn-lt"/>
              </a:rPr>
              <a:t>Маршрут</a:t>
            </a:r>
            <a:br>
              <a:rPr lang="ru-RU" sz="1800" dirty="0">
                <a:latin typeface="+mn-lt"/>
              </a:rPr>
            </a:br>
            <a:r>
              <a:rPr lang="ru-RU" sz="1800" dirty="0">
                <a:latin typeface="+mn-lt"/>
              </a:rPr>
              <a:t>выходного дня</a:t>
            </a:r>
            <a:endParaRPr lang="en-US" sz="1800" dirty="0">
              <a:latin typeface="+mn-lt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20ED7BC2-A156-40C7-B485-5D35FA8883A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377652" y="1263888"/>
            <a:ext cx="400751" cy="48662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C6C58206-EC5E-4EDC-A6A8-61B43358F24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733849" y="1278200"/>
            <a:ext cx="522408" cy="45800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86075278-EE4E-4456-BBC7-EA12F386483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985869" y="1292513"/>
            <a:ext cx="357814" cy="42937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A917DA66-BF11-40BD-B5F4-73C62A0FC7B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791100" y="2932989"/>
            <a:ext cx="407907" cy="42222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3643463B-D0B5-426D-8767-17822C460087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366917" y="2890052"/>
            <a:ext cx="422220" cy="50809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93E9B8C9-DA78-4924-A245-83F3615B1D5B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6939354" y="2925833"/>
            <a:ext cx="450845" cy="436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1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1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1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1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1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6" name="Google Shape;1836;p58"/>
          <p:cNvSpPr/>
          <p:nvPr/>
        </p:nvSpPr>
        <p:spPr>
          <a:xfrm flipH="1">
            <a:off x="7486409" y="539931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grpSp>
        <p:nvGrpSpPr>
          <p:cNvPr id="1837" name="Google Shape;1837;p58"/>
          <p:cNvGrpSpPr/>
          <p:nvPr/>
        </p:nvGrpSpPr>
        <p:grpSpPr>
          <a:xfrm>
            <a:off x="6302494" y="4114080"/>
            <a:ext cx="474271" cy="498444"/>
            <a:chOff x="4439229" y="3025680"/>
            <a:chExt cx="474271" cy="498444"/>
          </a:xfrm>
        </p:grpSpPr>
        <p:sp>
          <p:nvSpPr>
            <p:cNvPr id="1838" name="Google Shape;1838;p58"/>
            <p:cNvSpPr/>
            <p:nvPr/>
          </p:nvSpPr>
          <p:spPr>
            <a:xfrm>
              <a:off x="4485075" y="3128504"/>
              <a:ext cx="96670" cy="306420"/>
            </a:xfrm>
            <a:custGeom>
              <a:avLst/>
              <a:gdLst/>
              <a:ahLst/>
              <a:cxnLst/>
              <a:rect l="l" t="t" r="r" b="b"/>
              <a:pathLst>
                <a:path w="660" h="2092" fill="none" extrusionOk="0">
                  <a:moveTo>
                    <a:pt x="0" y="0"/>
                  </a:moveTo>
                  <a:lnTo>
                    <a:pt x="660" y="2091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39" name="Google Shape;1839;p58"/>
            <p:cNvSpPr/>
            <p:nvPr/>
          </p:nvSpPr>
          <p:spPr>
            <a:xfrm>
              <a:off x="4439229" y="3386587"/>
              <a:ext cx="153501" cy="137538"/>
            </a:xfrm>
            <a:custGeom>
              <a:avLst/>
              <a:gdLst/>
              <a:ahLst/>
              <a:cxnLst/>
              <a:rect l="l" t="t" r="r" b="b"/>
              <a:pathLst>
                <a:path w="1048" h="939" extrusionOk="0">
                  <a:moveTo>
                    <a:pt x="518" y="0"/>
                  </a:moveTo>
                  <a:cubicBezTo>
                    <a:pt x="472" y="0"/>
                    <a:pt x="425" y="7"/>
                    <a:pt x="379" y="21"/>
                  </a:cubicBezTo>
                  <a:cubicBezTo>
                    <a:pt x="136" y="95"/>
                    <a:pt x="0" y="367"/>
                    <a:pt x="75" y="610"/>
                  </a:cubicBezTo>
                  <a:cubicBezTo>
                    <a:pt x="142" y="812"/>
                    <a:pt x="323" y="939"/>
                    <a:pt x="515" y="939"/>
                  </a:cubicBezTo>
                  <a:cubicBezTo>
                    <a:pt x="563" y="939"/>
                    <a:pt x="612" y="931"/>
                    <a:pt x="660" y="914"/>
                  </a:cubicBezTo>
                  <a:cubicBezTo>
                    <a:pt x="912" y="839"/>
                    <a:pt x="1048" y="573"/>
                    <a:pt x="968" y="325"/>
                  </a:cubicBezTo>
                  <a:cubicBezTo>
                    <a:pt x="907" y="127"/>
                    <a:pt x="720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40" name="Google Shape;1840;p58"/>
            <p:cNvSpPr/>
            <p:nvPr/>
          </p:nvSpPr>
          <p:spPr>
            <a:xfrm>
              <a:off x="4804381" y="3027145"/>
              <a:ext cx="97403" cy="307006"/>
            </a:xfrm>
            <a:custGeom>
              <a:avLst/>
              <a:gdLst/>
              <a:ahLst/>
              <a:cxnLst/>
              <a:rect l="l" t="t" r="r" b="b"/>
              <a:pathLst>
                <a:path w="665" h="2096" fill="none" extrusionOk="0">
                  <a:moveTo>
                    <a:pt x="0" y="0"/>
                  </a:moveTo>
                  <a:lnTo>
                    <a:pt x="665" y="2096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41" name="Google Shape;1841;p58"/>
            <p:cNvSpPr/>
            <p:nvPr/>
          </p:nvSpPr>
          <p:spPr>
            <a:xfrm>
              <a:off x="4759121" y="3286400"/>
              <a:ext cx="154379" cy="137245"/>
            </a:xfrm>
            <a:custGeom>
              <a:avLst/>
              <a:gdLst/>
              <a:ahLst/>
              <a:cxnLst/>
              <a:rect l="l" t="t" r="r" b="b"/>
              <a:pathLst>
                <a:path w="1054" h="937" extrusionOk="0">
                  <a:moveTo>
                    <a:pt x="532" y="1"/>
                  </a:moveTo>
                  <a:cubicBezTo>
                    <a:pt x="485" y="1"/>
                    <a:pt x="437" y="7"/>
                    <a:pt x="389" y="22"/>
                  </a:cubicBezTo>
                  <a:cubicBezTo>
                    <a:pt x="136" y="96"/>
                    <a:pt x="1" y="368"/>
                    <a:pt x="80" y="611"/>
                  </a:cubicBezTo>
                  <a:cubicBezTo>
                    <a:pt x="141" y="812"/>
                    <a:pt x="327" y="936"/>
                    <a:pt x="530" y="936"/>
                  </a:cubicBezTo>
                  <a:cubicBezTo>
                    <a:pt x="578" y="936"/>
                    <a:pt x="626" y="929"/>
                    <a:pt x="674" y="915"/>
                  </a:cubicBezTo>
                  <a:cubicBezTo>
                    <a:pt x="917" y="840"/>
                    <a:pt x="1053" y="569"/>
                    <a:pt x="978" y="326"/>
                  </a:cubicBezTo>
                  <a:cubicBezTo>
                    <a:pt x="918" y="125"/>
                    <a:pt x="734" y="1"/>
                    <a:pt x="532" y="1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42" name="Google Shape;1842;p58"/>
            <p:cNvSpPr/>
            <p:nvPr/>
          </p:nvSpPr>
          <p:spPr>
            <a:xfrm>
              <a:off x="4484342" y="3025680"/>
              <a:ext cx="357094" cy="217365"/>
            </a:xfrm>
            <a:custGeom>
              <a:avLst/>
              <a:gdLst/>
              <a:ahLst/>
              <a:cxnLst/>
              <a:rect l="l" t="t" r="r" b="b"/>
              <a:pathLst>
                <a:path w="2438" h="1484" extrusionOk="0">
                  <a:moveTo>
                    <a:pt x="2185" y="1"/>
                  </a:moveTo>
                  <a:lnTo>
                    <a:pt x="1" y="693"/>
                  </a:lnTo>
                  <a:lnTo>
                    <a:pt x="249" y="1484"/>
                  </a:lnTo>
                  <a:lnTo>
                    <a:pt x="2438" y="796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1843" name="Google Shape;1843;p58"/>
          <p:cNvSpPr/>
          <p:nvPr/>
        </p:nvSpPr>
        <p:spPr>
          <a:xfrm flipH="1">
            <a:off x="2047045" y="4336433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44" name="Google Shape;1844;p58"/>
          <p:cNvSpPr/>
          <p:nvPr/>
        </p:nvSpPr>
        <p:spPr>
          <a:xfrm flipH="1">
            <a:off x="6482220" y="575364"/>
            <a:ext cx="235231" cy="265994"/>
          </a:xfrm>
          <a:custGeom>
            <a:avLst/>
            <a:gdLst/>
            <a:ahLst/>
            <a:cxnLst/>
            <a:rect l="l" t="t" r="r" b="b"/>
            <a:pathLst>
              <a:path w="1606" h="1816" extrusionOk="0">
                <a:moveTo>
                  <a:pt x="824" y="1"/>
                </a:moveTo>
                <a:lnTo>
                  <a:pt x="567" y="665"/>
                </a:lnTo>
                <a:lnTo>
                  <a:pt x="1" y="632"/>
                </a:lnTo>
                <a:lnTo>
                  <a:pt x="422" y="1086"/>
                </a:lnTo>
                <a:lnTo>
                  <a:pt x="263" y="1638"/>
                </a:lnTo>
                <a:lnTo>
                  <a:pt x="749" y="1207"/>
                </a:lnTo>
                <a:lnTo>
                  <a:pt x="1137" y="1816"/>
                </a:lnTo>
                <a:lnTo>
                  <a:pt x="1100" y="1207"/>
                </a:lnTo>
                <a:lnTo>
                  <a:pt x="1605" y="749"/>
                </a:lnTo>
                <a:lnTo>
                  <a:pt x="1044" y="679"/>
                </a:lnTo>
                <a:lnTo>
                  <a:pt x="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45" name="Google Shape;1845;p58"/>
          <p:cNvSpPr/>
          <p:nvPr/>
        </p:nvSpPr>
        <p:spPr>
          <a:xfrm flipH="1">
            <a:off x="434128" y="1606693"/>
            <a:ext cx="250903" cy="283717"/>
          </a:xfrm>
          <a:custGeom>
            <a:avLst/>
            <a:gdLst/>
            <a:ahLst/>
            <a:cxnLst/>
            <a:rect l="l" t="t" r="r" b="b"/>
            <a:pathLst>
              <a:path w="1713" h="1937" extrusionOk="0">
                <a:moveTo>
                  <a:pt x="885" y="0"/>
                </a:moveTo>
                <a:lnTo>
                  <a:pt x="604" y="707"/>
                </a:lnTo>
                <a:lnTo>
                  <a:pt x="1" y="674"/>
                </a:lnTo>
                <a:lnTo>
                  <a:pt x="450" y="1151"/>
                </a:lnTo>
                <a:lnTo>
                  <a:pt x="281" y="1740"/>
                </a:lnTo>
                <a:lnTo>
                  <a:pt x="801" y="1282"/>
                </a:lnTo>
                <a:lnTo>
                  <a:pt x="1212" y="1937"/>
                </a:lnTo>
                <a:lnTo>
                  <a:pt x="1175" y="1282"/>
                </a:lnTo>
                <a:lnTo>
                  <a:pt x="1713" y="796"/>
                </a:lnTo>
                <a:lnTo>
                  <a:pt x="1119" y="721"/>
                </a:lnTo>
                <a:lnTo>
                  <a:pt x="88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46" name="Google Shape;1846;p58"/>
          <p:cNvSpPr/>
          <p:nvPr/>
        </p:nvSpPr>
        <p:spPr>
          <a:xfrm flipH="1">
            <a:off x="1750395" y="588398"/>
            <a:ext cx="253686" cy="239922"/>
          </a:xfrm>
          <a:custGeom>
            <a:avLst/>
            <a:gdLst/>
            <a:ahLst/>
            <a:cxnLst/>
            <a:rect l="l" t="t" r="r" b="b"/>
            <a:pathLst>
              <a:path w="1732" h="1638" extrusionOk="0">
                <a:moveTo>
                  <a:pt x="1275" y="1"/>
                </a:moveTo>
                <a:cubicBezTo>
                  <a:pt x="1263" y="1"/>
                  <a:pt x="1250" y="4"/>
                  <a:pt x="1240" y="12"/>
                </a:cubicBezTo>
                <a:lnTo>
                  <a:pt x="866" y="269"/>
                </a:lnTo>
                <a:cubicBezTo>
                  <a:pt x="852" y="280"/>
                  <a:pt x="837" y="284"/>
                  <a:pt x="820" y="284"/>
                </a:cubicBezTo>
                <a:cubicBezTo>
                  <a:pt x="808" y="284"/>
                  <a:pt x="795" y="282"/>
                  <a:pt x="782" y="278"/>
                </a:cubicBezTo>
                <a:lnTo>
                  <a:pt x="384" y="68"/>
                </a:lnTo>
                <a:cubicBezTo>
                  <a:pt x="371" y="60"/>
                  <a:pt x="358" y="56"/>
                  <a:pt x="345" y="56"/>
                </a:cubicBezTo>
                <a:cubicBezTo>
                  <a:pt x="296" y="56"/>
                  <a:pt x="252" y="106"/>
                  <a:pt x="267" y="161"/>
                </a:cubicBezTo>
                <a:lnTo>
                  <a:pt x="398" y="592"/>
                </a:lnTo>
                <a:cubicBezTo>
                  <a:pt x="403" y="620"/>
                  <a:pt x="398" y="652"/>
                  <a:pt x="375" y="676"/>
                </a:cubicBezTo>
                <a:lnTo>
                  <a:pt x="52" y="989"/>
                </a:lnTo>
                <a:cubicBezTo>
                  <a:pt x="0" y="1041"/>
                  <a:pt x="33" y="1130"/>
                  <a:pt x="108" y="1130"/>
                </a:cubicBezTo>
                <a:lnTo>
                  <a:pt x="557" y="1144"/>
                </a:lnTo>
                <a:cubicBezTo>
                  <a:pt x="585" y="1144"/>
                  <a:pt x="613" y="1158"/>
                  <a:pt x="627" y="1190"/>
                </a:cubicBezTo>
                <a:lnTo>
                  <a:pt x="824" y="1593"/>
                </a:lnTo>
                <a:cubicBezTo>
                  <a:pt x="839" y="1622"/>
                  <a:pt x="869" y="1637"/>
                  <a:pt x="899" y="1637"/>
                </a:cubicBezTo>
                <a:cubicBezTo>
                  <a:pt x="930" y="1637"/>
                  <a:pt x="961" y="1620"/>
                  <a:pt x="973" y="1583"/>
                </a:cubicBezTo>
                <a:lnTo>
                  <a:pt x="1123" y="1153"/>
                </a:lnTo>
                <a:cubicBezTo>
                  <a:pt x="1137" y="1125"/>
                  <a:pt x="1160" y="1106"/>
                  <a:pt x="1189" y="1101"/>
                </a:cubicBezTo>
                <a:lnTo>
                  <a:pt x="1638" y="1036"/>
                </a:lnTo>
                <a:cubicBezTo>
                  <a:pt x="1708" y="1027"/>
                  <a:pt x="1731" y="933"/>
                  <a:pt x="1675" y="891"/>
                </a:cubicBezTo>
                <a:lnTo>
                  <a:pt x="1310" y="615"/>
                </a:lnTo>
                <a:cubicBezTo>
                  <a:pt x="1287" y="601"/>
                  <a:pt x="1277" y="568"/>
                  <a:pt x="1282" y="540"/>
                </a:cubicBezTo>
                <a:lnTo>
                  <a:pt x="1357" y="96"/>
                </a:lnTo>
                <a:cubicBezTo>
                  <a:pt x="1368" y="41"/>
                  <a:pt x="1319" y="1"/>
                  <a:pt x="1275" y="1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47" name="Google Shape;1847;p58"/>
          <p:cNvSpPr/>
          <p:nvPr/>
        </p:nvSpPr>
        <p:spPr>
          <a:xfrm flipH="1">
            <a:off x="685015" y="4114883"/>
            <a:ext cx="92716" cy="88176"/>
          </a:xfrm>
          <a:custGeom>
            <a:avLst/>
            <a:gdLst/>
            <a:ahLst/>
            <a:cxnLst/>
            <a:rect l="l" t="t" r="r" b="b"/>
            <a:pathLst>
              <a:path w="633" h="602" extrusionOk="0">
                <a:moveTo>
                  <a:pt x="456" y="0"/>
                </a:moveTo>
                <a:cubicBezTo>
                  <a:pt x="454" y="0"/>
                  <a:pt x="452" y="0"/>
                  <a:pt x="450" y="1"/>
                </a:cubicBezTo>
                <a:lnTo>
                  <a:pt x="319" y="95"/>
                </a:lnTo>
                <a:cubicBezTo>
                  <a:pt x="314" y="97"/>
                  <a:pt x="310" y="98"/>
                  <a:pt x="304" y="98"/>
                </a:cubicBezTo>
                <a:cubicBezTo>
                  <a:pt x="299" y="98"/>
                  <a:pt x="293" y="97"/>
                  <a:pt x="286" y="95"/>
                </a:cubicBezTo>
                <a:lnTo>
                  <a:pt x="141" y="20"/>
                </a:lnTo>
                <a:cubicBezTo>
                  <a:pt x="136" y="17"/>
                  <a:pt x="131" y="16"/>
                  <a:pt x="127" y="16"/>
                </a:cubicBezTo>
                <a:cubicBezTo>
                  <a:pt x="109" y="16"/>
                  <a:pt x="95" y="34"/>
                  <a:pt x="99" y="53"/>
                </a:cubicBezTo>
                <a:lnTo>
                  <a:pt x="146" y="212"/>
                </a:lnTo>
                <a:cubicBezTo>
                  <a:pt x="155" y="221"/>
                  <a:pt x="146" y="235"/>
                  <a:pt x="141" y="240"/>
                </a:cubicBezTo>
                <a:lnTo>
                  <a:pt x="24" y="357"/>
                </a:lnTo>
                <a:cubicBezTo>
                  <a:pt x="1" y="375"/>
                  <a:pt x="19" y="408"/>
                  <a:pt x="43" y="408"/>
                </a:cubicBezTo>
                <a:lnTo>
                  <a:pt x="207" y="417"/>
                </a:lnTo>
                <a:cubicBezTo>
                  <a:pt x="211" y="417"/>
                  <a:pt x="225" y="422"/>
                  <a:pt x="230" y="431"/>
                </a:cubicBezTo>
                <a:lnTo>
                  <a:pt x="305" y="586"/>
                </a:lnTo>
                <a:cubicBezTo>
                  <a:pt x="311" y="596"/>
                  <a:pt x="321" y="601"/>
                  <a:pt x="331" y="601"/>
                </a:cubicBezTo>
                <a:cubicBezTo>
                  <a:pt x="343" y="601"/>
                  <a:pt x="354" y="594"/>
                  <a:pt x="356" y="581"/>
                </a:cubicBezTo>
                <a:lnTo>
                  <a:pt x="412" y="422"/>
                </a:lnTo>
                <a:cubicBezTo>
                  <a:pt x="417" y="417"/>
                  <a:pt x="422" y="403"/>
                  <a:pt x="436" y="403"/>
                </a:cubicBezTo>
                <a:lnTo>
                  <a:pt x="595" y="380"/>
                </a:lnTo>
                <a:cubicBezTo>
                  <a:pt x="623" y="375"/>
                  <a:pt x="632" y="347"/>
                  <a:pt x="609" y="329"/>
                </a:cubicBezTo>
                <a:lnTo>
                  <a:pt x="473" y="230"/>
                </a:lnTo>
                <a:cubicBezTo>
                  <a:pt x="464" y="221"/>
                  <a:pt x="464" y="212"/>
                  <a:pt x="464" y="198"/>
                </a:cubicBezTo>
                <a:lnTo>
                  <a:pt x="492" y="34"/>
                </a:lnTo>
                <a:cubicBezTo>
                  <a:pt x="492" y="13"/>
                  <a:pt x="471" y="0"/>
                  <a:pt x="456" y="0"/>
                </a:cubicBezTo>
                <a:close/>
              </a:path>
            </a:pathLst>
          </a:custGeom>
          <a:solidFill>
            <a:schemeClr val="lt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48" name="Google Shape;1848;p58"/>
          <p:cNvSpPr/>
          <p:nvPr/>
        </p:nvSpPr>
        <p:spPr>
          <a:xfrm flipH="1">
            <a:off x="4902053" y="4128073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0"/>
                </a:moveTo>
                <a:cubicBezTo>
                  <a:pt x="94" y="0"/>
                  <a:pt x="1" y="94"/>
                  <a:pt x="1" y="211"/>
                </a:cubicBezTo>
                <a:cubicBezTo>
                  <a:pt x="1" y="328"/>
                  <a:pt x="94" y="421"/>
                  <a:pt x="211" y="421"/>
                </a:cubicBezTo>
                <a:cubicBezTo>
                  <a:pt x="328" y="421"/>
                  <a:pt x="422" y="328"/>
                  <a:pt x="422" y="211"/>
                </a:cubicBezTo>
                <a:cubicBezTo>
                  <a:pt x="422" y="94"/>
                  <a:pt x="328" y="0"/>
                  <a:pt x="211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49" name="Google Shape;1849;p58"/>
          <p:cNvSpPr/>
          <p:nvPr/>
        </p:nvSpPr>
        <p:spPr>
          <a:xfrm flipH="1">
            <a:off x="4372669" y="276179"/>
            <a:ext cx="517332" cy="382293"/>
          </a:xfrm>
          <a:custGeom>
            <a:avLst/>
            <a:gdLst/>
            <a:ahLst/>
            <a:cxnLst/>
            <a:rect l="l" t="t" r="r" b="b"/>
            <a:pathLst>
              <a:path w="3532" h="2610" extrusionOk="0">
                <a:moveTo>
                  <a:pt x="1227" y="1"/>
                </a:moveTo>
                <a:cubicBezTo>
                  <a:pt x="1113" y="1"/>
                  <a:pt x="985" y="46"/>
                  <a:pt x="842" y="153"/>
                </a:cubicBezTo>
                <a:cubicBezTo>
                  <a:pt x="0" y="789"/>
                  <a:pt x="1310" y="2609"/>
                  <a:pt x="1310" y="2609"/>
                </a:cubicBezTo>
                <a:cubicBezTo>
                  <a:pt x="1310" y="2609"/>
                  <a:pt x="3532" y="2324"/>
                  <a:pt x="3420" y="1271"/>
                </a:cubicBezTo>
                <a:cubicBezTo>
                  <a:pt x="3377" y="864"/>
                  <a:pt x="3149" y="740"/>
                  <a:pt x="2887" y="740"/>
                </a:cubicBezTo>
                <a:cubicBezTo>
                  <a:pt x="2480" y="740"/>
                  <a:pt x="1993" y="1037"/>
                  <a:pt x="1993" y="1037"/>
                </a:cubicBezTo>
                <a:cubicBezTo>
                  <a:pt x="1993" y="1037"/>
                  <a:pt x="1775" y="1"/>
                  <a:pt x="1227" y="1"/>
                </a:cubicBezTo>
                <a:close/>
              </a:path>
            </a:pathLst>
          </a:custGeom>
          <a:solidFill>
            <a:schemeClr val="dk1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50" name="Google Shape;1850;p58"/>
          <p:cNvSpPr/>
          <p:nvPr/>
        </p:nvSpPr>
        <p:spPr>
          <a:xfrm flipH="1">
            <a:off x="3004108" y="4230296"/>
            <a:ext cx="233766" cy="265994"/>
          </a:xfrm>
          <a:custGeom>
            <a:avLst/>
            <a:gdLst/>
            <a:ahLst/>
            <a:cxnLst/>
            <a:rect l="l" t="t" r="r" b="b"/>
            <a:pathLst>
              <a:path w="1596" h="1816" extrusionOk="0">
                <a:moveTo>
                  <a:pt x="819" y="1"/>
                </a:moveTo>
                <a:lnTo>
                  <a:pt x="562" y="660"/>
                </a:lnTo>
                <a:lnTo>
                  <a:pt x="1" y="632"/>
                </a:lnTo>
                <a:lnTo>
                  <a:pt x="1" y="632"/>
                </a:lnTo>
                <a:lnTo>
                  <a:pt x="417" y="1081"/>
                </a:lnTo>
                <a:lnTo>
                  <a:pt x="258" y="1633"/>
                </a:lnTo>
                <a:lnTo>
                  <a:pt x="744" y="1198"/>
                </a:lnTo>
                <a:lnTo>
                  <a:pt x="1128" y="1816"/>
                </a:lnTo>
                <a:lnTo>
                  <a:pt x="1095" y="1198"/>
                </a:lnTo>
                <a:lnTo>
                  <a:pt x="1596" y="744"/>
                </a:lnTo>
                <a:lnTo>
                  <a:pt x="1039" y="679"/>
                </a:lnTo>
                <a:lnTo>
                  <a:pt x="8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51" name="Google Shape;1851;p58"/>
          <p:cNvSpPr/>
          <p:nvPr/>
        </p:nvSpPr>
        <p:spPr>
          <a:xfrm flipH="1">
            <a:off x="3004110" y="588408"/>
            <a:ext cx="170784" cy="192611"/>
          </a:xfrm>
          <a:custGeom>
            <a:avLst/>
            <a:gdLst/>
            <a:ahLst/>
            <a:cxnLst/>
            <a:rect l="l" t="t" r="r" b="b"/>
            <a:pathLst>
              <a:path w="1166" h="1315" extrusionOk="0">
                <a:moveTo>
                  <a:pt x="600" y="0"/>
                </a:moveTo>
                <a:lnTo>
                  <a:pt x="412" y="477"/>
                </a:lnTo>
                <a:lnTo>
                  <a:pt x="1" y="454"/>
                </a:lnTo>
                <a:lnTo>
                  <a:pt x="305" y="781"/>
                </a:lnTo>
                <a:lnTo>
                  <a:pt x="188" y="1183"/>
                </a:lnTo>
                <a:lnTo>
                  <a:pt x="539" y="870"/>
                </a:lnTo>
                <a:lnTo>
                  <a:pt x="819" y="1314"/>
                </a:lnTo>
                <a:lnTo>
                  <a:pt x="796" y="870"/>
                </a:lnTo>
                <a:lnTo>
                  <a:pt x="1166" y="543"/>
                </a:lnTo>
                <a:lnTo>
                  <a:pt x="759" y="491"/>
                </a:lnTo>
                <a:lnTo>
                  <a:pt x="60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52" name="Google Shape;1852;p58"/>
          <p:cNvSpPr/>
          <p:nvPr/>
        </p:nvSpPr>
        <p:spPr>
          <a:xfrm flipH="1">
            <a:off x="5404399" y="539489"/>
            <a:ext cx="192608" cy="216047"/>
          </a:xfrm>
          <a:custGeom>
            <a:avLst/>
            <a:gdLst/>
            <a:ahLst/>
            <a:cxnLst/>
            <a:rect l="l" t="t" r="r" b="b"/>
            <a:pathLst>
              <a:path w="1315" h="1475" extrusionOk="0">
                <a:moveTo>
                  <a:pt x="641" y="1"/>
                </a:moveTo>
                <a:lnTo>
                  <a:pt x="463" y="558"/>
                </a:lnTo>
                <a:lnTo>
                  <a:pt x="0" y="558"/>
                </a:lnTo>
                <a:lnTo>
                  <a:pt x="360" y="908"/>
                </a:lnTo>
                <a:lnTo>
                  <a:pt x="262" y="1372"/>
                </a:lnTo>
                <a:lnTo>
                  <a:pt x="262" y="1372"/>
                </a:lnTo>
                <a:lnTo>
                  <a:pt x="636" y="993"/>
                </a:lnTo>
                <a:lnTo>
                  <a:pt x="987" y="1474"/>
                </a:lnTo>
                <a:lnTo>
                  <a:pt x="931" y="974"/>
                </a:lnTo>
                <a:lnTo>
                  <a:pt x="1315" y="576"/>
                </a:lnTo>
                <a:lnTo>
                  <a:pt x="851" y="548"/>
                </a:lnTo>
                <a:lnTo>
                  <a:pt x="64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53" name="Google Shape;1853;p58"/>
          <p:cNvSpPr/>
          <p:nvPr/>
        </p:nvSpPr>
        <p:spPr>
          <a:xfrm flipH="1">
            <a:off x="8340024" y="2088020"/>
            <a:ext cx="65912" cy="45992"/>
          </a:xfrm>
          <a:custGeom>
            <a:avLst/>
            <a:gdLst/>
            <a:ahLst/>
            <a:cxnLst/>
            <a:rect l="l" t="t" r="r" b="b"/>
            <a:pathLst>
              <a:path w="450" h="314" extrusionOk="0">
                <a:moveTo>
                  <a:pt x="225" y="0"/>
                </a:moveTo>
                <a:cubicBezTo>
                  <a:pt x="178" y="0"/>
                  <a:pt x="131" y="19"/>
                  <a:pt x="108" y="37"/>
                </a:cubicBezTo>
                <a:cubicBezTo>
                  <a:pt x="61" y="66"/>
                  <a:pt x="0" y="117"/>
                  <a:pt x="89" y="243"/>
                </a:cubicBezTo>
                <a:cubicBezTo>
                  <a:pt x="117" y="290"/>
                  <a:pt x="178" y="313"/>
                  <a:pt x="234" y="313"/>
                </a:cubicBezTo>
                <a:cubicBezTo>
                  <a:pt x="342" y="313"/>
                  <a:pt x="449" y="248"/>
                  <a:pt x="398" y="112"/>
                </a:cubicBezTo>
                <a:cubicBezTo>
                  <a:pt x="365" y="23"/>
                  <a:pt x="285" y="0"/>
                  <a:pt x="225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54" name="Google Shape;1854;p58"/>
          <p:cNvSpPr/>
          <p:nvPr/>
        </p:nvSpPr>
        <p:spPr>
          <a:xfrm flipH="1">
            <a:off x="8318859" y="2880581"/>
            <a:ext cx="216043" cy="215168"/>
          </a:xfrm>
          <a:custGeom>
            <a:avLst/>
            <a:gdLst/>
            <a:ahLst/>
            <a:cxnLst/>
            <a:rect l="l" t="t" r="r" b="b"/>
            <a:pathLst>
              <a:path w="1475" h="1469" extrusionOk="0">
                <a:moveTo>
                  <a:pt x="735" y="0"/>
                </a:moveTo>
                <a:lnTo>
                  <a:pt x="735" y="735"/>
                </a:lnTo>
                <a:lnTo>
                  <a:pt x="1255" y="215"/>
                </a:lnTo>
                <a:lnTo>
                  <a:pt x="735" y="735"/>
                </a:lnTo>
                <a:lnTo>
                  <a:pt x="1474" y="735"/>
                </a:lnTo>
                <a:lnTo>
                  <a:pt x="735" y="735"/>
                </a:lnTo>
                <a:lnTo>
                  <a:pt x="1255" y="1249"/>
                </a:lnTo>
                <a:lnTo>
                  <a:pt x="735" y="735"/>
                </a:lnTo>
                <a:lnTo>
                  <a:pt x="735" y="1469"/>
                </a:lnTo>
                <a:lnTo>
                  <a:pt x="735" y="735"/>
                </a:lnTo>
                <a:lnTo>
                  <a:pt x="216" y="1249"/>
                </a:lnTo>
                <a:lnTo>
                  <a:pt x="735" y="735"/>
                </a:lnTo>
                <a:lnTo>
                  <a:pt x="1" y="735"/>
                </a:lnTo>
                <a:lnTo>
                  <a:pt x="735" y="735"/>
                </a:lnTo>
                <a:lnTo>
                  <a:pt x="216" y="215"/>
                </a:lnTo>
                <a:lnTo>
                  <a:pt x="735" y="735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55" name="Google Shape;1855;p58"/>
          <p:cNvSpPr/>
          <p:nvPr/>
        </p:nvSpPr>
        <p:spPr>
          <a:xfrm flipH="1">
            <a:off x="1044207" y="918691"/>
            <a:ext cx="61810" cy="61811"/>
          </a:xfrm>
          <a:custGeom>
            <a:avLst/>
            <a:gdLst/>
            <a:ahLst/>
            <a:cxnLst/>
            <a:rect l="l" t="t" r="r" b="b"/>
            <a:pathLst>
              <a:path w="422" h="422" extrusionOk="0">
                <a:moveTo>
                  <a:pt x="211" y="1"/>
                </a:moveTo>
                <a:cubicBezTo>
                  <a:pt x="94" y="1"/>
                  <a:pt x="0" y="94"/>
                  <a:pt x="0" y="211"/>
                </a:cubicBezTo>
                <a:cubicBezTo>
                  <a:pt x="0" y="328"/>
                  <a:pt x="94" y="422"/>
                  <a:pt x="211" y="422"/>
                </a:cubicBezTo>
                <a:cubicBezTo>
                  <a:pt x="328" y="422"/>
                  <a:pt x="421" y="328"/>
                  <a:pt x="421" y="211"/>
                </a:cubicBezTo>
                <a:cubicBezTo>
                  <a:pt x="421" y="94"/>
                  <a:pt x="328" y="1"/>
                  <a:pt x="2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856" name="Google Shape;1856;p58"/>
          <p:cNvSpPr txBox="1">
            <a:spLocks noGrp="1"/>
          </p:cNvSpPr>
          <p:nvPr>
            <p:ph type="body" idx="1"/>
          </p:nvPr>
        </p:nvSpPr>
        <p:spPr>
          <a:xfrm>
            <a:off x="713225" y="2026040"/>
            <a:ext cx="4598100" cy="22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lt1"/>
              </a:buClr>
              <a:buSzPts val="1100"/>
              <a:buNone/>
            </a:pPr>
            <a:r>
              <a:rPr lang="ru-RU" dirty="0">
                <a:latin typeface="+mj-lt"/>
              </a:rPr>
              <a:t>Разноуровневое взаимодействие:</a:t>
            </a:r>
            <a:endParaRPr dirty="0">
              <a:latin typeface="+mj-lt"/>
            </a:endParaRPr>
          </a:p>
          <a:p>
            <a:pPr lvl="0">
              <a:spcBef>
                <a:spcPts val="1600"/>
              </a:spcBef>
              <a:spcAft>
                <a:spcPts val="600"/>
              </a:spcAft>
            </a:pPr>
            <a:r>
              <a:rPr lang="ru-RU" dirty="0">
                <a:latin typeface="+mj-lt"/>
              </a:rPr>
              <a:t>ребёнок – ребёнок</a:t>
            </a:r>
            <a:r>
              <a:rPr lang="en" dirty="0">
                <a:latin typeface="+mj-lt"/>
              </a:rPr>
              <a:t> </a:t>
            </a:r>
            <a:endParaRPr dirty="0">
              <a:latin typeface="+mj-lt"/>
            </a:endParaRPr>
          </a:p>
          <a:p>
            <a:pPr lvl="0">
              <a:spcAft>
                <a:spcPts val="600"/>
              </a:spcAft>
            </a:pPr>
            <a:r>
              <a:rPr lang="ru-RU" dirty="0">
                <a:latin typeface="+mj-lt"/>
              </a:rPr>
              <a:t>ребёнок – взрослый</a:t>
            </a:r>
            <a:endParaRPr dirty="0">
              <a:latin typeface="+mj-lt"/>
            </a:endParaRPr>
          </a:p>
          <a:p>
            <a:pPr lvl="0">
              <a:spcAft>
                <a:spcPts val="600"/>
              </a:spcAft>
            </a:pPr>
            <a:r>
              <a:rPr lang="ru-RU" dirty="0">
                <a:latin typeface="+mj-lt"/>
              </a:rPr>
              <a:t>ребёнок – социальный партнер</a:t>
            </a:r>
            <a:endParaRPr dirty="0">
              <a:latin typeface="+mj-lt"/>
            </a:endParaRPr>
          </a:p>
          <a:p>
            <a:pPr marL="0" lvl="0" indent="0">
              <a:spcBef>
                <a:spcPts val="1600"/>
              </a:spcBef>
              <a:spcAft>
                <a:spcPts val="1200"/>
              </a:spcAft>
              <a:buNone/>
            </a:pPr>
            <a:r>
              <a:rPr lang="ru-RU" dirty="0">
                <a:latin typeface="+mj-lt"/>
              </a:rPr>
              <a:t>Разнообразный формат сотрудничества благоприятно влияет на усвоение воспитанниками социальных норм</a:t>
            </a:r>
            <a:endParaRPr dirty="0">
              <a:latin typeface="+mj-lt"/>
            </a:endParaRPr>
          </a:p>
        </p:txBody>
      </p:sp>
      <p:sp>
        <p:nvSpPr>
          <p:cNvPr id="1857" name="Google Shape;1857;p58"/>
          <p:cNvSpPr txBox="1">
            <a:spLocks noGrp="1"/>
          </p:cNvSpPr>
          <p:nvPr>
            <p:ph type="title"/>
          </p:nvPr>
        </p:nvSpPr>
        <p:spPr>
          <a:xfrm>
            <a:off x="713225" y="1163450"/>
            <a:ext cx="4598100" cy="55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КОЛЛАБОРАТИВНОЕ ОБУЧЕНИЕ</a:t>
            </a:r>
            <a:endParaRPr lang="en-US" dirty="0">
              <a:latin typeface="+mj-lt"/>
            </a:endParaRPr>
          </a:p>
        </p:txBody>
      </p:sp>
      <p:pic>
        <p:nvPicPr>
          <p:cNvPr id="1858" name="Google Shape;1858;p58"/>
          <p:cNvPicPr preferRelativeResize="0"/>
          <p:nvPr/>
        </p:nvPicPr>
        <p:blipFill rotWithShape="1">
          <a:blip r:embed="rId3" cstate="email">
            <a:alphaModFix/>
          </a:blip>
          <a:srcRect/>
          <a:stretch/>
        </p:blipFill>
        <p:spPr>
          <a:xfrm>
            <a:off x="5611150" y="1229710"/>
            <a:ext cx="2588100" cy="2588700"/>
          </a:xfrm>
          <a:prstGeom prst="ellipse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1859" name="Google Shape;1859;p58"/>
          <p:cNvGrpSpPr/>
          <p:nvPr/>
        </p:nvGrpSpPr>
        <p:grpSpPr>
          <a:xfrm>
            <a:off x="5413831" y="1488898"/>
            <a:ext cx="566885" cy="1480037"/>
            <a:chOff x="6583481" y="320710"/>
            <a:chExt cx="566885" cy="1480037"/>
          </a:xfrm>
        </p:grpSpPr>
        <p:sp>
          <p:nvSpPr>
            <p:cNvPr id="1860" name="Google Shape;1860;p58"/>
            <p:cNvSpPr/>
            <p:nvPr/>
          </p:nvSpPr>
          <p:spPr>
            <a:xfrm>
              <a:off x="6847851" y="838552"/>
              <a:ext cx="73021" cy="962195"/>
            </a:xfrm>
            <a:custGeom>
              <a:avLst/>
              <a:gdLst/>
              <a:ahLst/>
              <a:cxnLst/>
              <a:rect l="l" t="t" r="r" b="b"/>
              <a:pathLst>
                <a:path w="469" h="6180" fill="none" extrusionOk="0">
                  <a:moveTo>
                    <a:pt x="469" y="0"/>
                  </a:moveTo>
                  <a:lnTo>
                    <a:pt x="113" y="370"/>
                  </a:lnTo>
                  <a:cubicBezTo>
                    <a:pt x="43" y="440"/>
                    <a:pt x="43" y="552"/>
                    <a:pt x="113" y="623"/>
                  </a:cubicBezTo>
                  <a:lnTo>
                    <a:pt x="324" y="838"/>
                  </a:lnTo>
                  <a:cubicBezTo>
                    <a:pt x="394" y="908"/>
                    <a:pt x="394" y="1020"/>
                    <a:pt x="324" y="1090"/>
                  </a:cubicBezTo>
                  <a:lnTo>
                    <a:pt x="118" y="1301"/>
                  </a:lnTo>
                  <a:cubicBezTo>
                    <a:pt x="48" y="1371"/>
                    <a:pt x="48" y="1479"/>
                    <a:pt x="118" y="1549"/>
                  </a:cubicBezTo>
                  <a:lnTo>
                    <a:pt x="328" y="1769"/>
                  </a:lnTo>
                  <a:cubicBezTo>
                    <a:pt x="398" y="1839"/>
                    <a:pt x="398" y="1946"/>
                    <a:pt x="328" y="2017"/>
                  </a:cubicBezTo>
                  <a:lnTo>
                    <a:pt x="141" y="2213"/>
                  </a:lnTo>
                  <a:cubicBezTo>
                    <a:pt x="71" y="2283"/>
                    <a:pt x="71" y="2391"/>
                    <a:pt x="141" y="2461"/>
                  </a:cubicBezTo>
                  <a:lnTo>
                    <a:pt x="342" y="2667"/>
                  </a:lnTo>
                  <a:cubicBezTo>
                    <a:pt x="412" y="2737"/>
                    <a:pt x="412" y="2849"/>
                    <a:pt x="342" y="2919"/>
                  </a:cubicBezTo>
                  <a:lnTo>
                    <a:pt x="132" y="3135"/>
                  </a:lnTo>
                  <a:cubicBezTo>
                    <a:pt x="62" y="3205"/>
                    <a:pt x="62" y="3317"/>
                    <a:pt x="132" y="3387"/>
                  </a:cubicBezTo>
                  <a:lnTo>
                    <a:pt x="352" y="3616"/>
                  </a:lnTo>
                  <a:cubicBezTo>
                    <a:pt x="422" y="3687"/>
                    <a:pt x="422" y="3794"/>
                    <a:pt x="352" y="3864"/>
                  </a:cubicBezTo>
                  <a:lnTo>
                    <a:pt x="99" y="4122"/>
                  </a:lnTo>
                  <a:cubicBezTo>
                    <a:pt x="29" y="4192"/>
                    <a:pt x="29" y="4304"/>
                    <a:pt x="99" y="4374"/>
                  </a:cubicBezTo>
                  <a:lnTo>
                    <a:pt x="352" y="4631"/>
                  </a:lnTo>
                  <a:cubicBezTo>
                    <a:pt x="422" y="4702"/>
                    <a:pt x="422" y="4814"/>
                    <a:pt x="352" y="4884"/>
                  </a:cubicBezTo>
                  <a:cubicBezTo>
                    <a:pt x="281" y="4959"/>
                    <a:pt x="188" y="5048"/>
                    <a:pt x="118" y="5123"/>
                  </a:cubicBezTo>
                  <a:cubicBezTo>
                    <a:pt x="48" y="5193"/>
                    <a:pt x="48" y="5305"/>
                    <a:pt x="118" y="5375"/>
                  </a:cubicBezTo>
                  <a:lnTo>
                    <a:pt x="328" y="5590"/>
                  </a:lnTo>
                  <a:cubicBezTo>
                    <a:pt x="398" y="5661"/>
                    <a:pt x="398" y="5773"/>
                    <a:pt x="328" y="5843"/>
                  </a:cubicBezTo>
                  <a:lnTo>
                    <a:pt x="1" y="6180"/>
                  </a:lnTo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61" name="Google Shape;1861;p58"/>
            <p:cNvSpPr/>
            <p:nvPr/>
          </p:nvSpPr>
          <p:spPr>
            <a:xfrm>
              <a:off x="6775764" y="952832"/>
              <a:ext cx="182319" cy="114747"/>
            </a:xfrm>
            <a:custGeom>
              <a:avLst/>
              <a:gdLst/>
              <a:ahLst/>
              <a:cxnLst/>
              <a:rect l="l" t="t" r="r" b="b"/>
              <a:pathLst>
                <a:path w="1171" h="737" extrusionOk="0">
                  <a:moveTo>
                    <a:pt x="585" y="1"/>
                  </a:moveTo>
                  <a:cubicBezTo>
                    <a:pt x="501" y="43"/>
                    <a:pt x="1" y="333"/>
                    <a:pt x="24" y="623"/>
                  </a:cubicBezTo>
                  <a:cubicBezTo>
                    <a:pt x="31" y="706"/>
                    <a:pt x="70" y="737"/>
                    <a:pt x="125" y="737"/>
                  </a:cubicBezTo>
                  <a:cubicBezTo>
                    <a:pt x="270" y="737"/>
                    <a:pt x="524" y="524"/>
                    <a:pt x="585" y="473"/>
                  </a:cubicBezTo>
                  <a:cubicBezTo>
                    <a:pt x="646" y="524"/>
                    <a:pt x="901" y="737"/>
                    <a:pt x="1046" y="737"/>
                  </a:cubicBezTo>
                  <a:cubicBezTo>
                    <a:pt x="1101" y="737"/>
                    <a:pt x="1140" y="706"/>
                    <a:pt x="1147" y="623"/>
                  </a:cubicBezTo>
                  <a:cubicBezTo>
                    <a:pt x="1170" y="328"/>
                    <a:pt x="674" y="48"/>
                    <a:pt x="585" y="1"/>
                  </a:cubicBezTo>
                  <a:close/>
                </a:path>
              </a:pathLst>
            </a:custGeom>
            <a:solidFill>
              <a:schemeClr val="dk2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62" name="Google Shape;1862;p58"/>
            <p:cNvSpPr/>
            <p:nvPr/>
          </p:nvSpPr>
          <p:spPr>
            <a:xfrm>
              <a:off x="6583481" y="320710"/>
              <a:ext cx="566885" cy="665129"/>
            </a:xfrm>
            <a:custGeom>
              <a:avLst/>
              <a:gdLst/>
              <a:ahLst/>
              <a:cxnLst/>
              <a:rect l="l" t="t" r="r" b="b"/>
              <a:pathLst>
                <a:path w="3641" h="4272" extrusionOk="0">
                  <a:moveTo>
                    <a:pt x="1820" y="1"/>
                  </a:moveTo>
                  <a:cubicBezTo>
                    <a:pt x="819" y="1"/>
                    <a:pt x="1" y="955"/>
                    <a:pt x="1" y="2134"/>
                  </a:cubicBezTo>
                  <a:cubicBezTo>
                    <a:pt x="1" y="3312"/>
                    <a:pt x="819" y="4271"/>
                    <a:pt x="1820" y="4271"/>
                  </a:cubicBezTo>
                  <a:cubicBezTo>
                    <a:pt x="2826" y="4271"/>
                    <a:pt x="3640" y="3312"/>
                    <a:pt x="3640" y="2134"/>
                  </a:cubicBezTo>
                  <a:cubicBezTo>
                    <a:pt x="3640" y="955"/>
                    <a:pt x="2826" y="1"/>
                    <a:pt x="182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63" name="Google Shape;1863;p58"/>
            <p:cNvSpPr/>
            <p:nvPr/>
          </p:nvSpPr>
          <p:spPr>
            <a:xfrm>
              <a:off x="6866067" y="389683"/>
              <a:ext cx="185900" cy="187145"/>
            </a:xfrm>
            <a:custGeom>
              <a:avLst/>
              <a:gdLst/>
              <a:ahLst/>
              <a:cxnLst/>
              <a:rect l="l" t="t" r="r" b="b"/>
              <a:pathLst>
                <a:path w="1194" h="1202" extrusionOk="0">
                  <a:moveTo>
                    <a:pt x="398" y="496"/>
                  </a:moveTo>
                  <a:cubicBezTo>
                    <a:pt x="398" y="497"/>
                    <a:pt x="399" y="497"/>
                    <a:pt x="399" y="497"/>
                  </a:cubicBezTo>
                  <a:cubicBezTo>
                    <a:pt x="399" y="497"/>
                    <a:pt x="399" y="497"/>
                    <a:pt x="398" y="496"/>
                  </a:cubicBezTo>
                  <a:close/>
                  <a:moveTo>
                    <a:pt x="179" y="1"/>
                  </a:moveTo>
                  <a:cubicBezTo>
                    <a:pt x="126" y="1"/>
                    <a:pt x="73" y="25"/>
                    <a:pt x="43" y="77"/>
                  </a:cubicBezTo>
                  <a:cubicBezTo>
                    <a:pt x="1" y="170"/>
                    <a:pt x="15" y="283"/>
                    <a:pt x="94" y="320"/>
                  </a:cubicBezTo>
                  <a:cubicBezTo>
                    <a:pt x="183" y="357"/>
                    <a:pt x="272" y="404"/>
                    <a:pt x="352" y="465"/>
                  </a:cubicBezTo>
                  <a:cubicBezTo>
                    <a:pt x="366" y="470"/>
                    <a:pt x="375" y="484"/>
                    <a:pt x="389" y="488"/>
                  </a:cubicBezTo>
                  <a:cubicBezTo>
                    <a:pt x="393" y="492"/>
                    <a:pt x="396" y="495"/>
                    <a:pt x="398" y="496"/>
                  </a:cubicBezTo>
                  <a:lnTo>
                    <a:pt x="398" y="496"/>
                  </a:lnTo>
                  <a:cubicBezTo>
                    <a:pt x="394" y="493"/>
                    <a:pt x="385" y="484"/>
                    <a:pt x="386" y="484"/>
                  </a:cubicBezTo>
                  <a:lnTo>
                    <a:pt x="386" y="484"/>
                  </a:lnTo>
                  <a:cubicBezTo>
                    <a:pt x="386" y="484"/>
                    <a:pt x="390" y="487"/>
                    <a:pt x="398" y="493"/>
                  </a:cubicBezTo>
                  <a:cubicBezTo>
                    <a:pt x="417" y="507"/>
                    <a:pt x="436" y="521"/>
                    <a:pt x="450" y="535"/>
                  </a:cubicBezTo>
                  <a:cubicBezTo>
                    <a:pt x="492" y="568"/>
                    <a:pt x="529" y="605"/>
                    <a:pt x="562" y="638"/>
                  </a:cubicBezTo>
                  <a:cubicBezTo>
                    <a:pt x="581" y="657"/>
                    <a:pt x="599" y="676"/>
                    <a:pt x="609" y="694"/>
                  </a:cubicBezTo>
                  <a:cubicBezTo>
                    <a:pt x="613" y="699"/>
                    <a:pt x="623" y="708"/>
                    <a:pt x="632" y="718"/>
                  </a:cubicBezTo>
                  <a:cubicBezTo>
                    <a:pt x="632" y="721"/>
                    <a:pt x="648" y="738"/>
                    <a:pt x="652" y="738"/>
                  </a:cubicBezTo>
                  <a:cubicBezTo>
                    <a:pt x="652" y="738"/>
                    <a:pt x="653" y="738"/>
                    <a:pt x="653" y="738"/>
                  </a:cubicBezTo>
                  <a:lnTo>
                    <a:pt x="653" y="738"/>
                  </a:lnTo>
                  <a:cubicBezTo>
                    <a:pt x="656" y="743"/>
                    <a:pt x="660" y="749"/>
                    <a:pt x="660" y="750"/>
                  </a:cubicBezTo>
                  <a:cubicBezTo>
                    <a:pt x="670" y="760"/>
                    <a:pt x="679" y="774"/>
                    <a:pt x="684" y="783"/>
                  </a:cubicBezTo>
                  <a:cubicBezTo>
                    <a:pt x="698" y="802"/>
                    <a:pt x="716" y="825"/>
                    <a:pt x="726" y="844"/>
                  </a:cubicBezTo>
                  <a:cubicBezTo>
                    <a:pt x="749" y="886"/>
                    <a:pt x="777" y="923"/>
                    <a:pt x="796" y="970"/>
                  </a:cubicBezTo>
                  <a:cubicBezTo>
                    <a:pt x="810" y="994"/>
                    <a:pt x="819" y="1017"/>
                    <a:pt x="824" y="1036"/>
                  </a:cubicBezTo>
                  <a:cubicBezTo>
                    <a:pt x="824" y="1042"/>
                    <a:pt x="833" y="1063"/>
                    <a:pt x="836" y="1063"/>
                  </a:cubicBezTo>
                  <a:cubicBezTo>
                    <a:pt x="836" y="1063"/>
                    <a:pt x="836" y="1059"/>
                    <a:pt x="833" y="1050"/>
                  </a:cubicBezTo>
                  <a:lnTo>
                    <a:pt x="833" y="1050"/>
                  </a:lnTo>
                  <a:lnTo>
                    <a:pt x="847" y="1083"/>
                  </a:lnTo>
                  <a:cubicBezTo>
                    <a:pt x="875" y="1149"/>
                    <a:pt x="934" y="1202"/>
                    <a:pt x="1004" y="1202"/>
                  </a:cubicBezTo>
                  <a:cubicBezTo>
                    <a:pt x="1019" y="1202"/>
                    <a:pt x="1033" y="1200"/>
                    <a:pt x="1049" y="1195"/>
                  </a:cubicBezTo>
                  <a:cubicBezTo>
                    <a:pt x="1123" y="1171"/>
                    <a:pt x="1194" y="1083"/>
                    <a:pt x="1161" y="998"/>
                  </a:cubicBezTo>
                  <a:cubicBezTo>
                    <a:pt x="997" y="577"/>
                    <a:pt x="679" y="212"/>
                    <a:pt x="263" y="21"/>
                  </a:cubicBezTo>
                  <a:cubicBezTo>
                    <a:pt x="237" y="8"/>
                    <a:pt x="208" y="1"/>
                    <a:pt x="179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64" name="Google Shape;1864;p58"/>
            <p:cNvSpPr/>
            <p:nvPr/>
          </p:nvSpPr>
          <p:spPr>
            <a:xfrm>
              <a:off x="7024876" y="630699"/>
              <a:ext cx="49667" cy="53092"/>
            </a:xfrm>
            <a:custGeom>
              <a:avLst/>
              <a:gdLst/>
              <a:ahLst/>
              <a:cxnLst/>
              <a:rect l="l" t="t" r="r" b="b"/>
              <a:pathLst>
                <a:path w="319" h="341" extrusionOk="0">
                  <a:moveTo>
                    <a:pt x="172" y="1"/>
                  </a:moveTo>
                  <a:cubicBezTo>
                    <a:pt x="167" y="1"/>
                    <a:pt x="161" y="1"/>
                    <a:pt x="155" y="2"/>
                  </a:cubicBezTo>
                  <a:cubicBezTo>
                    <a:pt x="145" y="2"/>
                    <a:pt x="127" y="7"/>
                    <a:pt x="117" y="7"/>
                  </a:cubicBezTo>
                  <a:cubicBezTo>
                    <a:pt x="85" y="16"/>
                    <a:pt x="61" y="30"/>
                    <a:pt x="47" y="49"/>
                  </a:cubicBezTo>
                  <a:cubicBezTo>
                    <a:pt x="38" y="63"/>
                    <a:pt x="29" y="72"/>
                    <a:pt x="24" y="87"/>
                  </a:cubicBezTo>
                  <a:cubicBezTo>
                    <a:pt x="10" y="115"/>
                    <a:pt x="0" y="138"/>
                    <a:pt x="0" y="166"/>
                  </a:cubicBezTo>
                  <a:lnTo>
                    <a:pt x="0" y="175"/>
                  </a:lnTo>
                  <a:cubicBezTo>
                    <a:pt x="0" y="199"/>
                    <a:pt x="5" y="213"/>
                    <a:pt x="10" y="236"/>
                  </a:cubicBezTo>
                  <a:cubicBezTo>
                    <a:pt x="14" y="255"/>
                    <a:pt x="29" y="274"/>
                    <a:pt x="47" y="292"/>
                  </a:cubicBezTo>
                  <a:cubicBezTo>
                    <a:pt x="57" y="306"/>
                    <a:pt x="75" y="320"/>
                    <a:pt x="99" y="325"/>
                  </a:cubicBezTo>
                  <a:cubicBezTo>
                    <a:pt x="113" y="336"/>
                    <a:pt x="129" y="341"/>
                    <a:pt x="147" y="341"/>
                  </a:cubicBezTo>
                  <a:cubicBezTo>
                    <a:pt x="152" y="341"/>
                    <a:pt x="158" y="340"/>
                    <a:pt x="164" y="339"/>
                  </a:cubicBezTo>
                  <a:cubicBezTo>
                    <a:pt x="174" y="339"/>
                    <a:pt x="192" y="330"/>
                    <a:pt x="202" y="330"/>
                  </a:cubicBezTo>
                  <a:cubicBezTo>
                    <a:pt x="234" y="325"/>
                    <a:pt x="258" y="306"/>
                    <a:pt x="272" y="292"/>
                  </a:cubicBezTo>
                  <a:cubicBezTo>
                    <a:pt x="281" y="278"/>
                    <a:pt x="290" y="269"/>
                    <a:pt x="295" y="255"/>
                  </a:cubicBezTo>
                  <a:cubicBezTo>
                    <a:pt x="309" y="232"/>
                    <a:pt x="319" y="203"/>
                    <a:pt x="319" y="175"/>
                  </a:cubicBezTo>
                  <a:lnTo>
                    <a:pt x="319" y="166"/>
                  </a:lnTo>
                  <a:cubicBezTo>
                    <a:pt x="319" y="143"/>
                    <a:pt x="314" y="124"/>
                    <a:pt x="309" y="105"/>
                  </a:cubicBezTo>
                  <a:cubicBezTo>
                    <a:pt x="305" y="87"/>
                    <a:pt x="290" y="68"/>
                    <a:pt x="272" y="49"/>
                  </a:cubicBezTo>
                  <a:cubicBezTo>
                    <a:pt x="262" y="35"/>
                    <a:pt x="244" y="21"/>
                    <a:pt x="220" y="16"/>
                  </a:cubicBezTo>
                  <a:cubicBezTo>
                    <a:pt x="206" y="6"/>
                    <a:pt x="190" y="1"/>
                    <a:pt x="172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grpSp>
        <p:nvGrpSpPr>
          <p:cNvPr id="1865" name="Google Shape;1865;p58"/>
          <p:cNvGrpSpPr/>
          <p:nvPr/>
        </p:nvGrpSpPr>
        <p:grpSpPr>
          <a:xfrm>
            <a:off x="6984161" y="3826872"/>
            <a:ext cx="2587978" cy="1334218"/>
            <a:chOff x="6963811" y="3826872"/>
            <a:chExt cx="2587978" cy="1334218"/>
          </a:xfrm>
        </p:grpSpPr>
        <p:sp>
          <p:nvSpPr>
            <p:cNvPr id="1866" name="Google Shape;1866;p58"/>
            <p:cNvSpPr/>
            <p:nvPr/>
          </p:nvSpPr>
          <p:spPr>
            <a:xfrm>
              <a:off x="6963811" y="3826872"/>
              <a:ext cx="2587978" cy="1334218"/>
            </a:xfrm>
            <a:custGeom>
              <a:avLst/>
              <a:gdLst/>
              <a:ahLst/>
              <a:cxnLst/>
              <a:rect l="l" t="t" r="r" b="b"/>
              <a:pathLst>
                <a:path w="17669" h="9109" extrusionOk="0">
                  <a:moveTo>
                    <a:pt x="7495" y="1"/>
                  </a:moveTo>
                  <a:lnTo>
                    <a:pt x="7495" y="1"/>
                  </a:lnTo>
                  <a:cubicBezTo>
                    <a:pt x="7658" y="501"/>
                    <a:pt x="7710" y="1044"/>
                    <a:pt x="7640" y="1563"/>
                  </a:cubicBezTo>
                  <a:cubicBezTo>
                    <a:pt x="7490" y="1306"/>
                    <a:pt x="7326" y="1039"/>
                    <a:pt x="7078" y="861"/>
                  </a:cubicBezTo>
                  <a:cubicBezTo>
                    <a:pt x="6938" y="761"/>
                    <a:pt x="6760" y="699"/>
                    <a:pt x="6588" y="699"/>
                  </a:cubicBezTo>
                  <a:cubicBezTo>
                    <a:pt x="6461" y="699"/>
                    <a:pt x="6337" y="733"/>
                    <a:pt x="6232" y="810"/>
                  </a:cubicBezTo>
                  <a:cubicBezTo>
                    <a:pt x="6634" y="1076"/>
                    <a:pt x="6938" y="1488"/>
                    <a:pt x="7088" y="1951"/>
                  </a:cubicBezTo>
                  <a:cubicBezTo>
                    <a:pt x="6419" y="2382"/>
                    <a:pt x="5970" y="3153"/>
                    <a:pt x="5932" y="3963"/>
                  </a:cubicBezTo>
                  <a:cubicBezTo>
                    <a:pt x="5509" y="3577"/>
                    <a:pt x="4940" y="3377"/>
                    <a:pt x="4371" y="3377"/>
                  </a:cubicBezTo>
                  <a:cubicBezTo>
                    <a:pt x="3946" y="3377"/>
                    <a:pt x="3521" y="3489"/>
                    <a:pt x="3158" y="3719"/>
                  </a:cubicBezTo>
                  <a:cubicBezTo>
                    <a:pt x="2307" y="4262"/>
                    <a:pt x="1863" y="5389"/>
                    <a:pt x="2120" y="6376"/>
                  </a:cubicBezTo>
                  <a:cubicBezTo>
                    <a:pt x="2110" y="6376"/>
                    <a:pt x="2100" y="6376"/>
                    <a:pt x="2090" y="6376"/>
                  </a:cubicBezTo>
                  <a:cubicBezTo>
                    <a:pt x="1629" y="6376"/>
                    <a:pt x="1201" y="6584"/>
                    <a:pt x="871" y="6905"/>
                  </a:cubicBezTo>
                  <a:cubicBezTo>
                    <a:pt x="296" y="7452"/>
                    <a:pt x="1" y="8327"/>
                    <a:pt x="291" y="9085"/>
                  </a:cubicBezTo>
                  <a:cubicBezTo>
                    <a:pt x="2403" y="9001"/>
                    <a:pt x="4516" y="8970"/>
                    <a:pt x="6645" y="8970"/>
                  </a:cubicBezTo>
                  <a:cubicBezTo>
                    <a:pt x="9859" y="8970"/>
                    <a:pt x="13113" y="9041"/>
                    <a:pt x="16467" y="9108"/>
                  </a:cubicBezTo>
                  <a:cubicBezTo>
                    <a:pt x="17243" y="8603"/>
                    <a:pt x="17669" y="7593"/>
                    <a:pt x="17496" y="6671"/>
                  </a:cubicBezTo>
                  <a:cubicBezTo>
                    <a:pt x="17318" y="5750"/>
                    <a:pt x="16551" y="4978"/>
                    <a:pt x="15653" y="4809"/>
                  </a:cubicBezTo>
                  <a:cubicBezTo>
                    <a:pt x="15774" y="4126"/>
                    <a:pt x="15653" y="3411"/>
                    <a:pt x="15353" y="2789"/>
                  </a:cubicBezTo>
                  <a:cubicBezTo>
                    <a:pt x="15503" y="2665"/>
                    <a:pt x="15699" y="2594"/>
                    <a:pt x="15894" y="2594"/>
                  </a:cubicBezTo>
                  <a:cubicBezTo>
                    <a:pt x="15972" y="2594"/>
                    <a:pt x="16050" y="2605"/>
                    <a:pt x="16125" y="2629"/>
                  </a:cubicBezTo>
                  <a:cubicBezTo>
                    <a:pt x="15983" y="2483"/>
                    <a:pt x="15776" y="2403"/>
                    <a:pt x="15575" y="2403"/>
                  </a:cubicBezTo>
                  <a:cubicBezTo>
                    <a:pt x="15532" y="2403"/>
                    <a:pt x="15489" y="2407"/>
                    <a:pt x="15447" y="2414"/>
                  </a:cubicBezTo>
                  <a:cubicBezTo>
                    <a:pt x="15695" y="2237"/>
                    <a:pt x="15826" y="1914"/>
                    <a:pt x="15779" y="1619"/>
                  </a:cubicBezTo>
                  <a:lnTo>
                    <a:pt x="15779" y="1619"/>
                  </a:lnTo>
                  <a:cubicBezTo>
                    <a:pt x="15629" y="1839"/>
                    <a:pt x="15433" y="2021"/>
                    <a:pt x="15199" y="2157"/>
                  </a:cubicBezTo>
                  <a:cubicBezTo>
                    <a:pt x="15255" y="2017"/>
                    <a:pt x="15316" y="1867"/>
                    <a:pt x="15321" y="1703"/>
                  </a:cubicBezTo>
                  <a:cubicBezTo>
                    <a:pt x="15311" y="1554"/>
                    <a:pt x="15227" y="1390"/>
                    <a:pt x="15077" y="1348"/>
                  </a:cubicBezTo>
                  <a:lnTo>
                    <a:pt x="15077" y="1348"/>
                  </a:lnTo>
                  <a:cubicBezTo>
                    <a:pt x="15096" y="1591"/>
                    <a:pt x="15026" y="1839"/>
                    <a:pt x="14886" y="2035"/>
                  </a:cubicBezTo>
                  <a:cubicBezTo>
                    <a:pt x="14722" y="1844"/>
                    <a:pt x="14539" y="1671"/>
                    <a:pt x="14338" y="1521"/>
                  </a:cubicBezTo>
                  <a:cubicBezTo>
                    <a:pt x="14179" y="1404"/>
                    <a:pt x="14011" y="1306"/>
                    <a:pt x="13828" y="1226"/>
                  </a:cubicBezTo>
                  <a:cubicBezTo>
                    <a:pt x="13436" y="1046"/>
                    <a:pt x="13009" y="960"/>
                    <a:pt x="12580" y="960"/>
                  </a:cubicBezTo>
                  <a:cubicBezTo>
                    <a:pt x="11597" y="960"/>
                    <a:pt x="10603" y="1412"/>
                    <a:pt x="9997" y="2213"/>
                  </a:cubicBezTo>
                  <a:cubicBezTo>
                    <a:pt x="9684" y="1918"/>
                    <a:pt x="9286" y="1722"/>
                    <a:pt x="8865" y="1633"/>
                  </a:cubicBezTo>
                  <a:cubicBezTo>
                    <a:pt x="8949" y="1254"/>
                    <a:pt x="9174" y="903"/>
                    <a:pt x="9497" y="669"/>
                  </a:cubicBezTo>
                  <a:lnTo>
                    <a:pt x="9497" y="669"/>
                  </a:lnTo>
                  <a:cubicBezTo>
                    <a:pt x="9015" y="735"/>
                    <a:pt x="8575" y="1044"/>
                    <a:pt x="8351" y="1469"/>
                  </a:cubicBezTo>
                  <a:cubicBezTo>
                    <a:pt x="8360" y="880"/>
                    <a:pt x="8023" y="281"/>
                    <a:pt x="7495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67" name="Google Shape;1867;p58"/>
            <p:cNvSpPr/>
            <p:nvPr/>
          </p:nvSpPr>
          <p:spPr>
            <a:xfrm>
              <a:off x="8060144" y="4196127"/>
              <a:ext cx="263939" cy="230841"/>
            </a:xfrm>
            <a:custGeom>
              <a:avLst/>
              <a:gdLst/>
              <a:ahLst/>
              <a:cxnLst/>
              <a:rect l="l" t="t" r="r" b="b"/>
              <a:pathLst>
                <a:path w="1802" h="1576" extrusionOk="0">
                  <a:moveTo>
                    <a:pt x="1136" y="0"/>
                  </a:moveTo>
                  <a:cubicBezTo>
                    <a:pt x="1060" y="0"/>
                    <a:pt x="947" y="85"/>
                    <a:pt x="791" y="258"/>
                  </a:cubicBezTo>
                  <a:cubicBezTo>
                    <a:pt x="624" y="212"/>
                    <a:pt x="475" y="171"/>
                    <a:pt x="372" y="171"/>
                  </a:cubicBezTo>
                  <a:cubicBezTo>
                    <a:pt x="207" y="171"/>
                    <a:pt x="161" y="276"/>
                    <a:pt x="351" y="628"/>
                  </a:cubicBezTo>
                  <a:cubicBezTo>
                    <a:pt x="281" y="703"/>
                    <a:pt x="215" y="787"/>
                    <a:pt x="159" y="866"/>
                  </a:cubicBezTo>
                  <a:cubicBezTo>
                    <a:pt x="1" y="1082"/>
                    <a:pt x="156" y="1166"/>
                    <a:pt x="360" y="1166"/>
                  </a:cubicBezTo>
                  <a:cubicBezTo>
                    <a:pt x="457" y="1166"/>
                    <a:pt x="565" y="1147"/>
                    <a:pt x="655" y="1114"/>
                  </a:cubicBezTo>
                  <a:cubicBezTo>
                    <a:pt x="764" y="1418"/>
                    <a:pt x="890" y="1576"/>
                    <a:pt x="997" y="1576"/>
                  </a:cubicBezTo>
                  <a:cubicBezTo>
                    <a:pt x="1105" y="1576"/>
                    <a:pt x="1193" y="1412"/>
                    <a:pt x="1221" y="1072"/>
                  </a:cubicBezTo>
                  <a:lnTo>
                    <a:pt x="1221" y="1086"/>
                  </a:lnTo>
                  <a:cubicBezTo>
                    <a:pt x="1221" y="1072"/>
                    <a:pt x="1221" y="1063"/>
                    <a:pt x="1226" y="1053"/>
                  </a:cubicBezTo>
                  <a:cubicBezTo>
                    <a:pt x="1460" y="1030"/>
                    <a:pt x="1801" y="955"/>
                    <a:pt x="1567" y="735"/>
                  </a:cubicBezTo>
                  <a:cubicBezTo>
                    <a:pt x="1460" y="632"/>
                    <a:pt x="1333" y="576"/>
                    <a:pt x="1245" y="501"/>
                  </a:cubicBezTo>
                  <a:cubicBezTo>
                    <a:pt x="1275" y="172"/>
                    <a:pt x="1244" y="0"/>
                    <a:pt x="11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68" name="Google Shape;1868;p58"/>
            <p:cNvSpPr/>
            <p:nvPr/>
          </p:nvSpPr>
          <p:spPr>
            <a:xfrm>
              <a:off x="8132501" y="4266140"/>
              <a:ext cx="96377" cy="69428"/>
            </a:xfrm>
            <a:custGeom>
              <a:avLst/>
              <a:gdLst/>
              <a:ahLst/>
              <a:cxnLst/>
              <a:rect l="l" t="t" r="r" b="b"/>
              <a:pathLst>
                <a:path w="658" h="474" extrusionOk="0">
                  <a:moveTo>
                    <a:pt x="311" y="0"/>
                  </a:moveTo>
                  <a:cubicBezTo>
                    <a:pt x="213" y="0"/>
                    <a:pt x="100" y="47"/>
                    <a:pt x="63" y="187"/>
                  </a:cubicBezTo>
                  <a:cubicBezTo>
                    <a:pt x="1" y="387"/>
                    <a:pt x="150" y="473"/>
                    <a:pt x="305" y="473"/>
                  </a:cubicBezTo>
                  <a:cubicBezTo>
                    <a:pt x="313" y="473"/>
                    <a:pt x="321" y="473"/>
                    <a:pt x="330" y="472"/>
                  </a:cubicBezTo>
                  <a:cubicBezTo>
                    <a:pt x="423" y="468"/>
                    <a:pt x="507" y="426"/>
                    <a:pt x="545" y="356"/>
                  </a:cubicBezTo>
                  <a:cubicBezTo>
                    <a:pt x="657" y="164"/>
                    <a:pt x="559" y="94"/>
                    <a:pt x="493" y="47"/>
                  </a:cubicBezTo>
                  <a:cubicBezTo>
                    <a:pt x="451" y="19"/>
                    <a:pt x="381" y="0"/>
                    <a:pt x="3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69" name="Google Shape;1869;p58"/>
            <p:cNvSpPr/>
            <p:nvPr/>
          </p:nvSpPr>
          <p:spPr>
            <a:xfrm>
              <a:off x="8656866" y="4081000"/>
              <a:ext cx="182062" cy="146180"/>
            </a:xfrm>
            <a:custGeom>
              <a:avLst/>
              <a:gdLst/>
              <a:ahLst/>
              <a:cxnLst/>
              <a:rect l="l" t="t" r="r" b="b"/>
              <a:pathLst>
                <a:path w="1243" h="998" extrusionOk="0">
                  <a:moveTo>
                    <a:pt x="1020" y="445"/>
                  </a:moveTo>
                  <a:lnTo>
                    <a:pt x="1025" y="450"/>
                  </a:lnTo>
                  <a:lnTo>
                    <a:pt x="1020" y="445"/>
                  </a:lnTo>
                  <a:close/>
                  <a:moveTo>
                    <a:pt x="492" y="0"/>
                  </a:moveTo>
                  <a:cubicBezTo>
                    <a:pt x="422" y="0"/>
                    <a:pt x="400" y="98"/>
                    <a:pt x="426" y="305"/>
                  </a:cubicBezTo>
                  <a:cubicBezTo>
                    <a:pt x="183" y="464"/>
                    <a:pt x="1" y="590"/>
                    <a:pt x="422" y="684"/>
                  </a:cubicBezTo>
                  <a:cubicBezTo>
                    <a:pt x="426" y="754"/>
                    <a:pt x="440" y="815"/>
                    <a:pt x="459" y="880"/>
                  </a:cubicBezTo>
                  <a:cubicBezTo>
                    <a:pt x="478" y="965"/>
                    <a:pt x="514" y="998"/>
                    <a:pt x="556" y="998"/>
                  </a:cubicBezTo>
                  <a:cubicBezTo>
                    <a:pt x="640" y="998"/>
                    <a:pt x="749" y="865"/>
                    <a:pt x="796" y="740"/>
                  </a:cubicBezTo>
                  <a:cubicBezTo>
                    <a:pt x="908" y="784"/>
                    <a:pt x="999" y="804"/>
                    <a:pt x="1065" y="804"/>
                  </a:cubicBezTo>
                  <a:cubicBezTo>
                    <a:pt x="1235" y="804"/>
                    <a:pt x="1242" y="671"/>
                    <a:pt x="1020" y="445"/>
                  </a:cubicBezTo>
                  <a:lnTo>
                    <a:pt x="1020" y="445"/>
                  </a:lnTo>
                  <a:lnTo>
                    <a:pt x="1011" y="436"/>
                  </a:lnTo>
                  <a:cubicBezTo>
                    <a:pt x="1095" y="312"/>
                    <a:pt x="1200" y="121"/>
                    <a:pt x="1032" y="121"/>
                  </a:cubicBezTo>
                  <a:cubicBezTo>
                    <a:pt x="1023" y="121"/>
                    <a:pt x="1013" y="121"/>
                    <a:pt x="1002" y="123"/>
                  </a:cubicBezTo>
                  <a:cubicBezTo>
                    <a:pt x="908" y="132"/>
                    <a:pt x="819" y="169"/>
                    <a:pt x="744" y="179"/>
                  </a:cubicBezTo>
                  <a:cubicBezTo>
                    <a:pt x="631" y="61"/>
                    <a:pt x="547" y="0"/>
                    <a:pt x="4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70" name="Google Shape;1870;p58"/>
            <p:cNvSpPr/>
            <p:nvPr/>
          </p:nvSpPr>
          <p:spPr>
            <a:xfrm>
              <a:off x="8726732" y="4126699"/>
              <a:ext cx="52876" cy="52291"/>
            </a:xfrm>
            <a:custGeom>
              <a:avLst/>
              <a:gdLst/>
              <a:ahLst/>
              <a:cxnLst/>
              <a:rect l="l" t="t" r="r" b="b"/>
              <a:pathLst>
                <a:path w="361" h="357" extrusionOk="0">
                  <a:moveTo>
                    <a:pt x="221" y="1"/>
                  </a:moveTo>
                  <a:cubicBezTo>
                    <a:pt x="202" y="1"/>
                    <a:pt x="185" y="4"/>
                    <a:pt x="169" y="7"/>
                  </a:cubicBezTo>
                  <a:cubicBezTo>
                    <a:pt x="136" y="21"/>
                    <a:pt x="99" y="45"/>
                    <a:pt x="66" y="77"/>
                  </a:cubicBezTo>
                  <a:cubicBezTo>
                    <a:pt x="24" y="133"/>
                    <a:pt x="1" y="204"/>
                    <a:pt x="52" y="283"/>
                  </a:cubicBezTo>
                  <a:cubicBezTo>
                    <a:pt x="85" y="336"/>
                    <a:pt x="125" y="357"/>
                    <a:pt x="166" y="357"/>
                  </a:cubicBezTo>
                  <a:cubicBezTo>
                    <a:pt x="219" y="357"/>
                    <a:pt x="272" y="321"/>
                    <a:pt x="309" y="274"/>
                  </a:cubicBezTo>
                  <a:cubicBezTo>
                    <a:pt x="342" y="227"/>
                    <a:pt x="361" y="161"/>
                    <a:pt x="342" y="115"/>
                  </a:cubicBezTo>
                  <a:cubicBezTo>
                    <a:pt x="310" y="20"/>
                    <a:pt x="263" y="1"/>
                    <a:pt x="2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71" name="Google Shape;1871;p58"/>
            <p:cNvSpPr/>
            <p:nvPr/>
          </p:nvSpPr>
          <p:spPr>
            <a:xfrm>
              <a:off x="8521380" y="4364276"/>
              <a:ext cx="176789" cy="149841"/>
            </a:xfrm>
            <a:custGeom>
              <a:avLst/>
              <a:gdLst/>
              <a:ahLst/>
              <a:cxnLst/>
              <a:rect l="l" t="t" r="r" b="b"/>
              <a:pathLst>
                <a:path w="1207" h="1023" extrusionOk="0">
                  <a:moveTo>
                    <a:pt x="801" y="1"/>
                  </a:moveTo>
                  <a:cubicBezTo>
                    <a:pt x="750" y="1"/>
                    <a:pt x="673" y="53"/>
                    <a:pt x="565" y="158"/>
                  </a:cubicBezTo>
                  <a:cubicBezTo>
                    <a:pt x="450" y="118"/>
                    <a:pt x="347" y="83"/>
                    <a:pt x="279" y="83"/>
                  </a:cubicBezTo>
                  <a:cubicBezTo>
                    <a:pt x="181" y="83"/>
                    <a:pt x="154" y="154"/>
                    <a:pt x="261" y="382"/>
                  </a:cubicBezTo>
                  <a:cubicBezTo>
                    <a:pt x="215" y="429"/>
                    <a:pt x="168" y="481"/>
                    <a:pt x="121" y="528"/>
                  </a:cubicBezTo>
                  <a:cubicBezTo>
                    <a:pt x="1" y="672"/>
                    <a:pt x="125" y="733"/>
                    <a:pt x="274" y="733"/>
                  </a:cubicBezTo>
                  <a:cubicBezTo>
                    <a:pt x="328" y="733"/>
                    <a:pt x="385" y="725"/>
                    <a:pt x="434" y="710"/>
                  </a:cubicBezTo>
                  <a:cubicBezTo>
                    <a:pt x="496" y="915"/>
                    <a:pt x="574" y="1023"/>
                    <a:pt x="644" y="1023"/>
                  </a:cubicBezTo>
                  <a:cubicBezTo>
                    <a:pt x="714" y="1023"/>
                    <a:pt x="776" y="919"/>
                    <a:pt x="809" y="701"/>
                  </a:cubicBezTo>
                  <a:lnTo>
                    <a:pt x="809" y="710"/>
                  </a:lnTo>
                  <a:cubicBezTo>
                    <a:pt x="809" y="701"/>
                    <a:pt x="809" y="696"/>
                    <a:pt x="813" y="691"/>
                  </a:cubicBezTo>
                  <a:cubicBezTo>
                    <a:pt x="977" y="691"/>
                    <a:pt x="1206" y="654"/>
                    <a:pt x="1061" y="504"/>
                  </a:cubicBezTo>
                  <a:cubicBezTo>
                    <a:pt x="996" y="434"/>
                    <a:pt x="916" y="392"/>
                    <a:pt x="855" y="336"/>
                  </a:cubicBezTo>
                  <a:cubicBezTo>
                    <a:pt x="892" y="115"/>
                    <a:pt x="876" y="1"/>
                    <a:pt x="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72" name="Google Shape;1872;p58"/>
            <p:cNvSpPr/>
            <p:nvPr/>
          </p:nvSpPr>
          <p:spPr>
            <a:xfrm>
              <a:off x="8571180" y="4408511"/>
              <a:ext cx="65912" cy="46139"/>
            </a:xfrm>
            <a:custGeom>
              <a:avLst/>
              <a:gdLst/>
              <a:ahLst/>
              <a:cxnLst/>
              <a:rect l="l" t="t" r="r" b="b"/>
              <a:pathLst>
                <a:path w="450" h="315" extrusionOk="0">
                  <a:moveTo>
                    <a:pt x="230" y="1"/>
                  </a:moveTo>
                  <a:cubicBezTo>
                    <a:pt x="165" y="1"/>
                    <a:pt x="90" y="24"/>
                    <a:pt x="52" y="113"/>
                  </a:cubicBezTo>
                  <a:cubicBezTo>
                    <a:pt x="1" y="249"/>
                    <a:pt x="113" y="314"/>
                    <a:pt x="216" y="314"/>
                  </a:cubicBezTo>
                  <a:cubicBezTo>
                    <a:pt x="277" y="314"/>
                    <a:pt x="333" y="291"/>
                    <a:pt x="361" y="244"/>
                  </a:cubicBezTo>
                  <a:cubicBezTo>
                    <a:pt x="450" y="118"/>
                    <a:pt x="394" y="66"/>
                    <a:pt x="347" y="38"/>
                  </a:cubicBezTo>
                  <a:cubicBezTo>
                    <a:pt x="324" y="20"/>
                    <a:pt x="277" y="1"/>
                    <a:pt x="2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73" name="Google Shape;1873;p58"/>
            <p:cNvSpPr/>
            <p:nvPr/>
          </p:nvSpPr>
          <p:spPr>
            <a:xfrm>
              <a:off x="8997996" y="4616354"/>
              <a:ext cx="194073" cy="169322"/>
            </a:xfrm>
            <a:custGeom>
              <a:avLst/>
              <a:gdLst/>
              <a:ahLst/>
              <a:cxnLst/>
              <a:rect l="l" t="t" r="r" b="b"/>
              <a:pathLst>
                <a:path w="1325" h="1156" extrusionOk="0">
                  <a:moveTo>
                    <a:pt x="846" y="0"/>
                  </a:moveTo>
                  <a:cubicBezTo>
                    <a:pt x="790" y="0"/>
                    <a:pt x="704" y="63"/>
                    <a:pt x="586" y="191"/>
                  </a:cubicBezTo>
                  <a:cubicBezTo>
                    <a:pt x="462" y="157"/>
                    <a:pt x="351" y="127"/>
                    <a:pt x="275" y="127"/>
                  </a:cubicBezTo>
                  <a:cubicBezTo>
                    <a:pt x="155" y="127"/>
                    <a:pt x="122" y="204"/>
                    <a:pt x="263" y="462"/>
                  </a:cubicBezTo>
                  <a:cubicBezTo>
                    <a:pt x="212" y="519"/>
                    <a:pt x="165" y="579"/>
                    <a:pt x="118" y="636"/>
                  </a:cubicBezTo>
                  <a:cubicBezTo>
                    <a:pt x="1" y="794"/>
                    <a:pt x="114" y="856"/>
                    <a:pt x="264" y="856"/>
                  </a:cubicBezTo>
                  <a:cubicBezTo>
                    <a:pt x="335" y="856"/>
                    <a:pt x="415" y="842"/>
                    <a:pt x="483" y="818"/>
                  </a:cubicBezTo>
                  <a:cubicBezTo>
                    <a:pt x="564" y="1040"/>
                    <a:pt x="657" y="1156"/>
                    <a:pt x="734" y="1156"/>
                  </a:cubicBezTo>
                  <a:cubicBezTo>
                    <a:pt x="814" y="1156"/>
                    <a:pt x="878" y="1036"/>
                    <a:pt x="899" y="785"/>
                  </a:cubicBezTo>
                  <a:lnTo>
                    <a:pt x="899" y="771"/>
                  </a:lnTo>
                  <a:cubicBezTo>
                    <a:pt x="1077" y="752"/>
                    <a:pt x="1325" y="696"/>
                    <a:pt x="1157" y="537"/>
                  </a:cubicBezTo>
                  <a:cubicBezTo>
                    <a:pt x="1082" y="467"/>
                    <a:pt x="988" y="420"/>
                    <a:pt x="923" y="369"/>
                  </a:cubicBezTo>
                  <a:cubicBezTo>
                    <a:pt x="947" y="125"/>
                    <a:pt x="925" y="0"/>
                    <a:pt x="8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74" name="Google Shape;1874;p58"/>
            <p:cNvSpPr/>
            <p:nvPr/>
          </p:nvSpPr>
          <p:spPr>
            <a:xfrm>
              <a:off x="9051311" y="4666887"/>
              <a:ext cx="70891" cy="51705"/>
            </a:xfrm>
            <a:custGeom>
              <a:avLst/>
              <a:gdLst/>
              <a:ahLst/>
              <a:cxnLst/>
              <a:rect l="l" t="t" r="r" b="b"/>
              <a:pathLst>
                <a:path w="484" h="353" extrusionOk="0">
                  <a:moveTo>
                    <a:pt x="231" y="0"/>
                  </a:moveTo>
                  <a:cubicBezTo>
                    <a:pt x="156" y="0"/>
                    <a:pt x="82" y="33"/>
                    <a:pt x="44" y="141"/>
                  </a:cubicBezTo>
                  <a:cubicBezTo>
                    <a:pt x="0" y="282"/>
                    <a:pt x="105" y="352"/>
                    <a:pt x="223" y="352"/>
                  </a:cubicBezTo>
                  <a:cubicBezTo>
                    <a:pt x="230" y="352"/>
                    <a:pt x="238" y="352"/>
                    <a:pt x="245" y="351"/>
                  </a:cubicBezTo>
                  <a:cubicBezTo>
                    <a:pt x="306" y="342"/>
                    <a:pt x="372" y="314"/>
                    <a:pt x="400" y="262"/>
                  </a:cubicBezTo>
                  <a:cubicBezTo>
                    <a:pt x="484" y="122"/>
                    <a:pt x="414" y="71"/>
                    <a:pt x="367" y="33"/>
                  </a:cubicBezTo>
                  <a:cubicBezTo>
                    <a:pt x="339" y="15"/>
                    <a:pt x="283" y="0"/>
                    <a:pt x="2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75" name="Google Shape;1875;p58"/>
            <p:cNvSpPr/>
            <p:nvPr/>
          </p:nvSpPr>
          <p:spPr>
            <a:xfrm>
              <a:off x="8302700" y="4731042"/>
              <a:ext cx="131969" cy="107804"/>
            </a:xfrm>
            <a:custGeom>
              <a:avLst/>
              <a:gdLst/>
              <a:ahLst/>
              <a:cxnLst/>
              <a:rect l="l" t="t" r="r" b="b"/>
              <a:pathLst>
                <a:path w="901" h="736" extrusionOk="0">
                  <a:moveTo>
                    <a:pt x="360" y="0"/>
                  </a:moveTo>
                  <a:cubicBezTo>
                    <a:pt x="310" y="0"/>
                    <a:pt x="293" y="73"/>
                    <a:pt x="309" y="227"/>
                  </a:cubicBezTo>
                  <a:cubicBezTo>
                    <a:pt x="127" y="348"/>
                    <a:pt x="0" y="437"/>
                    <a:pt x="304" y="503"/>
                  </a:cubicBezTo>
                  <a:cubicBezTo>
                    <a:pt x="309" y="554"/>
                    <a:pt x="318" y="601"/>
                    <a:pt x="323" y="648"/>
                  </a:cubicBezTo>
                  <a:cubicBezTo>
                    <a:pt x="337" y="711"/>
                    <a:pt x="364" y="735"/>
                    <a:pt x="396" y="735"/>
                  </a:cubicBezTo>
                  <a:cubicBezTo>
                    <a:pt x="459" y="735"/>
                    <a:pt x="540" y="638"/>
                    <a:pt x="571" y="545"/>
                  </a:cubicBezTo>
                  <a:cubicBezTo>
                    <a:pt x="652" y="574"/>
                    <a:pt x="718" y="588"/>
                    <a:pt x="766" y="588"/>
                  </a:cubicBezTo>
                  <a:cubicBezTo>
                    <a:pt x="895" y="588"/>
                    <a:pt x="901" y="490"/>
                    <a:pt x="735" y="320"/>
                  </a:cubicBezTo>
                  <a:lnTo>
                    <a:pt x="735" y="320"/>
                  </a:lnTo>
                  <a:lnTo>
                    <a:pt x="730" y="316"/>
                  </a:lnTo>
                  <a:cubicBezTo>
                    <a:pt x="801" y="231"/>
                    <a:pt x="882" y="90"/>
                    <a:pt x="750" y="90"/>
                  </a:cubicBezTo>
                  <a:cubicBezTo>
                    <a:pt x="744" y="90"/>
                    <a:pt x="737" y="90"/>
                    <a:pt x="730" y="91"/>
                  </a:cubicBezTo>
                  <a:cubicBezTo>
                    <a:pt x="660" y="100"/>
                    <a:pt x="599" y="128"/>
                    <a:pt x="543" y="133"/>
                  </a:cubicBezTo>
                  <a:cubicBezTo>
                    <a:pt x="460" y="46"/>
                    <a:pt x="399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876" name="Google Shape;1876;p58"/>
            <p:cNvSpPr/>
            <p:nvPr/>
          </p:nvSpPr>
          <p:spPr>
            <a:xfrm>
              <a:off x="8354111" y="4765023"/>
              <a:ext cx="38375" cy="39108"/>
            </a:xfrm>
            <a:custGeom>
              <a:avLst/>
              <a:gdLst/>
              <a:ahLst/>
              <a:cxnLst/>
              <a:rect l="l" t="t" r="r" b="b"/>
              <a:pathLst>
                <a:path w="262" h="267" extrusionOk="0">
                  <a:moveTo>
                    <a:pt x="160" y="0"/>
                  </a:moveTo>
                  <a:cubicBezTo>
                    <a:pt x="146" y="0"/>
                    <a:pt x="132" y="4"/>
                    <a:pt x="122" y="9"/>
                  </a:cubicBezTo>
                  <a:cubicBezTo>
                    <a:pt x="98" y="13"/>
                    <a:pt x="70" y="32"/>
                    <a:pt x="47" y="60"/>
                  </a:cubicBezTo>
                  <a:cubicBezTo>
                    <a:pt x="14" y="93"/>
                    <a:pt x="0" y="154"/>
                    <a:pt x="33" y="210"/>
                  </a:cubicBezTo>
                  <a:cubicBezTo>
                    <a:pt x="60" y="250"/>
                    <a:pt x="92" y="266"/>
                    <a:pt x="123" y="266"/>
                  </a:cubicBezTo>
                  <a:cubicBezTo>
                    <a:pt x="161" y="266"/>
                    <a:pt x="197" y="241"/>
                    <a:pt x="220" y="205"/>
                  </a:cubicBezTo>
                  <a:cubicBezTo>
                    <a:pt x="243" y="172"/>
                    <a:pt x="262" y="126"/>
                    <a:pt x="243" y="88"/>
                  </a:cubicBezTo>
                  <a:cubicBezTo>
                    <a:pt x="224" y="18"/>
                    <a:pt x="190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Google Shape;7177;p105"/>
          <p:cNvSpPr txBox="1">
            <a:spLocks noGrp="1"/>
          </p:cNvSpPr>
          <p:nvPr>
            <p:ph type="title"/>
          </p:nvPr>
        </p:nvSpPr>
        <p:spPr>
          <a:xfrm>
            <a:off x="0" y="569728"/>
            <a:ext cx="9144000" cy="57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ПРИВЛЕЧЕНИЕ РОДИТЕЛЕЙ</a:t>
            </a:r>
            <a:br>
              <a:rPr lang="ru-RU" dirty="0">
                <a:latin typeface="+mj-lt"/>
              </a:rPr>
            </a:br>
            <a:r>
              <a:rPr lang="ru-RU" dirty="0">
                <a:latin typeface="+mj-lt"/>
              </a:rPr>
              <a:t>к участию в образовательной деятельности</a:t>
            </a:r>
            <a:endParaRPr lang="en-US" dirty="0">
              <a:latin typeface="+mj-lt"/>
            </a:endParaRPr>
          </a:p>
        </p:txBody>
      </p:sp>
      <p:sp>
        <p:nvSpPr>
          <p:cNvPr id="7178" name="Google Shape;7178;p105"/>
          <p:cNvSpPr txBox="1">
            <a:spLocks noGrp="1"/>
          </p:cNvSpPr>
          <p:nvPr>
            <p:ph type="body" idx="4294967295"/>
          </p:nvPr>
        </p:nvSpPr>
        <p:spPr>
          <a:xfrm>
            <a:off x="713250" y="3618199"/>
            <a:ext cx="1878600" cy="5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n-lt"/>
              </a:rPr>
              <a:t>о том, чем занимаются их дети</a:t>
            </a:r>
            <a:endParaRPr lang="en-US" sz="1400" dirty="0">
              <a:latin typeface="+mn-lt"/>
            </a:endParaRPr>
          </a:p>
        </p:txBody>
      </p:sp>
      <p:sp>
        <p:nvSpPr>
          <p:cNvPr id="7179" name="Google Shape;7179;p105"/>
          <p:cNvSpPr txBox="1">
            <a:spLocks noGrp="1"/>
          </p:cNvSpPr>
          <p:nvPr>
            <p:ph type="title" idx="4294967295"/>
          </p:nvPr>
        </p:nvSpPr>
        <p:spPr>
          <a:xfrm>
            <a:off x="619320" y="2666159"/>
            <a:ext cx="206646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+mj-lt"/>
              </a:rPr>
              <a:t>Информирование родителей</a:t>
            </a:r>
            <a:endParaRPr lang="en-US" sz="1800" dirty="0">
              <a:latin typeface="+mj-lt"/>
            </a:endParaRPr>
          </a:p>
        </p:txBody>
      </p:sp>
      <p:sp>
        <p:nvSpPr>
          <p:cNvPr id="7180" name="Google Shape;7180;p105"/>
          <p:cNvSpPr txBox="1">
            <a:spLocks noGrp="1"/>
          </p:cNvSpPr>
          <p:nvPr>
            <p:ph type="body" idx="4294967295"/>
          </p:nvPr>
        </p:nvSpPr>
        <p:spPr>
          <a:xfrm>
            <a:off x="2659545" y="3618199"/>
            <a:ext cx="1878600" cy="5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latin typeface="+mn-lt"/>
              </a:rPr>
              <a:t>к педагогам, которые работают</a:t>
            </a:r>
            <a:br>
              <a:rPr lang="ru-RU" sz="1400" dirty="0">
                <a:latin typeface="+mn-lt"/>
              </a:rPr>
            </a:br>
            <a:r>
              <a:rPr lang="ru-RU" sz="1400" dirty="0">
                <a:latin typeface="+mn-lt"/>
              </a:rPr>
              <a:t>с их детьми</a:t>
            </a:r>
            <a:endParaRPr lang="en-US" sz="1400" dirty="0">
              <a:latin typeface="+mn-lt"/>
            </a:endParaRPr>
          </a:p>
        </p:txBody>
      </p:sp>
      <p:sp>
        <p:nvSpPr>
          <p:cNvPr id="7181" name="Google Shape;7181;p105"/>
          <p:cNvSpPr txBox="1">
            <a:spLocks noGrp="1"/>
          </p:cNvSpPr>
          <p:nvPr>
            <p:ph type="title" idx="4294967295"/>
          </p:nvPr>
        </p:nvSpPr>
        <p:spPr>
          <a:xfrm>
            <a:off x="2659545" y="2666159"/>
            <a:ext cx="18786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+mj-lt"/>
              </a:rPr>
              <a:t>Повышение уровня доверия</a:t>
            </a:r>
            <a:endParaRPr lang="en-US" sz="1800" dirty="0">
              <a:latin typeface="+mj-lt"/>
            </a:endParaRPr>
          </a:p>
        </p:txBody>
      </p:sp>
      <p:sp>
        <p:nvSpPr>
          <p:cNvPr id="7182" name="Google Shape;7182;p105"/>
          <p:cNvSpPr txBox="1">
            <a:spLocks noGrp="1"/>
          </p:cNvSpPr>
          <p:nvPr>
            <p:ph type="body" idx="4294967295"/>
          </p:nvPr>
        </p:nvSpPr>
        <p:spPr>
          <a:xfrm>
            <a:off x="4605840" y="3618199"/>
            <a:ext cx="1878600" cy="5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latin typeface="+mn-lt"/>
              </a:rPr>
              <a:t>всех участников образовательных отношений</a:t>
            </a:r>
            <a:endParaRPr lang="en-US" sz="1400" dirty="0">
              <a:latin typeface="+mn-lt"/>
            </a:endParaRPr>
          </a:p>
        </p:txBody>
      </p:sp>
      <p:sp>
        <p:nvSpPr>
          <p:cNvPr id="7183" name="Google Shape;7183;p105"/>
          <p:cNvSpPr txBox="1">
            <a:spLocks noGrp="1"/>
          </p:cNvSpPr>
          <p:nvPr>
            <p:ph type="title" idx="4294967295"/>
          </p:nvPr>
        </p:nvSpPr>
        <p:spPr>
          <a:xfrm>
            <a:off x="4511910" y="2666159"/>
            <a:ext cx="206646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+mj-lt"/>
              </a:rPr>
              <a:t>Положительное эмоционально комфортное взаимодействие</a:t>
            </a:r>
            <a:endParaRPr lang="en-US" sz="1800" dirty="0">
              <a:latin typeface="+mj-lt"/>
            </a:endParaRPr>
          </a:p>
        </p:txBody>
      </p:sp>
      <p:sp>
        <p:nvSpPr>
          <p:cNvPr id="7184" name="Google Shape;7184;p105"/>
          <p:cNvSpPr txBox="1">
            <a:spLocks noGrp="1"/>
          </p:cNvSpPr>
          <p:nvPr>
            <p:ph type="body" idx="4294967295"/>
          </p:nvPr>
        </p:nvSpPr>
        <p:spPr>
          <a:xfrm>
            <a:off x="6552138" y="3618199"/>
            <a:ext cx="1878600" cy="5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n-lt"/>
              </a:rPr>
              <a:t>в интересной</a:t>
            </a:r>
            <a:br>
              <a:rPr lang="ru-RU" dirty="0">
                <a:latin typeface="+mn-lt"/>
              </a:rPr>
            </a:br>
            <a:r>
              <a:rPr lang="ru-RU" dirty="0">
                <a:latin typeface="+mn-lt"/>
              </a:rPr>
              <a:t>и актуальной</a:t>
            </a:r>
            <a:br>
              <a:rPr lang="ru-RU" dirty="0">
                <a:latin typeface="+mn-lt"/>
              </a:rPr>
            </a:br>
            <a:r>
              <a:rPr lang="ru-RU" dirty="0">
                <a:latin typeface="+mn-lt"/>
              </a:rPr>
              <a:t>для детей форме</a:t>
            </a:r>
            <a:endParaRPr lang="en-US" sz="1400" dirty="0">
              <a:latin typeface="+mn-lt"/>
            </a:endParaRPr>
          </a:p>
        </p:txBody>
      </p:sp>
      <p:sp>
        <p:nvSpPr>
          <p:cNvPr id="7185" name="Google Shape;7185;p105"/>
          <p:cNvSpPr txBox="1">
            <a:spLocks noGrp="1"/>
          </p:cNvSpPr>
          <p:nvPr>
            <p:ph type="title" idx="4294967295"/>
          </p:nvPr>
        </p:nvSpPr>
        <p:spPr>
          <a:xfrm>
            <a:off x="6552138" y="2666159"/>
            <a:ext cx="18786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latin typeface="+mj-lt"/>
              </a:rPr>
              <a:t>Поддержка разнообразия детства</a:t>
            </a:r>
            <a:endParaRPr lang="en-US" sz="1800" dirty="0">
              <a:latin typeface="+mj-lt"/>
            </a:endParaRPr>
          </a:p>
        </p:txBody>
      </p:sp>
      <p:sp>
        <p:nvSpPr>
          <p:cNvPr id="7186" name="Google Shape;7186;p105"/>
          <p:cNvSpPr/>
          <p:nvPr/>
        </p:nvSpPr>
        <p:spPr>
          <a:xfrm>
            <a:off x="1268250" y="1648613"/>
            <a:ext cx="768600" cy="7686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7187" name="Google Shape;7187;p105"/>
          <p:cNvSpPr/>
          <p:nvPr/>
        </p:nvSpPr>
        <p:spPr>
          <a:xfrm>
            <a:off x="3214545" y="1648613"/>
            <a:ext cx="768600" cy="768600"/>
          </a:xfrm>
          <a:prstGeom prst="ellipse">
            <a:avLst/>
          </a:pr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7188" name="Google Shape;7188;p105"/>
          <p:cNvSpPr/>
          <p:nvPr/>
        </p:nvSpPr>
        <p:spPr>
          <a:xfrm>
            <a:off x="5160840" y="1648613"/>
            <a:ext cx="768600" cy="7686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7189" name="Google Shape;7189;p105"/>
          <p:cNvSpPr/>
          <p:nvPr/>
        </p:nvSpPr>
        <p:spPr>
          <a:xfrm>
            <a:off x="7107138" y="1648613"/>
            <a:ext cx="768600" cy="7686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cxnSp>
        <p:nvCxnSpPr>
          <p:cNvPr id="7301" name="Google Shape;7301;p105"/>
          <p:cNvCxnSpPr>
            <a:stCxn id="7186" idx="4"/>
            <a:endCxn id="7187" idx="2"/>
          </p:cNvCxnSpPr>
          <p:nvPr/>
        </p:nvCxnSpPr>
        <p:spPr>
          <a:xfrm rot="5400000" flipH="1" flipV="1">
            <a:off x="2241397" y="1444065"/>
            <a:ext cx="384300" cy="1561995"/>
          </a:xfrm>
          <a:prstGeom prst="curvedConnector4">
            <a:avLst>
              <a:gd name="adj1" fmla="val -59485"/>
              <a:gd name="adj2" fmla="val 62302"/>
            </a:avLst>
          </a:prstGeom>
          <a:noFill/>
          <a:ln w="9525" cap="flat" cmpd="sng">
            <a:solidFill>
              <a:schemeClr val="lt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7302" name="Google Shape;7302;p105"/>
          <p:cNvCxnSpPr>
            <a:cxnSpLocks/>
            <a:stCxn id="7187" idx="4"/>
            <a:endCxn id="7188" idx="2"/>
          </p:cNvCxnSpPr>
          <p:nvPr/>
        </p:nvCxnSpPr>
        <p:spPr>
          <a:xfrm rot="5400000" flipH="1" flipV="1">
            <a:off x="4187692" y="1444065"/>
            <a:ext cx="384300" cy="1561995"/>
          </a:xfrm>
          <a:prstGeom prst="curvedConnector4">
            <a:avLst>
              <a:gd name="adj1" fmla="val -59485"/>
              <a:gd name="adj2" fmla="val 62302"/>
            </a:avLst>
          </a:prstGeom>
          <a:noFill/>
          <a:ln w="9525" cap="flat" cmpd="sng">
            <a:solidFill>
              <a:schemeClr val="lt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7303" name="Google Shape;7303;p105"/>
          <p:cNvCxnSpPr>
            <a:cxnSpLocks/>
            <a:stCxn id="7188" idx="4"/>
            <a:endCxn id="7189" idx="2"/>
          </p:cNvCxnSpPr>
          <p:nvPr/>
        </p:nvCxnSpPr>
        <p:spPr>
          <a:xfrm rot="5400000" flipH="1" flipV="1">
            <a:off x="6133989" y="1444064"/>
            <a:ext cx="384300" cy="1561998"/>
          </a:xfrm>
          <a:prstGeom prst="curvedConnector4">
            <a:avLst>
              <a:gd name="adj1" fmla="val -59485"/>
              <a:gd name="adj2" fmla="val 62302"/>
            </a:avLst>
          </a:prstGeom>
          <a:noFill/>
          <a:ln w="9525" cap="flat" cmpd="sng">
            <a:solidFill>
              <a:schemeClr val="lt1"/>
            </a:solidFill>
            <a:prstDash val="dot"/>
            <a:round/>
            <a:headEnd type="none" w="med" len="med"/>
            <a:tailEnd type="none" w="med" len="med"/>
          </a:ln>
        </p:spPr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C8EFDF2-54FE-4D1F-ACA6-AD80F1AF378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336535" y="1785572"/>
            <a:ext cx="417211" cy="44869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D4C1E8C-6967-4882-8A56-AE267954DF4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19393" y="1765892"/>
            <a:ext cx="558905" cy="4880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A537872-F08B-4DF3-AB5D-F0F2A25F8F3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408521" y="1769828"/>
            <a:ext cx="488058" cy="48018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43989D3-6A03-49F8-80A4-2A937ACCE9F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259217" y="1769828"/>
            <a:ext cx="464442" cy="480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6" grpId="0" animBg="1"/>
      <p:bldP spid="7187" grpId="0" animBg="1"/>
      <p:bldP spid="7188" grpId="0" animBg="1"/>
      <p:bldP spid="718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1" name="Google Shape;1661;p56"/>
          <p:cNvSpPr/>
          <p:nvPr/>
        </p:nvSpPr>
        <p:spPr>
          <a:xfrm>
            <a:off x="358363" y="1570382"/>
            <a:ext cx="674700" cy="6750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662" name="Google Shape;1662;p56"/>
          <p:cNvSpPr/>
          <p:nvPr/>
        </p:nvSpPr>
        <p:spPr>
          <a:xfrm>
            <a:off x="4419588" y="1570382"/>
            <a:ext cx="674700" cy="675000"/>
          </a:xfrm>
          <a:prstGeom prst="ellipse">
            <a:avLst/>
          </a:prstGeom>
          <a:solidFill>
            <a:schemeClr val="accen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663" name="Google Shape;1663;p56"/>
          <p:cNvSpPr/>
          <p:nvPr/>
        </p:nvSpPr>
        <p:spPr>
          <a:xfrm>
            <a:off x="358363" y="3122807"/>
            <a:ext cx="674700" cy="675000"/>
          </a:xfrm>
          <a:prstGeom prst="ellipse">
            <a:avLst/>
          </a:prstGeom>
          <a:solidFill>
            <a:schemeClr val="accent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664" name="Google Shape;1664;p56"/>
          <p:cNvSpPr/>
          <p:nvPr/>
        </p:nvSpPr>
        <p:spPr>
          <a:xfrm>
            <a:off x="4419588" y="3122807"/>
            <a:ext cx="674700" cy="675000"/>
          </a:xfrm>
          <a:prstGeom prst="ellipse">
            <a:avLst/>
          </a:pr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665" name="Google Shape;1665;p56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ФОРМЫ ВЗАИМОДЕЙСТВИЯ</a:t>
            </a:r>
            <a:br>
              <a:rPr lang="ru-RU" dirty="0">
                <a:latin typeface="+mj-lt"/>
              </a:rPr>
            </a:br>
            <a:r>
              <a:rPr lang="ru-RU" dirty="0">
                <a:latin typeface="+mj-lt"/>
              </a:rPr>
              <a:t>с родителями</a:t>
            </a:r>
            <a:endParaRPr lang="en-US" dirty="0">
              <a:latin typeface="+mj-lt"/>
            </a:endParaRPr>
          </a:p>
        </p:txBody>
      </p:sp>
      <p:sp>
        <p:nvSpPr>
          <p:cNvPr id="1666" name="Google Shape;1666;p56">
            <a:hlinkClick r:id="rId3" action="ppaction://hlinksldjump"/>
          </p:cNvPr>
          <p:cNvSpPr txBox="1">
            <a:spLocks noGrp="1"/>
          </p:cNvSpPr>
          <p:nvPr>
            <p:ph type="subTitle" idx="1"/>
          </p:nvPr>
        </p:nvSpPr>
        <p:spPr>
          <a:xfrm>
            <a:off x="1024756" y="1579125"/>
            <a:ext cx="3406229" cy="524100"/>
          </a:xfrm>
          <a:prstGeom prst="rect">
            <a:avLst/>
          </a:prstGeom>
        </p:spPr>
        <p:txBody>
          <a:bodyPr spcFirstLastPara="1" wrap="square" lIns="72000" tIns="0" rIns="72000" bIns="0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+mj-lt"/>
              </a:rPr>
              <a:t>В СОЮЗЕ</a:t>
            </a:r>
            <a:br>
              <a:rPr lang="ru-RU" dirty="0">
                <a:latin typeface="+mj-lt"/>
              </a:rPr>
            </a:br>
            <a:r>
              <a:rPr lang="ru-RU" dirty="0">
                <a:latin typeface="+mj-lt"/>
              </a:rPr>
              <a:t>С ДЕТСТВОМ</a:t>
            </a:r>
            <a:endParaRPr lang="en-US" dirty="0">
              <a:latin typeface="+mj-lt"/>
            </a:endParaRPr>
          </a:p>
        </p:txBody>
      </p:sp>
      <p:sp>
        <p:nvSpPr>
          <p:cNvPr id="1668" name="Google Shape;1668;p56"/>
          <p:cNvSpPr txBox="1">
            <a:spLocks noGrp="1"/>
          </p:cNvSpPr>
          <p:nvPr>
            <p:ph type="subTitle" idx="3"/>
          </p:nvPr>
        </p:nvSpPr>
        <p:spPr>
          <a:xfrm>
            <a:off x="1023598" y="2101313"/>
            <a:ext cx="3406229" cy="5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80000"/>
              </a:lnSpc>
            </a:pPr>
            <a:r>
              <a:rPr lang="ru-RU" dirty="0">
                <a:latin typeface="+mj-lt"/>
              </a:rPr>
              <a:t>Академия для родителей, где родители и педагоги работают в тандеме для обеспечения гармоничного развития ребёнка</a:t>
            </a:r>
            <a:endParaRPr dirty="0">
              <a:latin typeface="+mj-lt"/>
            </a:endParaRPr>
          </a:p>
        </p:txBody>
      </p:sp>
      <p:sp>
        <p:nvSpPr>
          <p:cNvPr id="1669" name="Google Shape;1669;p56">
            <a:hlinkClick r:id="rId4" action="ppaction://hlinksldjump"/>
          </p:cNvPr>
          <p:cNvSpPr txBox="1">
            <a:spLocks noGrp="1"/>
          </p:cNvSpPr>
          <p:nvPr>
            <p:ph type="subTitle" idx="4"/>
          </p:nvPr>
        </p:nvSpPr>
        <p:spPr>
          <a:xfrm>
            <a:off x="1024756" y="3131572"/>
            <a:ext cx="3406229" cy="524100"/>
          </a:xfrm>
          <a:prstGeom prst="rect">
            <a:avLst/>
          </a:prstGeom>
        </p:spPr>
        <p:txBody>
          <a:bodyPr spcFirstLastPara="1" wrap="square" lIns="72000" tIns="0" rIns="72000" bIns="0" anchor="t" anchorCtr="0">
            <a:noAutofit/>
          </a:bodyPr>
          <a:lstStyle/>
          <a:p>
            <a:pPr marL="0" lvl="0" indent="0">
              <a:lnSpc>
                <a:spcPct val="80000"/>
              </a:lnSpc>
            </a:pPr>
            <a:r>
              <a:rPr lang="ru-RU" dirty="0">
                <a:latin typeface="+mj-lt"/>
              </a:rPr>
              <a:t>МАРАФОН</a:t>
            </a:r>
            <a:br>
              <a:rPr lang="ru-RU" dirty="0">
                <a:latin typeface="+mj-lt"/>
              </a:rPr>
            </a:br>
            <a:r>
              <a:rPr lang="ru-RU" dirty="0">
                <a:latin typeface="+mj-lt"/>
              </a:rPr>
              <a:t>РОДИТЕЛЬСКИХ ПРАКТИК</a:t>
            </a:r>
          </a:p>
        </p:txBody>
      </p:sp>
      <p:sp>
        <p:nvSpPr>
          <p:cNvPr id="1671" name="Google Shape;1671;p56"/>
          <p:cNvSpPr txBox="1">
            <a:spLocks noGrp="1"/>
          </p:cNvSpPr>
          <p:nvPr>
            <p:ph type="subTitle" idx="6"/>
          </p:nvPr>
        </p:nvSpPr>
        <p:spPr>
          <a:xfrm>
            <a:off x="1156948" y="3653750"/>
            <a:ext cx="3406229" cy="5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80000"/>
              </a:lnSpc>
            </a:pPr>
            <a:r>
              <a:rPr lang="ru-RU" dirty="0">
                <a:latin typeface="+mj-lt"/>
              </a:rPr>
              <a:t>В ходе марафона родители получают возможность обменяться опытом</a:t>
            </a:r>
            <a:endParaRPr dirty="0">
              <a:latin typeface="+mj-lt"/>
            </a:endParaRPr>
          </a:p>
        </p:txBody>
      </p:sp>
      <p:sp>
        <p:nvSpPr>
          <p:cNvPr id="1672" name="Google Shape;1672;p56">
            <a:hlinkClick r:id="" action="ppaction://noaction"/>
          </p:cNvPr>
          <p:cNvSpPr txBox="1">
            <a:spLocks noGrp="1"/>
          </p:cNvSpPr>
          <p:nvPr>
            <p:ph type="subTitle" idx="7"/>
          </p:nvPr>
        </p:nvSpPr>
        <p:spPr>
          <a:xfrm>
            <a:off x="5105031" y="1579125"/>
            <a:ext cx="3406229" cy="524100"/>
          </a:xfrm>
          <a:prstGeom prst="rect">
            <a:avLst/>
          </a:prstGeom>
        </p:spPr>
        <p:txBody>
          <a:bodyPr spcFirstLastPara="1" wrap="square" lIns="72000" tIns="0" rIns="72000" bIns="0" anchor="t" anchorCtr="0">
            <a:noAutofit/>
          </a:bodyPr>
          <a:lstStyle/>
          <a:p>
            <a:pPr marL="0" lvl="0" indent="0">
              <a:lnSpc>
                <a:spcPct val="80000"/>
              </a:lnSpc>
            </a:pPr>
            <a:r>
              <a:rPr lang="ru-RU" dirty="0">
                <a:latin typeface="+mj-lt"/>
              </a:rPr>
              <a:t>МНЕ БЫ В ВОСПИТАТЕЛИ ПОЙТИ...</a:t>
            </a:r>
          </a:p>
        </p:txBody>
      </p:sp>
      <p:sp>
        <p:nvSpPr>
          <p:cNvPr id="1674" name="Google Shape;1674;p56"/>
          <p:cNvSpPr txBox="1">
            <a:spLocks noGrp="1"/>
          </p:cNvSpPr>
          <p:nvPr>
            <p:ph type="subTitle" idx="9"/>
          </p:nvPr>
        </p:nvSpPr>
        <p:spPr>
          <a:xfrm>
            <a:off x="5103873" y="2101313"/>
            <a:ext cx="3406229" cy="5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80000"/>
              </a:lnSpc>
            </a:pPr>
            <a:r>
              <a:rPr lang="ru-RU" dirty="0">
                <a:latin typeface="+mj-lt"/>
              </a:rPr>
              <a:t>Час самоуправления предоставляет возможность родителям и детям примерить на себя роль воспитателя и организовать интересное событие</a:t>
            </a:r>
            <a:endParaRPr dirty="0">
              <a:latin typeface="+mj-lt"/>
            </a:endParaRPr>
          </a:p>
        </p:txBody>
      </p:sp>
      <p:sp>
        <p:nvSpPr>
          <p:cNvPr id="1675" name="Google Shape;1675;p56">
            <a:hlinkClick r:id="" action="ppaction://noaction"/>
          </p:cNvPr>
          <p:cNvSpPr txBox="1">
            <a:spLocks noGrp="1"/>
          </p:cNvSpPr>
          <p:nvPr>
            <p:ph type="subTitle" idx="13"/>
          </p:nvPr>
        </p:nvSpPr>
        <p:spPr>
          <a:xfrm>
            <a:off x="5105031" y="3131572"/>
            <a:ext cx="3406229" cy="524100"/>
          </a:xfrm>
          <a:prstGeom prst="rect">
            <a:avLst/>
          </a:prstGeom>
        </p:spPr>
        <p:txBody>
          <a:bodyPr spcFirstLastPara="1" wrap="square" lIns="72000" tIns="0" rIns="72000" bIns="0" anchor="t" anchorCtr="0">
            <a:noAutofit/>
          </a:bodyPr>
          <a:lstStyle/>
          <a:p>
            <a:pPr marL="0" lvl="0" indent="0">
              <a:lnSpc>
                <a:spcPct val="80000"/>
              </a:lnSpc>
            </a:pPr>
            <a:r>
              <a:rPr lang="ru-RU" dirty="0">
                <a:latin typeface="+mj-lt"/>
              </a:rPr>
              <a:t>РОДИТЕЛЬСКАЯ</a:t>
            </a:r>
            <a:br>
              <a:rPr lang="ru-RU" dirty="0">
                <a:latin typeface="+mj-lt"/>
              </a:rPr>
            </a:br>
            <a:r>
              <a:rPr lang="ru-RU" dirty="0">
                <a:latin typeface="+mj-lt"/>
              </a:rPr>
              <a:t>ПОЧТА</a:t>
            </a:r>
          </a:p>
        </p:txBody>
      </p:sp>
      <p:sp>
        <p:nvSpPr>
          <p:cNvPr id="1677" name="Google Shape;1677;p56"/>
          <p:cNvSpPr txBox="1">
            <a:spLocks noGrp="1"/>
          </p:cNvSpPr>
          <p:nvPr>
            <p:ph type="subTitle" idx="15"/>
          </p:nvPr>
        </p:nvSpPr>
        <p:spPr>
          <a:xfrm>
            <a:off x="5103873" y="3653750"/>
            <a:ext cx="3406229" cy="5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80000"/>
              </a:lnSpc>
            </a:pPr>
            <a:r>
              <a:rPr lang="ru-RU" dirty="0">
                <a:latin typeface="+mj-lt"/>
              </a:rPr>
              <a:t>Электронные рассылки, новостные бюллетени и личные сообщения, онлайн подключение к занятиям в рамках </a:t>
            </a:r>
            <a:r>
              <a:rPr lang="ru-RU" dirty="0" err="1">
                <a:latin typeface="+mj-lt"/>
              </a:rPr>
              <a:t>телеобразования</a:t>
            </a:r>
            <a:endParaRPr dirty="0">
              <a:latin typeface="+mj-lt"/>
            </a:endParaRPr>
          </a:p>
        </p:txBody>
      </p:sp>
      <p:grpSp>
        <p:nvGrpSpPr>
          <p:cNvPr id="1678" name="Google Shape;1678;p56"/>
          <p:cNvGrpSpPr/>
          <p:nvPr/>
        </p:nvGrpSpPr>
        <p:grpSpPr>
          <a:xfrm rot="5400000">
            <a:off x="7834202" y="3922664"/>
            <a:ext cx="1164441" cy="1190052"/>
            <a:chOff x="2649194" y="1252275"/>
            <a:chExt cx="364977" cy="373004"/>
          </a:xfrm>
        </p:grpSpPr>
        <p:sp>
          <p:nvSpPr>
            <p:cNvPr id="1679" name="Google Shape;1679;p56"/>
            <p:cNvSpPr/>
            <p:nvPr/>
          </p:nvSpPr>
          <p:spPr>
            <a:xfrm>
              <a:off x="2862982" y="1566624"/>
              <a:ext cx="36439" cy="57514"/>
            </a:xfrm>
            <a:custGeom>
              <a:avLst/>
              <a:gdLst/>
              <a:ahLst/>
              <a:cxnLst/>
              <a:rect l="l" t="t" r="r" b="b"/>
              <a:pathLst>
                <a:path w="1053" h="1662" extrusionOk="0">
                  <a:moveTo>
                    <a:pt x="180" y="0"/>
                  </a:moveTo>
                  <a:lnTo>
                    <a:pt x="85" y="243"/>
                  </a:lnTo>
                  <a:lnTo>
                    <a:pt x="21" y="1200"/>
                  </a:lnTo>
                  <a:lnTo>
                    <a:pt x="0" y="1600"/>
                  </a:lnTo>
                  <a:cubicBezTo>
                    <a:pt x="0" y="1636"/>
                    <a:pt x="29" y="1662"/>
                    <a:pt x="58" y="1662"/>
                  </a:cubicBezTo>
                  <a:cubicBezTo>
                    <a:pt x="71" y="1662"/>
                    <a:pt x="85" y="1656"/>
                    <a:pt x="95" y="1642"/>
                  </a:cubicBezTo>
                  <a:lnTo>
                    <a:pt x="358" y="1326"/>
                  </a:lnTo>
                  <a:lnTo>
                    <a:pt x="959" y="589"/>
                  </a:lnTo>
                  <a:lnTo>
                    <a:pt x="1053" y="337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80" name="Google Shape;1680;p56"/>
            <p:cNvSpPr/>
            <p:nvPr/>
          </p:nvSpPr>
          <p:spPr>
            <a:xfrm>
              <a:off x="2861909" y="1565240"/>
              <a:ext cx="38965" cy="60040"/>
            </a:xfrm>
            <a:custGeom>
              <a:avLst/>
              <a:gdLst/>
              <a:ahLst/>
              <a:cxnLst/>
              <a:rect l="l" t="t" r="r" b="b"/>
              <a:pathLst>
                <a:path w="1126" h="1735" extrusionOk="0">
                  <a:moveTo>
                    <a:pt x="232" y="82"/>
                  </a:moveTo>
                  <a:lnTo>
                    <a:pt x="1042" y="398"/>
                  </a:lnTo>
                  <a:lnTo>
                    <a:pt x="958" y="608"/>
                  </a:lnTo>
                  <a:lnTo>
                    <a:pt x="105" y="1651"/>
                  </a:lnTo>
                  <a:cubicBezTo>
                    <a:pt x="94" y="1661"/>
                    <a:pt x="84" y="1661"/>
                    <a:pt x="84" y="1661"/>
                  </a:cubicBezTo>
                  <a:cubicBezTo>
                    <a:pt x="73" y="1661"/>
                    <a:pt x="73" y="1651"/>
                    <a:pt x="73" y="1640"/>
                  </a:cubicBezTo>
                  <a:lnTo>
                    <a:pt x="148" y="293"/>
                  </a:lnTo>
                  <a:lnTo>
                    <a:pt x="232" y="82"/>
                  </a:lnTo>
                  <a:close/>
                  <a:moveTo>
                    <a:pt x="206" y="1"/>
                  </a:moveTo>
                  <a:cubicBezTo>
                    <a:pt x="202" y="1"/>
                    <a:pt x="200" y="3"/>
                    <a:pt x="200" y="9"/>
                  </a:cubicBezTo>
                  <a:cubicBezTo>
                    <a:pt x="190" y="9"/>
                    <a:pt x="179" y="19"/>
                    <a:pt x="179" y="30"/>
                  </a:cubicBezTo>
                  <a:lnTo>
                    <a:pt x="84" y="272"/>
                  </a:lnTo>
                  <a:cubicBezTo>
                    <a:pt x="73" y="272"/>
                    <a:pt x="73" y="283"/>
                    <a:pt x="73" y="283"/>
                  </a:cubicBezTo>
                  <a:lnTo>
                    <a:pt x="0" y="1640"/>
                  </a:lnTo>
                  <a:cubicBezTo>
                    <a:pt x="0" y="1682"/>
                    <a:pt x="21" y="1714"/>
                    <a:pt x="52" y="1724"/>
                  </a:cubicBezTo>
                  <a:cubicBezTo>
                    <a:pt x="63" y="1735"/>
                    <a:pt x="73" y="1735"/>
                    <a:pt x="84" y="1735"/>
                  </a:cubicBezTo>
                  <a:cubicBezTo>
                    <a:pt x="116" y="1735"/>
                    <a:pt x="137" y="1724"/>
                    <a:pt x="158" y="1703"/>
                  </a:cubicBezTo>
                  <a:lnTo>
                    <a:pt x="1021" y="651"/>
                  </a:lnTo>
                  <a:lnTo>
                    <a:pt x="1021" y="640"/>
                  </a:lnTo>
                  <a:lnTo>
                    <a:pt x="1116" y="398"/>
                  </a:lnTo>
                  <a:cubicBezTo>
                    <a:pt x="1126" y="377"/>
                    <a:pt x="1116" y="356"/>
                    <a:pt x="1095" y="346"/>
                  </a:cubicBezTo>
                  <a:lnTo>
                    <a:pt x="221" y="9"/>
                  </a:lnTo>
                  <a:cubicBezTo>
                    <a:pt x="216" y="3"/>
                    <a:pt x="210" y="1"/>
                    <a:pt x="2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81" name="Google Shape;1681;p56"/>
            <p:cNvSpPr/>
            <p:nvPr/>
          </p:nvSpPr>
          <p:spPr>
            <a:xfrm>
              <a:off x="2867342" y="1275253"/>
              <a:ext cx="145376" cy="307811"/>
            </a:xfrm>
            <a:custGeom>
              <a:avLst/>
              <a:gdLst/>
              <a:ahLst/>
              <a:cxnLst/>
              <a:rect l="l" t="t" r="r" b="b"/>
              <a:pathLst>
                <a:path w="4201" h="8895" extrusionOk="0">
                  <a:moveTo>
                    <a:pt x="273" y="8703"/>
                  </a:moveTo>
                  <a:cubicBezTo>
                    <a:pt x="270" y="8707"/>
                    <a:pt x="267" y="8711"/>
                    <a:pt x="264" y="8715"/>
                  </a:cubicBezTo>
                  <a:lnTo>
                    <a:pt x="264" y="8736"/>
                  </a:lnTo>
                  <a:cubicBezTo>
                    <a:pt x="268" y="8725"/>
                    <a:pt x="271" y="8714"/>
                    <a:pt x="273" y="8703"/>
                  </a:cubicBezTo>
                  <a:close/>
                  <a:moveTo>
                    <a:pt x="569" y="8829"/>
                  </a:moveTo>
                  <a:cubicBezTo>
                    <a:pt x="565" y="8836"/>
                    <a:pt x="562" y="8844"/>
                    <a:pt x="559" y="8852"/>
                  </a:cubicBezTo>
                  <a:cubicBezTo>
                    <a:pt x="569" y="8852"/>
                    <a:pt x="569" y="8841"/>
                    <a:pt x="569" y="8831"/>
                  </a:cubicBezTo>
                  <a:cubicBezTo>
                    <a:pt x="569" y="8830"/>
                    <a:pt x="569" y="8830"/>
                    <a:pt x="569" y="8829"/>
                  </a:cubicBezTo>
                  <a:close/>
                  <a:moveTo>
                    <a:pt x="3448" y="1"/>
                  </a:moveTo>
                  <a:cubicBezTo>
                    <a:pt x="3382" y="1"/>
                    <a:pt x="3319" y="41"/>
                    <a:pt x="3295" y="106"/>
                  </a:cubicBezTo>
                  <a:lnTo>
                    <a:pt x="1" y="8557"/>
                  </a:lnTo>
                  <a:cubicBezTo>
                    <a:pt x="29" y="8529"/>
                    <a:pt x="66" y="8515"/>
                    <a:pt x="107" y="8515"/>
                  </a:cubicBezTo>
                  <a:cubicBezTo>
                    <a:pt x="127" y="8515"/>
                    <a:pt x="148" y="8518"/>
                    <a:pt x="169" y="8525"/>
                  </a:cubicBezTo>
                  <a:cubicBezTo>
                    <a:pt x="242" y="8553"/>
                    <a:pt x="284" y="8629"/>
                    <a:pt x="273" y="8703"/>
                  </a:cubicBezTo>
                  <a:lnTo>
                    <a:pt x="273" y="8703"/>
                  </a:lnTo>
                  <a:cubicBezTo>
                    <a:pt x="306" y="8661"/>
                    <a:pt x="358" y="8631"/>
                    <a:pt x="416" y="8631"/>
                  </a:cubicBezTo>
                  <a:cubicBezTo>
                    <a:pt x="435" y="8631"/>
                    <a:pt x="455" y="8634"/>
                    <a:pt x="475" y="8642"/>
                  </a:cubicBezTo>
                  <a:cubicBezTo>
                    <a:pt x="547" y="8672"/>
                    <a:pt x="589" y="8755"/>
                    <a:pt x="569" y="8829"/>
                  </a:cubicBezTo>
                  <a:lnTo>
                    <a:pt x="569" y="8829"/>
                  </a:lnTo>
                  <a:cubicBezTo>
                    <a:pt x="597" y="8781"/>
                    <a:pt x="647" y="8751"/>
                    <a:pt x="701" y="8751"/>
                  </a:cubicBezTo>
                  <a:cubicBezTo>
                    <a:pt x="723" y="8751"/>
                    <a:pt x="747" y="8757"/>
                    <a:pt x="769" y="8768"/>
                  </a:cubicBezTo>
                  <a:cubicBezTo>
                    <a:pt x="833" y="8789"/>
                    <a:pt x="875" y="8841"/>
                    <a:pt x="875" y="8894"/>
                  </a:cubicBezTo>
                  <a:lnTo>
                    <a:pt x="4168" y="442"/>
                  </a:lnTo>
                  <a:cubicBezTo>
                    <a:pt x="4200" y="369"/>
                    <a:pt x="4158" y="274"/>
                    <a:pt x="4074" y="243"/>
                  </a:cubicBezTo>
                  <a:lnTo>
                    <a:pt x="3506" y="11"/>
                  </a:lnTo>
                  <a:cubicBezTo>
                    <a:pt x="3487" y="4"/>
                    <a:pt x="3467" y="1"/>
                    <a:pt x="34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82" name="Google Shape;1682;p56"/>
            <p:cNvSpPr/>
            <p:nvPr/>
          </p:nvSpPr>
          <p:spPr>
            <a:xfrm>
              <a:off x="2865889" y="1274007"/>
              <a:ext cx="148282" cy="310511"/>
            </a:xfrm>
            <a:custGeom>
              <a:avLst/>
              <a:gdLst/>
              <a:ahLst/>
              <a:cxnLst/>
              <a:rect l="l" t="t" r="r" b="b"/>
              <a:pathLst>
                <a:path w="4285" h="8973" extrusionOk="0">
                  <a:moveTo>
                    <a:pt x="3480" y="77"/>
                  </a:moveTo>
                  <a:cubicBezTo>
                    <a:pt x="3498" y="77"/>
                    <a:pt x="3517" y="81"/>
                    <a:pt x="3537" y="89"/>
                  </a:cubicBezTo>
                  <a:lnTo>
                    <a:pt x="4105" y="310"/>
                  </a:lnTo>
                  <a:cubicBezTo>
                    <a:pt x="4168" y="331"/>
                    <a:pt x="4200" y="405"/>
                    <a:pt x="4179" y="468"/>
                  </a:cubicBezTo>
                  <a:lnTo>
                    <a:pt x="917" y="8835"/>
                  </a:lnTo>
                  <a:cubicBezTo>
                    <a:pt x="896" y="8804"/>
                    <a:pt x="864" y="8783"/>
                    <a:pt x="832" y="8762"/>
                  </a:cubicBezTo>
                  <a:cubicBezTo>
                    <a:pt x="800" y="8751"/>
                    <a:pt x="779" y="8751"/>
                    <a:pt x="758" y="8751"/>
                  </a:cubicBezTo>
                  <a:cubicBezTo>
                    <a:pt x="716" y="8751"/>
                    <a:pt x="674" y="8762"/>
                    <a:pt x="643" y="8783"/>
                  </a:cubicBezTo>
                  <a:cubicBezTo>
                    <a:pt x="632" y="8720"/>
                    <a:pt x="590" y="8667"/>
                    <a:pt x="527" y="8646"/>
                  </a:cubicBezTo>
                  <a:cubicBezTo>
                    <a:pt x="505" y="8638"/>
                    <a:pt x="482" y="8635"/>
                    <a:pt x="461" y="8635"/>
                  </a:cubicBezTo>
                  <a:cubicBezTo>
                    <a:pt x="421" y="8635"/>
                    <a:pt x="382" y="8646"/>
                    <a:pt x="348" y="8667"/>
                  </a:cubicBezTo>
                  <a:cubicBezTo>
                    <a:pt x="327" y="8603"/>
                    <a:pt x="285" y="8551"/>
                    <a:pt x="222" y="8530"/>
                  </a:cubicBezTo>
                  <a:cubicBezTo>
                    <a:pt x="203" y="8518"/>
                    <a:pt x="181" y="8513"/>
                    <a:pt x="157" y="8513"/>
                  </a:cubicBezTo>
                  <a:cubicBezTo>
                    <a:pt x="140" y="8513"/>
                    <a:pt x="123" y="8515"/>
                    <a:pt x="106" y="8519"/>
                  </a:cubicBezTo>
                  <a:lnTo>
                    <a:pt x="3368" y="153"/>
                  </a:lnTo>
                  <a:cubicBezTo>
                    <a:pt x="3392" y="106"/>
                    <a:pt x="3432" y="77"/>
                    <a:pt x="3480" y="77"/>
                  </a:cubicBezTo>
                  <a:close/>
                  <a:moveTo>
                    <a:pt x="3485" y="1"/>
                  </a:moveTo>
                  <a:cubicBezTo>
                    <a:pt x="3407" y="1"/>
                    <a:pt x="3338" y="51"/>
                    <a:pt x="3305" y="131"/>
                  </a:cubicBezTo>
                  <a:lnTo>
                    <a:pt x="11" y="8582"/>
                  </a:lnTo>
                  <a:cubicBezTo>
                    <a:pt x="1" y="8593"/>
                    <a:pt x="11" y="8614"/>
                    <a:pt x="22" y="8624"/>
                  </a:cubicBezTo>
                  <a:cubicBezTo>
                    <a:pt x="27" y="8630"/>
                    <a:pt x="35" y="8633"/>
                    <a:pt x="43" y="8633"/>
                  </a:cubicBezTo>
                  <a:cubicBezTo>
                    <a:pt x="51" y="8633"/>
                    <a:pt x="59" y="8630"/>
                    <a:pt x="64" y="8624"/>
                  </a:cubicBezTo>
                  <a:cubicBezTo>
                    <a:pt x="95" y="8601"/>
                    <a:pt x="127" y="8589"/>
                    <a:pt x="163" y="8589"/>
                  </a:cubicBezTo>
                  <a:cubicBezTo>
                    <a:pt x="175" y="8589"/>
                    <a:pt x="188" y="8591"/>
                    <a:pt x="201" y="8593"/>
                  </a:cubicBezTo>
                  <a:cubicBezTo>
                    <a:pt x="222" y="8614"/>
                    <a:pt x="253" y="8635"/>
                    <a:pt x="264" y="8667"/>
                  </a:cubicBezTo>
                  <a:cubicBezTo>
                    <a:pt x="274" y="8699"/>
                    <a:pt x="274" y="8730"/>
                    <a:pt x="264" y="8762"/>
                  </a:cubicBezTo>
                  <a:cubicBezTo>
                    <a:pt x="264" y="8783"/>
                    <a:pt x="264" y="8804"/>
                    <a:pt x="285" y="8804"/>
                  </a:cubicBezTo>
                  <a:cubicBezTo>
                    <a:pt x="291" y="8807"/>
                    <a:pt x="296" y="8808"/>
                    <a:pt x="302" y="8808"/>
                  </a:cubicBezTo>
                  <a:cubicBezTo>
                    <a:pt x="317" y="8808"/>
                    <a:pt x="330" y="8798"/>
                    <a:pt x="337" y="8783"/>
                  </a:cubicBezTo>
                  <a:lnTo>
                    <a:pt x="337" y="8772"/>
                  </a:lnTo>
                  <a:cubicBezTo>
                    <a:pt x="360" y="8734"/>
                    <a:pt x="405" y="8707"/>
                    <a:pt x="448" y="8707"/>
                  </a:cubicBezTo>
                  <a:cubicBezTo>
                    <a:pt x="465" y="8707"/>
                    <a:pt x="481" y="8711"/>
                    <a:pt x="496" y="8720"/>
                  </a:cubicBezTo>
                  <a:cubicBezTo>
                    <a:pt x="559" y="8741"/>
                    <a:pt x="590" y="8804"/>
                    <a:pt x="580" y="8856"/>
                  </a:cubicBezTo>
                  <a:cubicBezTo>
                    <a:pt x="569" y="8867"/>
                    <a:pt x="569" y="8877"/>
                    <a:pt x="569" y="8877"/>
                  </a:cubicBezTo>
                  <a:cubicBezTo>
                    <a:pt x="559" y="8898"/>
                    <a:pt x="569" y="8919"/>
                    <a:pt x="590" y="8930"/>
                  </a:cubicBezTo>
                  <a:cubicBezTo>
                    <a:pt x="611" y="8930"/>
                    <a:pt x="632" y="8919"/>
                    <a:pt x="643" y="8909"/>
                  </a:cubicBezTo>
                  <a:cubicBezTo>
                    <a:pt x="659" y="8854"/>
                    <a:pt x="703" y="8823"/>
                    <a:pt x="750" y="8823"/>
                  </a:cubicBezTo>
                  <a:cubicBezTo>
                    <a:pt x="767" y="8823"/>
                    <a:pt x="784" y="8827"/>
                    <a:pt x="800" y="8835"/>
                  </a:cubicBezTo>
                  <a:cubicBezTo>
                    <a:pt x="843" y="8846"/>
                    <a:pt x="875" y="8888"/>
                    <a:pt x="885" y="8940"/>
                  </a:cubicBezTo>
                  <a:cubicBezTo>
                    <a:pt x="885" y="8951"/>
                    <a:pt x="896" y="8972"/>
                    <a:pt x="917" y="8972"/>
                  </a:cubicBezTo>
                  <a:cubicBezTo>
                    <a:pt x="938" y="8972"/>
                    <a:pt x="948" y="8961"/>
                    <a:pt x="948" y="8951"/>
                  </a:cubicBezTo>
                  <a:lnTo>
                    <a:pt x="4242" y="499"/>
                  </a:lnTo>
                  <a:cubicBezTo>
                    <a:pt x="4284" y="394"/>
                    <a:pt x="4231" y="279"/>
                    <a:pt x="4137" y="237"/>
                  </a:cubicBezTo>
                  <a:lnTo>
                    <a:pt x="3558" y="15"/>
                  </a:lnTo>
                  <a:cubicBezTo>
                    <a:pt x="3533" y="5"/>
                    <a:pt x="3509" y="1"/>
                    <a:pt x="34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83" name="Google Shape;1683;p56"/>
            <p:cNvSpPr/>
            <p:nvPr/>
          </p:nvSpPr>
          <p:spPr>
            <a:xfrm>
              <a:off x="2971883" y="1291655"/>
              <a:ext cx="34640" cy="23324"/>
            </a:xfrm>
            <a:custGeom>
              <a:avLst/>
              <a:gdLst/>
              <a:ahLst/>
              <a:cxnLst/>
              <a:rect l="l" t="t" r="r" b="b"/>
              <a:pathLst>
                <a:path w="1001" h="674" extrusionOk="0">
                  <a:moveTo>
                    <a:pt x="127" y="0"/>
                  </a:moveTo>
                  <a:lnTo>
                    <a:pt x="1" y="337"/>
                  </a:lnTo>
                  <a:lnTo>
                    <a:pt x="874" y="674"/>
                  </a:lnTo>
                  <a:lnTo>
                    <a:pt x="1000" y="347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84" name="Google Shape;1684;p56"/>
            <p:cNvSpPr/>
            <p:nvPr/>
          </p:nvSpPr>
          <p:spPr>
            <a:xfrm>
              <a:off x="2970429" y="1290548"/>
              <a:ext cx="37546" cy="25919"/>
            </a:xfrm>
            <a:custGeom>
              <a:avLst/>
              <a:gdLst/>
              <a:ahLst/>
              <a:cxnLst/>
              <a:rect l="l" t="t" r="r" b="b"/>
              <a:pathLst>
                <a:path w="1085" h="749" extrusionOk="0">
                  <a:moveTo>
                    <a:pt x="190" y="85"/>
                  </a:moveTo>
                  <a:lnTo>
                    <a:pt x="1000" y="400"/>
                  </a:lnTo>
                  <a:lnTo>
                    <a:pt x="895" y="664"/>
                  </a:lnTo>
                  <a:lnTo>
                    <a:pt x="95" y="348"/>
                  </a:lnTo>
                  <a:lnTo>
                    <a:pt x="190" y="85"/>
                  </a:lnTo>
                  <a:close/>
                  <a:moveTo>
                    <a:pt x="158" y="0"/>
                  </a:moveTo>
                  <a:cubicBezTo>
                    <a:pt x="148" y="0"/>
                    <a:pt x="137" y="11"/>
                    <a:pt x="137" y="21"/>
                  </a:cubicBezTo>
                  <a:lnTo>
                    <a:pt x="11" y="348"/>
                  </a:lnTo>
                  <a:cubicBezTo>
                    <a:pt x="1" y="369"/>
                    <a:pt x="11" y="390"/>
                    <a:pt x="32" y="400"/>
                  </a:cubicBezTo>
                  <a:lnTo>
                    <a:pt x="906" y="737"/>
                  </a:lnTo>
                  <a:cubicBezTo>
                    <a:pt x="906" y="748"/>
                    <a:pt x="916" y="748"/>
                    <a:pt x="916" y="748"/>
                  </a:cubicBezTo>
                  <a:cubicBezTo>
                    <a:pt x="927" y="748"/>
                    <a:pt x="927" y="748"/>
                    <a:pt x="937" y="737"/>
                  </a:cubicBezTo>
                  <a:cubicBezTo>
                    <a:pt x="937" y="737"/>
                    <a:pt x="948" y="727"/>
                    <a:pt x="948" y="716"/>
                  </a:cubicBezTo>
                  <a:lnTo>
                    <a:pt x="1084" y="390"/>
                  </a:lnTo>
                  <a:cubicBezTo>
                    <a:pt x="1084" y="369"/>
                    <a:pt x="1084" y="348"/>
                    <a:pt x="1063" y="348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85" name="Google Shape;1685;p56"/>
            <p:cNvSpPr/>
            <p:nvPr/>
          </p:nvSpPr>
          <p:spPr>
            <a:xfrm>
              <a:off x="2869176" y="1584203"/>
              <a:ext cx="24812" cy="30176"/>
            </a:xfrm>
            <a:custGeom>
              <a:avLst/>
              <a:gdLst/>
              <a:ahLst/>
              <a:cxnLst/>
              <a:rect l="l" t="t" r="r" b="b"/>
              <a:pathLst>
                <a:path w="717" h="872" extrusionOk="0">
                  <a:moveTo>
                    <a:pt x="680" y="1"/>
                  </a:moveTo>
                  <a:cubicBezTo>
                    <a:pt x="669" y="1"/>
                    <a:pt x="659" y="6"/>
                    <a:pt x="653" y="18"/>
                  </a:cubicBezTo>
                  <a:lnTo>
                    <a:pt x="11" y="808"/>
                  </a:lnTo>
                  <a:cubicBezTo>
                    <a:pt x="1" y="829"/>
                    <a:pt x="1" y="850"/>
                    <a:pt x="11" y="860"/>
                  </a:cubicBezTo>
                  <a:cubicBezTo>
                    <a:pt x="22" y="871"/>
                    <a:pt x="32" y="871"/>
                    <a:pt x="43" y="871"/>
                  </a:cubicBezTo>
                  <a:cubicBezTo>
                    <a:pt x="53" y="871"/>
                    <a:pt x="64" y="871"/>
                    <a:pt x="64" y="860"/>
                  </a:cubicBezTo>
                  <a:lnTo>
                    <a:pt x="705" y="60"/>
                  </a:lnTo>
                  <a:cubicBezTo>
                    <a:pt x="716" y="50"/>
                    <a:pt x="716" y="29"/>
                    <a:pt x="705" y="8"/>
                  </a:cubicBezTo>
                  <a:cubicBezTo>
                    <a:pt x="697" y="4"/>
                    <a:pt x="688" y="1"/>
                    <a:pt x="6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86" name="Google Shape;1686;p56"/>
            <p:cNvSpPr/>
            <p:nvPr/>
          </p:nvSpPr>
          <p:spPr>
            <a:xfrm>
              <a:off x="2892500" y="1294770"/>
              <a:ext cx="113262" cy="284972"/>
            </a:xfrm>
            <a:custGeom>
              <a:avLst/>
              <a:gdLst/>
              <a:ahLst/>
              <a:cxnLst/>
              <a:rect l="l" t="t" r="r" b="b"/>
              <a:pathLst>
                <a:path w="3273" h="8235" extrusionOk="0">
                  <a:moveTo>
                    <a:pt x="3225" y="1"/>
                  </a:moveTo>
                  <a:cubicBezTo>
                    <a:pt x="3210" y="1"/>
                    <a:pt x="3197" y="10"/>
                    <a:pt x="3189" y="26"/>
                  </a:cubicBezTo>
                  <a:lnTo>
                    <a:pt x="10" y="8183"/>
                  </a:lnTo>
                  <a:cubicBezTo>
                    <a:pt x="0" y="8204"/>
                    <a:pt x="10" y="8225"/>
                    <a:pt x="31" y="8235"/>
                  </a:cubicBezTo>
                  <a:lnTo>
                    <a:pt x="42" y="8235"/>
                  </a:lnTo>
                  <a:cubicBezTo>
                    <a:pt x="63" y="8235"/>
                    <a:pt x="74" y="8225"/>
                    <a:pt x="84" y="8214"/>
                  </a:cubicBezTo>
                  <a:lnTo>
                    <a:pt x="3263" y="47"/>
                  </a:lnTo>
                  <a:cubicBezTo>
                    <a:pt x="3273" y="37"/>
                    <a:pt x="3263" y="16"/>
                    <a:pt x="3242" y="5"/>
                  </a:cubicBezTo>
                  <a:cubicBezTo>
                    <a:pt x="3236" y="2"/>
                    <a:pt x="3231" y="1"/>
                    <a:pt x="32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87" name="Google Shape;1687;p56"/>
            <p:cNvSpPr/>
            <p:nvPr/>
          </p:nvSpPr>
          <p:spPr>
            <a:xfrm>
              <a:off x="3004653" y="1282381"/>
              <a:ext cx="5883" cy="10035"/>
            </a:xfrm>
            <a:custGeom>
              <a:avLst/>
              <a:gdLst/>
              <a:ahLst/>
              <a:cxnLst/>
              <a:rect l="l" t="t" r="r" b="b"/>
              <a:pathLst>
                <a:path w="170" h="290" extrusionOk="0">
                  <a:moveTo>
                    <a:pt x="121" y="1"/>
                  </a:moveTo>
                  <a:cubicBezTo>
                    <a:pt x="106" y="1"/>
                    <a:pt x="95" y="10"/>
                    <a:pt x="95" y="26"/>
                  </a:cubicBezTo>
                  <a:lnTo>
                    <a:pt x="11" y="236"/>
                  </a:lnTo>
                  <a:cubicBezTo>
                    <a:pt x="1" y="257"/>
                    <a:pt x="11" y="278"/>
                    <a:pt x="32" y="278"/>
                  </a:cubicBezTo>
                  <a:cubicBezTo>
                    <a:pt x="32" y="289"/>
                    <a:pt x="43" y="289"/>
                    <a:pt x="43" y="289"/>
                  </a:cubicBezTo>
                  <a:cubicBezTo>
                    <a:pt x="64" y="289"/>
                    <a:pt x="74" y="278"/>
                    <a:pt x="74" y="257"/>
                  </a:cubicBezTo>
                  <a:lnTo>
                    <a:pt x="158" y="47"/>
                  </a:lnTo>
                  <a:cubicBezTo>
                    <a:pt x="169" y="37"/>
                    <a:pt x="158" y="16"/>
                    <a:pt x="137" y="5"/>
                  </a:cubicBezTo>
                  <a:cubicBezTo>
                    <a:pt x="132" y="2"/>
                    <a:pt x="126" y="1"/>
                    <a:pt x="1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88" name="Google Shape;1688;p56"/>
            <p:cNvSpPr/>
            <p:nvPr/>
          </p:nvSpPr>
          <p:spPr>
            <a:xfrm>
              <a:off x="2862982" y="1608115"/>
              <a:ext cx="12423" cy="16022"/>
            </a:xfrm>
            <a:custGeom>
              <a:avLst/>
              <a:gdLst/>
              <a:ahLst/>
              <a:cxnLst/>
              <a:rect l="l" t="t" r="r" b="b"/>
              <a:pathLst>
                <a:path w="359" h="463" extrusionOk="0">
                  <a:moveTo>
                    <a:pt x="21" y="1"/>
                  </a:moveTo>
                  <a:lnTo>
                    <a:pt x="0" y="401"/>
                  </a:lnTo>
                  <a:cubicBezTo>
                    <a:pt x="0" y="437"/>
                    <a:pt x="29" y="463"/>
                    <a:pt x="58" y="463"/>
                  </a:cubicBezTo>
                  <a:cubicBezTo>
                    <a:pt x="71" y="463"/>
                    <a:pt x="85" y="457"/>
                    <a:pt x="95" y="443"/>
                  </a:cubicBezTo>
                  <a:lnTo>
                    <a:pt x="358" y="127"/>
                  </a:lnTo>
                  <a:cubicBezTo>
                    <a:pt x="306" y="85"/>
                    <a:pt x="264" y="54"/>
                    <a:pt x="201" y="33"/>
                  </a:cubicBezTo>
                  <a:cubicBezTo>
                    <a:pt x="148" y="12"/>
                    <a:pt x="85" y="1"/>
                    <a:pt x="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89" name="Google Shape;1689;p56"/>
            <p:cNvSpPr/>
            <p:nvPr/>
          </p:nvSpPr>
          <p:spPr>
            <a:xfrm>
              <a:off x="2861909" y="1606662"/>
              <a:ext cx="14949" cy="18617"/>
            </a:xfrm>
            <a:custGeom>
              <a:avLst/>
              <a:gdLst/>
              <a:ahLst/>
              <a:cxnLst/>
              <a:rect l="l" t="t" r="r" b="b"/>
              <a:pathLst>
                <a:path w="432" h="538" extrusionOk="0">
                  <a:moveTo>
                    <a:pt x="94" y="85"/>
                  </a:moveTo>
                  <a:cubicBezTo>
                    <a:pt x="137" y="85"/>
                    <a:pt x="179" y="96"/>
                    <a:pt x="221" y="117"/>
                  </a:cubicBezTo>
                  <a:cubicBezTo>
                    <a:pt x="263" y="127"/>
                    <a:pt x="295" y="148"/>
                    <a:pt x="337" y="180"/>
                  </a:cubicBezTo>
                  <a:lnTo>
                    <a:pt x="105" y="454"/>
                  </a:lnTo>
                  <a:cubicBezTo>
                    <a:pt x="94" y="464"/>
                    <a:pt x="84" y="464"/>
                    <a:pt x="84" y="464"/>
                  </a:cubicBezTo>
                  <a:cubicBezTo>
                    <a:pt x="73" y="464"/>
                    <a:pt x="73" y="454"/>
                    <a:pt x="73" y="443"/>
                  </a:cubicBezTo>
                  <a:lnTo>
                    <a:pt x="94" y="85"/>
                  </a:lnTo>
                  <a:close/>
                  <a:moveTo>
                    <a:pt x="63" y="1"/>
                  </a:moveTo>
                  <a:cubicBezTo>
                    <a:pt x="42" y="1"/>
                    <a:pt x="21" y="22"/>
                    <a:pt x="21" y="43"/>
                  </a:cubicBezTo>
                  <a:lnTo>
                    <a:pt x="0" y="443"/>
                  </a:lnTo>
                  <a:cubicBezTo>
                    <a:pt x="0" y="485"/>
                    <a:pt x="21" y="517"/>
                    <a:pt x="52" y="527"/>
                  </a:cubicBezTo>
                  <a:cubicBezTo>
                    <a:pt x="63" y="538"/>
                    <a:pt x="73" y="538"/>
                    <a:pt x="84" y="538"/>
                  </a:cubicBezTo>
                  <a:cubicBezTo>
                    <a:pt x="116" y="538"/>
                    <a:pt x="137" y="527"/>
                    <a:pt x="158" y="506"/>
                  </a:cubicBezTo>
                  <a:lnTo>
                    <a:pt x="410" y="190"/>
                  </a:lnTo>
                  <a:cubicBezTo>
                    <a:pt x="431" y="180"/>
                    <a:pt x="421" y="159"/>
                    <a:pt x="410" y="138"/>
                  </a:cubicBezTo>
                  <a:cubicBezTo>
                    <a:pt x="358" y="96"/>
                    <a:pt x="305" y="64"/>
                    <a:pt x="242" y="43"/>
                  </a:cubicBezTo>
                  <a:cubicBezTo>
                    <a:pt x="190" y="22"/>
                    <a:pt x="126" y="12"/>
                    <a:pt x="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90" name="Google Shape;1690;p56"/>
            <p:cNvSpPr/>
            <p:nvPr/>
          </p:nvSpPr>
          <p:spPr>
            <a:xfrm>
              <a:off x="2752005" y="1536380"/>
              <a:ext cx="44710" cy="55472"/>
            </a:xfrm>
            <a:custGeom>
              <a:avLst/>
              <a:gdLst/>
              <a:ahLst/>
              <a:cxnLst/>
              <a:rect l="l" t="t" r="r" b="b"/>
              <a:pathLst>
                <a:path w="1292" h="1603" extrusionOk="0">
                  <a:moveTo>
                    <a:pt x="503" y="1"/>
                  </a:moveTo>
                  <a:lnTo>
                    <a:pt x="356" y="222"/>
                  </a:lnTo>
                  <a:lnTo>
                    <a:pt x="113" y="1148"/>
                  </a:lnTo>
                  <a:lnTo>
                    <a:pt x="8" y="1538"/>
                  </a:lnTo>
                  <a:cubicBezTo>
                    <a:pt x="1" y="1575"/>
                    <a:pt x="26" y="1603"/>
                    <a:pt x="56" y="1603"/>
                  </a:cubicBezTo>
                  <a:cubicBezTo>
                    <a:pt x="68" y="1603"/>
                    <a:pt x="80" y="1599"/>
                    <a:pt x="92" y="1590"/>
                  </a:cubicBezTo>
                  <a:lnTo>
                    <a:pt x="408" y="1337"/>
                  </a:lnTo>
                  <a:lnTo>
                    <a:pt x="1145" y="738"/>
                  </a:lnTo>
                  <a:lnTo>
                    <a:pt x="1292" y="516"/>
                  </a:lnTo>
                  <a:lnTo>
                    <a:pt x="50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91" name="Google Shape;1691;p56"/>
            <p:cNvSpPr/>
            <p:nvPr/>
          </p:nvSpPr>
          <p:spPr>
            <a:xfrm>
              <a:off x="2750794" y="1535272"/>
              <a:ext cx="47374" cy="57963"/>
            </a:xfrm>
            <a:custGeom>
              <a:avLst/>
              <a:gdLst/>
              <a:ahLst/>
              <a:cxnLst/>
              <a:rect l="l" t="t" r="r" b="b"/>
              <a:pathLst>
                <a:path w="1369" h="1675" extrusionOk="0">
                  <a:moveTo>
                    <a:pt x="548" y="85"/>
                  </a:moveTo>
                  <a:lnTo>
                    <a:pt x="1275" y="559"/>
                  </a:lnTo>
                  <a:lnTo>
                    <a:pt x="1158" y="749"/>
                  </a:lnTo>
                  <a:lnTo>
                    <a:pt x="106" y="1601"/>
                  </a:lnTo>
                  <a:lnTo>
                    <a:pt x="85" y="1601"/>
                  </a:lnTo>
                  <a:cubicBezTo>
                    <a:pt x="85" y="1591"/>
                    <a:pt x="75" y="1591"/>
                    <a:pt x="75" y="1580"/>
                  </a:cubicBezTo>
                  <a:lnTo>
                    <a:pt x="433" y="275"/>
                  </a:lnTo>
                  <a:lnTo>
                    <a:pt x="548" y="85"/>
                  </a:lnTo>
                  <a:close/>
                  <a:moveTo>
                    <a:pt x="527" y="1"/>
                  </a:moveTo>
                  <a:cubicBezTo>
                    <a:pt x="517" y="1"/>
                    <a:pt x="517" y="12"/>
                    <a:pt x="506" y="12"/>
                  </a:cubicBezTo>
                  <a:lnTo>
                    <a:pt x="370" y="233"/>
                  </a:lnTo>
                  <a:lnTo>
                    <a:pt x="359" y="243"/>
                  </a:lnTo>
                  <a:lnTo>
                    <a:pt x="12" y="1559"/>
                  </a:lnTo>
                  <a:cubicBezTo>
                    <a:pt x="1" y="1601"/>
                    <a:pt x="12" y="1633"/>
                    <a:pt x="43" y="1664"/>
                  </a:cubicBezTo>
                  <a:cubicBezTo>
                    <a:pt x="64" y="1675"/>
                    <a:pt x="75" y="1675"/>
                    <a:pt x="96" y="1675"/>
                  </a:cubicBezTo>
                  <a:cubicBezTo>
                    <a:pt x="117" y="1675"/>
                    <a:pt x="138" y="1664"/>
                    <a:pt x="148" y="1654"/>
                  </a:cubicBezTo>
                  <a:lnTo>
                    <a:pt x="1211" y="801"/>
                  </a:lnTo>
                  <a:lnTo>
                    <a:pt x="1211" y="791"/>
                  </a:lnTo>
                  <a:lnTo>
                    <a:pt x="1359" y="569"/>
                  </a:lnTo>
                  <a:cubicBezTo>
                    <a:pt x="1359" y="559"/>
                    <a:pt x="1369" y="548"/>
                    <a:pt x="1359" y="538"/>
                  </a:cubicBezTo>
                  <a:cubicBezTo>
                    <a:pt x="1359" y="527"/>
                    <a:pt x="1359" y="527"/>
                    <a:pt x="1348" y="517"/>
                  </a:cubicBezTo>
                  <a:lnTo>
                    <a:pt x="5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92" name="Google Shape;1692;p56"/>
            <p:cNvSpPr/>
            <p:nvPr/>
          </p:nvSpPr>
          <p:spPr>
            <a:xfrm>
              <a:off x="2766469" y="1274976"/>
              <a:ext cx="200363" cy="283657"/>
            </a:xfrm>
            <a:custGeom>
              <a:avLst/>
              <a:gdLst/>
              <a:ahLst/>
              <a:cxnLst/>
              <a:rect l="l" t="t" r="r" b="b"/>
              <a:pathLst>
                <a:path w="5790" h="8197" extrusionOk="0">
                  <a:moveTo>
                    <a:pt x="236" y="7887"/>
                  </a:moveTo>
                  <a:cubicBezTo>
                    <a:pt x="235" y="7889"/>
                    <a:pt x="234" y="7890"/>
                    <a:pt x="232" y="7892"/>
                  </a:cubicBezTo>
                  <a:cubicBezTo>
                    <a:pt x="232" y="7893"/>
                    <a:pt x="232" y="7894"/>
                    <a:pt x="232" y="7895"/>
                  </a:cubicBezTo>
                  <a:lnTo>
                    <a:pt x="232" y="7895"/>
                  </a:lnTo>
                  <a:cubicBezTo>
                    <a:pt x="234" y="7893"/>
                    <a:pt x="235" y="7890"/>
                    <a:pt x="236" y="7887"/>
                  </a:cubicBezTo>
                  <a:close/>
                  <a:moveTo>
                    <a:pt x="232" y="7895"/>
                  </a:moveTo>
                  <a:cubicBezTo>
                    <a:pt x="229" y="7901"/>
                    <a:pt x="225" y="7907"/>
                    <a:pt x="221" y="7913"/>
                  </a:cubicBezTo>
                  <a:cubicBezTo>
                    <a:pt x="231" y="7903"/>
                    <a:pt x="232" y="7902"/>
                    <a:pt x="232" y="7895"/>
                  </a:cubicBezTo>
                  <a:close/>
                  <a:moveTo>
                    <a:pt x="5079" y="0"/>
                  </a:moveTo>
                  <a:cubicBezTo>
                    <a:pt x="5029" y="0"/>
                    <a:pt x="4980" y="26"/>
                    <a:pt x="4947" y="71"/>
                  </a:cubicBezTo>
                  <a:lnTo>
                    <a:pt x="1" y="7681"/>
                  </a:lnTo>
                  <a:cubicBezTo>
                    <a:pt x="27" y="7665"/>
                    <a:pt x="58" y="7657"/>
                    <a:pt x="90" y="7657"/>
                  </a:cubicBezTo>
                  <a:cubicBezTo>
                    <a:pt x="122" y="7657"/>
                    <a:pt x="153" y="7665"/>
                    <a:pt x="179" y="7681"/>
                  </a:cubicBezTo>
                  <a:cubicBezTo>
                    <a:pt x="245" y="7728"/>
                    <a:pt x="269" y="7816"/>
                    <a:pt x="236" y="7887"/>
                  </a:cubicBezTo>
                  <a:lnTo>
                    <a:pt x="236" y="7887"/>
                  </a:lnTo>
                  <a:cubicBezTo>
                    <a:pt x="268" y="7852"/>
                    <a:pt x="313" y="7835"/>
                    <a:pt x="359" y="7835"/>
                  </a:cubicBezTo>
                  <a:cubicBezTo>
                    <a:pt x="391" y="7835"/>
                    <a:pt x="424" y="7843"/>
                    <a:pt x="453" y="7860"/>
                  </a:cubicBezTo>
                  <a:cubicBezTo>
                    <a:pt x="516" y="7913"/>
                    <a:pt x="537" y="7997"/>
                    <a:pt x="506" y="8070"/>
                  </a:cubicBezTo>
                  <a:cubicBezTo>
                    <a:pt x="506" y="8081"/>
                    <a:pt x="495" y="8081"/>
                    <a:pt x="495" y="8091"/>
                  </a:cubicBezTo>
                  <a:cubicBezTo>
                    <a:pt x="528" y="8038"/>
                    <a:pt x="578" y="8010"/>
                    <a:pt x="629" y="8010"/>
                  </a:cubicBezTo>
                  <a:cubicBezTo>
                    <a:pt x="659" y="8010"/>
                    <a:pt x="689" y="8020"/>
                    <a:pt x="716" y="8039"/>
                  </a:cubicBezTo>
                  <a:cubicBezTo>
                    <a:pt x="780" y="8070"/>
                    <a:pt x="801" y="8133"/>
                    <a:pt x="790" y="8197"/>
                  </a:cubicBezTo>
                  <a:lnTo>
                    <a:pt x="5736" y="588"/>
                  </a:lnTo>
                  <a:cubicBezTo>
                    <a:pt x="5789" y="514"/>
                    <a:pt x="5757" y="408"/>
                    <a:pt x="5684" y="366"/>
                  </a:cubicBezTo>
                  <a:lnTo>
                    <a:pt x="5168" y="29"/>
                  </a:lnTo>
                  <a:cubicBezTo>
                    <a:pt x="5140" y="10"/>
                    <a:pt x="5110" y="0"/>
                    <a:pt x="50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93" name="Google Shape;1693;p56"/>
            <p:cNvSpPr/>
            <p:nvPr/>
          </p:nvSpPr>
          <p:spPr>
            <a:xfrm>
              <a:off x="2765362" y="1273661"/>
              <a:ext cx="202924" cy="286080"/>
            </a:xfrm>
            <a:custGeom>
              <a:avLst/>
              <a:gdLst/>
              <a:ahLst/>
              <a:cxnLst/>
              <a:rect l="l" t="t" r="r" b="b"/>
              <a:pathLst>
                <a:path w="5864" h="8267" extrusionOk="0">
                  <a:moveTo>
                    <a:pt x="5113" y="77"/>
                  </a:moveTo>
                  <a:cubicBezTo>
                    <a:pt x="5136" y="77"/>
                    <a:pt x="5160" y="84"/>
                    <a:pt x="5179" y="99"/>
                  </a:cubicBezTo>
                  <a:lnTo>
                    <a:pt x="5695" y="436"/>
                  </a:lnTo>
                  <a:cubicBezTo>
                    <a:pt x="5758" y="467"/>
                    <a:pt x="5779" y="552"/>
                    <a:pt x="5737" y="605"/>
                  </a:cubicBezTo>
                  <a:lnTo>
                    <a:pt x="843" y="8129"/>
                  </a:lnTo>
                  <a:cubicBezTo>
                    <a:pt x="833" y="8098"/>
                    <a:pt x="801" y="8066"/>
                    <a:pt x="769" y="8045"/>
                  </a:cubicBezTo>
                  <a:cubicBezTo>
                    <a:pt x="737" y="8024"/>
                    <a:pt x="706" y="8014"/>
                    <a:pt x="664" y="8014"/>
                  </a:cubicBezTo>
                  <a:cubicBezTo>
                    <a:pt x="653" y="8014"/>
                    <a:pt x="632" y="8014"/>
                    <a:pt x="622" y="8024"/>
                  </a:cubicBezTo>
                  <a:lnTo>
                    <a:pt x="590" y="8024"/>
                  </a:lnTo>
                  <a:cubicBezTo>
                    <a:pt x="590" y="7961"/>
                    <a:pt x="559" y="7909"/>
                    <a:pt x="496" y="7867"/>
                  </a:cubicBezTo>
                  <a:cubicBezTo>
                    <a:pt x="465" y="7848"/>
                    <a:pt x="431" y="7837"/>
                    <a:pt x="395" y="7837"/>
                  </a:cubicBezTo>
                  <a:cubicBezTo>
                    <a:pt x="369" y="7837"/>
                    <a:pt x="343" y="7843"/>
                    <a:pt x="316" y="7856"/>
                  </a:cubicBezTo>
                  <a:cubicBezTo>
                    <a:pt x="316" y="7793"/>
                    <a:pt x="285" y="7729"/>
                    <a:pt x="232" y="7698"/>
                  </a:cubicBezTo>
                  <a:cubicBezTo>
                    <a:pt x="190" y="7666"/>
                    <a:pt x="159" y="7656"/>
                    <a:pt x="117" y="7656"/>
                  </a:cubicBezTo>
                  <a:lnTo>
                    <a:pt x="5010" y="131"/>
                  </a:lnTo>
                  <a:cubicBezTo>
                    <a:pt x="5031" y="98"/>
                    <a:pt x="5072" y="77"/>
                    <a:pt x="5113" y="77"/>
                  </a:cubicBezTo>
                  <a:close/>
                  <a:moveTo>
                    <a:pt x="5113" y="0"/>
                  </a:moveTo>
                  <a:cubicBezTo>
                    <a:pt x="5100" y="0"/>
                    <a:pt x="5087" y="2"/>
                    <a:pt x="5074" y="4"/>
                  </a:cubicBezTo>
                  <a:cubicBezTo>
                    <a:pt x="5021" y="15"/>
                    <a:pt x="4979" y="46"/>
                    <a:pt x="4947" y="88"/>
                  </a:cubicBezTo>
                  <a:lnTo>
                    <a:pt x="12" y="7698"/>
                  </a:lnTo>
                  <a:cubicBezTo>
                    <a:pt x="1" y="7719"/>
                    <a:pt x="1" y="7729"/>
                    <a:pt x="12" y="7740"/>
                  </a:cubicBezTo>
                  <a:cubicBezTo>
                    <a:pt x="18" y="7753"/>
                    <a:pt x="27" y="7758"/>
                    <a:pt x="36" y="7758"/>
                  </a:cubicBezTo>
                  <a:cubicBezTo>
                    <a:pt x="43" y="7758"/>
                    <a:pt x="49" y="7755"/>
                    <a:pt x="54" y="7750"/>
                  </a:cubicBezTo>
                  <a:cubicBezTo>
                    <a:pt x="75" y="7740"/>
                    <a:pt x="98" y="7735"/>
                    <a:pt x="122" y="7735"/>
                  </a:cubicBezTo>
                  <a:cubicBezTo>
                    <a:pt x="146" y="7735"/>
                    <a:pt x="169" y="7740"/>
                    <a:pt x="190" y="7750"/>
                  </a:cubicBezTo>
                  <a:cubicBezTo>
                    <a:pt x="211" y="7771"/>
                    <a:pt x="232" y="7803"/>
                    <a:pt x="243" y="7835"/>
                  </a:cubicBezTo>
                  <a:cubicBezTo>
                    <a:pt x="253" y="7867"/>
                    <a:pt x="243" y="7898"/>
                    <a:pt x="222" y="7930"/>
                  </a:cubicBezTo>
                  <a:cubicBezTo>
                    <a:pt x="211" y="7951"/>
                    <a:pt x="222" y="7972"/>
                    <a:pt x="232" y="7982"/>
                  </a:cubicBezTo>
                  <a:cubicBezTo>
                    <a:pt x="238" y="7985"/>
                    <a:pt x="245" y="7987"/>
                    <a:pt x="251" y="7987"/>
                  </a:cubicBezTo>
                  <a:cubicBezTo>
                    <a:pt x="265" y="7987"/>
                    <a:pt x="278" y="7979"/>
                    <a:pt x="285" y="7972"/>
                  </a:cubicBezTo>
                  <a:cubicBezTo>
                    <a:pt x="285" y="7961"/>
                    <a:pt x="295" y="7961"/>
                    <a:pt x="295" y="7951"/>
                  </a:cubicBezTo>
                  <a:cubicBezTo>
                    <a:pt x="321" y="7925"/>
                    <a:pt x="358" y="7911"/>
                    <a:pt x="395" y="7911"/>
                  </a:cubicBezTo>
                  <a:cubicBezTo>
                    <a:pt x="419" y="7911"/>
                    <a:pt x="443" y="7917"/>
                    <a:pt x="464" y="7930"/>
                  </a:cubicBezTo>
                  <a:cubicBezTo>
                    <a:pt x="517" y="7961"/>
                    <a:pt x="538" y="8035"/>
                    <a:pt x="506" y="8087"/>
                  </a:cubicBezTo>
                  <a:cubicBezTo>
                    <a:pt x="506" y="8098"/>
                    <a:pt x="496" y="8098"/>
                    <a:pt x="496" y="8108"/>
                  </a:cubicBezTo>
                  <a:cubicBezTo>
                    <a:pt x="485" y="8119"/>
                    <a:pt x="496" y="8140"/>
                    <a:pt x="506" y="8161"/>
                  </a:cubicBezTo>
                  <a:cubicBezTo>
                    <a:pt x="512" y="8164"/>
                    <a:pt x="518" y="8165"/>
                    <a:pt x="524" y="8165"/>
                  </a:cubicBezTo>
                  <a:cubicBezTo>
                    <a:pt x="538" y="8165"/>
                    <a:pt x="551" y="8158"/>
                    <a:pt x="559" y="8150"/>
                  </a:cubicBezTo>
                  <a:cubicBezTo>
                    <a:pt x="580" y="8119"/>
                    <a:pt x="601" y="8098"/>
                    <a:pt x="643" y="8087"/>
                  </a:cubicBezTo>
                  <a:cubicBezTo>
                    <a:pt x="674" y="8087"/>
                    <a:pt x="706" y="8087"/>
                    <a:pt x="737" y="8108"/>
                  </a:cubicBezTo>
                  <a:cubicBezTo>
                    <a:pt x="769" y="8129"/>
                    <a:pt x="790" y="8182"/>
                    <a:pt x="790" y="8224"/>
                  </a:cubicBezTo>
                  <a:cubicBezTo>
                    <a:pt x="790" y="8246"/>
                    <a:pt x="801" y="8256"/>
                    <a:pt x="812" y="8267"/>
                  </a:cubicBezTo>
                  <a:lnTo>
                    <a:pt x="822" y="8267"/>
                  </a:lnTo>
                  <a:cubicBezTo>
                    <a:pt x="843" y="8267"/>
                    <a:pt x="854" y="8267"/>
                    <a:pt x="854" y="8256"/>
                  </a:cubicBezTo>
                  <a:lnTo>
                    <a:pt x="5800" y="647"/>
                  </a:lnTo>
                  <a:cubicBezTo>
                    <a:pt x="5863" y="552"/>
                    <a:pt x="5831" y="436"/>
                    <a:pt x="5737" y="373"/>
                  </a:cubicBezTo>
                  <a:lnTo>
                    <a:pt x="5221" y="36"/>
                  </a:lnTo>
                  <a:cubicBezTo>
                    <a:pt x="5189" y="12"/>
                    <a:pt x="5152" y="0"/>
                    <a:pt x="51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94" name="Google Shape;1694;p56"/>
            <p:cNvSpPr/>
            <p:nvPr/>
          </p:nvSpPr>
          <p:spPr>
            <a:xfrm>
              <a:off x="2923436" y="1289095"/>
              <a:ext cx="33913" cy="28099"/>
            </a:xfrm>
            <a:custGeom>
              <a:avLst/>
              <a:gdLst/>
              <a:ahLst/>
              <a:cxnLst/>
              <a:rect l="l" t="t" r="r" b="b"/>
              <a:pathLst>
                <a:path w="980" h="812" extrusionOk="0">
                  <a:moveTo>
                    <a:pt x="190" y="0"/>
                  </a:moveTo>
                  <a:lnTo>
                    <a:pt x="0" y="295"/>
                  </a:lnTo>
                  <a:lnTo>
                    <a:pt x="790" y="811"/>
                  </a:lnTo>
                  <a:lnTo>
                    <a:pt x="980" y="516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95" name="Google Shape;1695;p56"/>
            <p:cNvSpPr/>
            <p:nvPr/>
          </p:nvSpPr>
          <p:spPr>
            <a:xfrm>
              <a:off x="2921983" y="1287849"/>
              <a:ext cx="36820" cy="30418"/>
            </a:xfrm>
            <a:custGeom>
              <a:avLst/>
              <a:gdLst/>
              <a:ahLst/>
              <a:cxnLst/>
              <a:rect l="l" t="t" r="r" b="b"/>
              <a:pathLst>
                <a:path w="1064" h="879" extrusionOk="0">
                  <a:moveTo>
                    <a:pt x="243" y="89"/>
                  </a:moveTo>
                  <a:lnTo>
                    <a:pt x="969" y="563"/>
                  </a:lnTo>
                  <a:lnTo>
                    <a:pt x="821" y="794"/>
                  </a:lnTo>
                  <a:lnTo>
                    <a:pt x="95" y="321"/>
                  </a:lnTo>
                  <a:lnTo>
                    <a:pt x="243" y="89"/>
                  </a:lnTo>
                  <a:close/>
                  <a:moveTo>
                    <a:pt x="240" y="0"/>
                  </a:moveTo>
                  <a:cubicBezTo>
                    <a:pt x="238" y="0"/>
                    <a:pt x="236" y="1"/>
                    <a:pt x="232" y="5"/>
                  </a:cubicBezTo>
                  <a:cubicBezTo>
                    <a:pt x="222" y="5"/>
                    <a:pt x="211" y="5"/>
                    <a:pt x="201" y="15"/>
                  </a:cubicBezTo>
                  <a:lnTo>
                    <a:pt x="11" y="310"/>
                  </a:lnTo>
                  <a:cubicBezTo>
                    <a:pt x="0" y="331"/>
                    <a:pt x="11" y="352"/>
                    <a:pt x="21" y="363"/>
                  </a:cubicBezTo>
                  <a:lnTo>
                    <a:pt x="811" y="878"/>
                  </a:lnTo>
                  <a:lnTo>
                    <a:pt x="842" y="878"/>
                  </a:lnTo>
                  <a:cubicBezTo>
                    <a:pt x="853" y="878"/>
                    <a:pt x="853" y="878"/>
                    <a:pt x="863" y="868"/>
                  </a:cubicBezTo>
                  <a:lnTo>
                    <a:pt x="1053" y="573"/>
                  </a:lnTo>
                  <a:cubicBezTo>
                    <a:pt x="1064" y="552"/>
                    <a:pt x="1064" y="531"/>
                    <a:pt x="1043" y="520"/>
                  </a:cubicBezTo>
                  <a:lnTo>
                    <a:pt x="253" y="5"/>
                  </a:lnTo>
                  <a:cubicBezTo>
                    <a:pt x="246" y="5"/>
                    <a:pt x="244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96" name="Google Shape;1696;p56"/>
            <p:cNvSpPr/>
            <p:nvPr/>
          </p:nvSpPr>
          <p:spPr>
            <a:xfrm>
              <a:off x="2759929" y="1558561"/>
              <a:ext cx="30245" cy="24846"/>
            </a:xfrm>
            <a:custGeom>
              <a:avLst/>
              <a:gdLst/>
              <a:ahLst/>
              <a:cxnLst/>
              <a:rect l="l" t="t" r="r" b="b"/>
              <a:pathLst>
                <a:path w="874" h="718" extrusionOk="0">
                  <a:moveTo>
                    <a:pt x="826" y="0"/>
                  </a:moveTo>
                  <a:cubicBezTo>
                    <a:pt x="818" y="0"/>
                    <a:pt x="809" y="4"/>
                    <a:pt x="800" y="13"/>
                  </a:cubicBezTo>
                  <a:lnTo>
                    <a:pt x="21" y="654"/>
                  </a:lnTo>
                  <a:cubicBezTo>
                    <a:pt x="0" y="665"/>
                    <a:pt x="0" y="696"/>
                    <a:pt x="10" y="707"/>
                  </a:cubicBezTo>
                  <a:cubicBezTo>
                    <a:pt x="21" y="717"/>
                    <a:pt x="31" y="717"/>
                    <a:pt x="42" y="717"/>
                  </a:cubicBezTo>
                  <a:lnTo>
                    <a:pt x="63" y="717"/>
                  </a:lnTo>
                  <a:lnTo>
                    <a:pt x="852" y="65"/>
                  </a:lnTo>
                  <a:cubicBezTo>
                    <a:pt x="863" y="55"/>
                    <a:pt x="873" y="34"/>
                    <a:pt x="852" y="13"/>
                  </a:cubicBezTo>
                  <a:cubicBezTo>
                    <a:pt x="847" y="6"/>
                    <a:pt x="837" y="0"/>
                    <a:pt x="8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97" name="Google Shape;1697;p56"/>
            <p:cNvSpPr/>
            <p:nvPr/>
          </p:nvSpPr>
          <p:spPr>
            <a:xfrm>
              <a:off x="2789793" y="1297677"/>
              <a:ext cx="168284" cy="256977"/>
            </a:xfrm>
            <a:custGeom>
              <a:avLst/>
              <a:gdLst/>
              <a:ahLst/>
              <a:cxnLst/>
              <a:rect l="l" t="t" r="r" b="b"/>
              <a:pathLst>
                <a:path w="4863" h="7426" extrusionOk="0">
                  <a:moveTo>
                    <a:pt x="4824" y="1"/>
                  </a:moveTo>
                  <a:cubicBezTo>
                    <a:pt x="4809" y="1"/>
                    <a:pt x="4796" y="8"/>
                    <a:pt x="4789" y="16"/>
                  </a:cubicBezTo>
                  <a:lnTo>
                    <a:pt x="21" y="7362"/>
                  </a:lnTo>
                  <a:cubicBezTo>
                    <a:pt x="0" y="7383"/>
                    <a:pt x="10" y="7404"/>
                    <a:pt x="31" y="7414"/>
                  </a:cubicBezTo>
                  <a:lnTo>
                    <a:pt x="42" y="7425"/>
                  </a:lnTo>
                  <a:cubicBezTo>
                    <a:pt x="63" y="7425"/>
                    <a:pt x="74" y="7414"/>
                    <a:pt x="74" y="7404"/>
                  </a:cubicBezTo>
                  <a:lnTo>
                    <a:pt x="4852" y="58"/>
                  </a:lnTo>
                  <a:cubicBezTo>
                    <a:pt x="4863" y="37"/>
                    <a:pt x="4852" y="16"/>
                    <a:pt x="4842" y="5"/>
                  </a:cubicBezTo>
                  <a:cubicBezTo>
                    <a:pt x="4836" y="2"/>
                    <a:pt x="4829" y="1"/>
                    <a:pt x="48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98" name="Google Shape;1698;p56"/>
            <p:cNvSpPr/>
            <p:nvPr/>
          </p:nvSpPr>
          <p:spPr>
            <a:xfrm>
              <a:off x="2958041" y="1286672"/>
              <a:ext cx="7336" cy="8997"/>
            </a:xfrm>
            <a:custGeom>
              <a:avLst/>
              <a:gdLst/>
              <a:ahLst/>
              <a:cxnLst/>
              <a:rect l="l" t="t" r="r" b="b"/>
              <a:pathLst>
                <a:path w="212" h="260" extrusionOk="0">
                  <a:moveTo>
                    <a:pt x="165" y="1"/>
                  </a:moveTo>
                  <a:cubicBezTo>
                    <a:pt x="154" y="1"/>
                    <a:pt x="144" y="6"/>
                    <a:pt x="137" y="18"/>
                  </a:cubicBezTo>
                  <a:lnTo>
                    <a:pt x="11" y="208"/>
                  </a:lnTo>
                  <a:cubicBezTo>
                    <a:pt x="1" y="218"/>
                    <a:pt x="11" y="239"/>
                    <a:pt x="22" y="250"/>
                  </a:cubicBezTo>
                  <a:cubicBezTo>
                    <a:pt x="32" y="260"/>
                    <a:pt x="32" y="260"/>
                    <a:pt x="43" y="260"/>
                  </a:cubicBezTo>
                  <a:cubicBezTo>
                    <a:pt x="53" y="260"/>
                    <a:pt x="64" y="250"/>
                    <a:pt x="74" y="239"/>
                  </a:cubicBezTo>
                  <a:lnTo>
                    <a:pt x="200" y="60"/>
                  </a:lnTo>
                  <a:cubicBezTo>
                    <a:pt x="211" y="39"/>
                    <a:pt x="200" y="18"/>
                    <a:pt x="190" y="7"/>
                  </a:cubicBezTo>
                  <a:cubicBezTo>
                    <a:pt x="182" y="3"/>
                    <a:pt x="173" y="1"/>
                    <a:pt x="1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99" name="Google Shape;1699;p56"/>
            <p:cNvSpPr/>
            <p:nvPr/>
          </p:nvSpPr>
          <p:spPr>
            <a:xfrm>
              <a:off x="2752005" y="1576071"/>
              <a:ext cx="14119" cy="15780"/>
            </a:xfrm>
            <a:custGeom>
              <a:avLst/>
              <a:gdLst/>
              <a:ahLst/>
              <a:cxnLst/>
              <a:rect l="l" t="t" r="r" b="b"/>
              <a:pathLst>
                <a:path w="408" h="456" extrusionOk="0">
                  <a:moveTo>
                    <a:pt x="113" y="1"/>
                  </a:moveTo>
                  <a:lnTo>
                    <a:pt x="8" y="391"/>
                  </a:lnTo>
                  <a:cubicBezTo>
                    <a:pt x="1" y="428"/>
                    <a:pt x="26" y="456"/>
                    <a:pt x="56" y="456"/>
                  </a:cubicBezTo>
                  <a:cubicBezTo>
                    <a:pt x="68" y="456"/>
                    <a:pt x="80" y="452"/>
                    <a:pt x="92" y="443"/>
                  </a:cubicBezTo>
                  <a:lnTo>
                    <a:pt x="408" y="190"/>
                  </a:lnTo>
                  <a:cubicBezTo>
                    <a:pt x="377" y="148"/>
                    <a:pt x="324" y="106"/>
                    <a:pt x="271" y="75"/>
                  </a:cubicBezTo>
                  <a:cubicBezTo>
                    <a:pt x="229" y="43"/>
                    <a:pt x="166" y="12"/>
                    <a:pt x="1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700" name="Google Shape;1700;p56"/>
            <p:cNvSpPr/>
            <p:nvPr/>
          </p:nvSpPr>
          <p:spPr>
            <a:xfrm>
              <a:off x="2750794" y="1574860"/>
              <a:ext cx="16783" cy="18375"/>
            </a:xfrm>
            <a:custGeom>
              <a:avLst/>
              <a:gdLst/>
              <a:ahLst/>
              <a:cxnLst/>
              <a:rect l="l" t="t" r="r" b="b"/>
              <a:pathLst>
                <a:path w="485" h="531" extrusionOk="0">
                  <a:moveTo>
                    <a:pt x="169" y="78"/>
                  </a:moveTo>
                  <a:cubicBezTo>
                    <a:pt x="211" y="99"/>
                    <a:pt x="253" y="110"/>
                    <a:pt x="295" y="141"/>
                  </a:cubicBezTo>
                  <a:cubicBezTo>
                    <a:pt x="327" y="162"/>
                    <a:pt x="359" y="194"/>
                    <a:pt x="391" y="225"/>
                  </a:cubicBezTo>
                  <a:lnTo>
                    <a:pt x="106" y="457"/>
                  </a:lnTo>
                  <a:lnTo>
                    <a:pt x="85" y="457"/>
                  </a:lnTo>
                  <a:cubicBezTo>
                    <a:pt x="85" y="447"/>
                    <a:pt x="75" y="447"/>
                    <a:pt x="75" y="436"/>
                  </a:cubicBezTo>
                  <a:lnTo>
                    <a:pt x="169" y="78"/>
                  </a:lnTo>
                  <a:close/>
                  <a:moveTo>
                    <a:pt x="142" y="0"/>
                  </a:moveTo>
                  <a:cubicBezTo>
                    <a:pt x="127" y="0"/>
                    <a:pt x="114" y="10"/>
                    <a:pt x="106" y="26"/>
                  </a:cubicBezTo>
                  <a:lnTo>
                    <a:pt x="12" y="415"/>
                  </a:lnTo>
                  <a:cubicBezTo>
                    <a:pt x="1" y="457"/>
                    <a:pt x="12" y="489"/>
                    <a:pt x="43" y="520"/>
                  </a:cubicBezTo>
                  <a:cubicBezTo>
                    <a:pt x="64" y="531"/>
                    <a:pt x="75" y="531"/>
                    <a:pt x="96" y="531"/>
                  </a:cubicBezTo>
                  <a:cubicBezTo>
                    <a:pt x="117" y="531"/>
                    <a:pt x="138" y="520"/>
                    <a:pt x="148" y="510"/>
                  </a:cubicBezTo>
                  <a:lnTo>
                    <a:pt x="464" y="257"/>
                  </a:lnTo>
                  <a:cubicBezTo>
                    <a:pt x="485" y="246"/>
                    <a:pt x="485" y="225"/>
                    <a:pt x="475" y="204"/>
                  </a:cubicBezTo>
                  <a:cubicBezTo>
                    <a:pt x="433" y="152"/>
                    <a:pt x="380" y="110"/>
                    <a:pt x="327" y="78"/>
                  </a:cubicBezTo>
                  <a:cubicBezTo>
                    <a:pt x="274" y="36"/>
                    <a:pt x="222" y="15"/>
                    <a:pt x="159" y="5"/>
                  </a:cubicBezTo>
                  <a:cubicBezTo>
                    <a:pt x="153" y="2"/>
                    <a:pt x="148" y="0"/>
                    <a:pt x="1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701" name="Google Shape;1701;p56"/>
            <p:cNvSpPr/>
            <p:nvPr/>
          </p:nvSpPr>
          <p:spPr>
            <a:xfrm>
              <a:off x="2650371" y="1402702"/>
              <a:ext cx="57133" cy="41630"/>
            </a:xfrm>
            <a:custGeom>
              <a:avLst/>
              <a:gdLst/>
              <a:ahLst/>
              <a:cxnLst/>
              <a:rect l="l" t="t" r="r" b="b"/>
              <a:pathLst>
                <a:path w="1651" h="1203" extrusionOk="0">
                  <a:moveTo>
                    <a:pt x="1198" y="1"/>
                  </a:moveTo>
                  <a:lnTo>
                    <a:pt x="966" y="127"/>
                  </a:lnTo>
                  <a:lnTo>
                    <a:pt x="304" y="822"/>
                  </a:lnTo>
                  <a:lnTo>
                    <a:pt x="30" y="1107"/>
                  </a:lnTo>
                  <a:cubicBezTo>
                    <a:pt x="0" y="1145"/>
                    <a:pt x="25" y="1202"/>
                    <a:pt x="70" y="1202"/>
                  </a:cubicBezTo>
                  <a:cubicBezTo>
                    <a:pt x="74" y="1202"/>
                    <a:pt x="78" y="1202"/>
                    <a:pt x="82" y="1201"/>
                  </a:cubicBezTo>
                  <a:lnTo>
                    <a:pt x="482" y="1128"/>
                  </a:lnTo>
                  <a:lnTo>
                    <a:pt x="1419" y="948"/>
                  </a:lnTo>
                  <a:lnTo>
                    <a:pt x="1651" y="822"/>
                  </a:lnTo>
                  <a:lnTo>
                    <a:pt x="119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702" name="Google Shape;1702;p56"/>
            <p:cNvSpPr/>
            <p:nvPr/>
          </p:nvSpPr>
          <p:spPr>
            <a:xfrm>
              <a:off x="2649194" y="1401387"/>
              <a:ext cx="59763" cy="44329"/>
            </a:xfrm>
            <a:custGeom>
              <a:avLst/>
              <a:gdLst/>
              <a:ahLst/>
              <a:cxnLst/>
              <a:rect l="l" t="t" r="r" b="b"/>
              <a:pathLst>
                <a:path w="1727" h="1281" extrusionOk="0">
                  <a:moveTo>
                    <a:pt x="1211" y="81"/>
                  </a:moveTo>
                  <a:lnTo>
                    <a:pt x="1632" y="850"/>
                  </a:lnTo>
                  <a:lnTo>
                    <a:pt x="1432" y="955"/>
                  </a:lnTo>
                  <a:lnTo>
                    <a:pt x="106" y="1208"/>
                  </a:lnTo>
                  <a:cubicBezTo>
                    <a:pt x="95" y="1208"/>
                    <a:pt x="95" y="1197"/>
                    <a:pt x="85" y="1197"/>
                  </a:cubicBezTo>
                  <a:cubicBezTo>
                    <a:pt x="85" y="1197"/>
                    <a:pt x="85" y="1187"/>
                    <a:pt x="95" y="1176"/>
                  </a:cubicBezTo>
                  <a:lnTo>
                    <a:pt x="1021" y="186"/>
                  </a:lnTo>
                  <a:lnTo>
                    <a:pt x="1211" y="81"/>
                  </a:lnTo>
                  <a:close/>
                  <a:moveTo>
                    <a:pt x="1236" y="1"/>
                  </a:moveTo>
                  <a:cubicBezTo>
                    <a:pt x="1228" y="1"/>
                    <a:pt x="1220" y="3"/>
                    <a:pt x="1211" y="8"/>
                  </a:cubicBezTo>
                  <a:lnTo>
                    <a:pt x="979" y="134"/>
                  </a:lnTo>
                  <a:lnTo>
                    <a:pt x="969" y="134"/>
                  </a:lnTo>
                  <a:lnTo>
                    <a:pt x="43" y="1123"/>
                  </a:lnTo>
                  <a:cubicBezTo>
                    <a:pt x="11" y="1155"/>
                    <a:pt x="1" y="1197"/>
                    <a:pt x="22" y="1229"/>
                  </a:cubicBezTo>
                  <a:cubicBezTo>
                    <a:pt x="43" y="1260"/>
                    <a:pt x="74" y="1281"/>
                    <a:pt x="106" y="1281"/>
                  </a:cubicBezTo>
                  <a:lnTo>
                    <a:pt x="127" y="1281"/>
                  </a:lnTo>
                  <a:lnTo>
                    <a:pt x="1453" y="1018"/>
                  </a:lnTo>
                  <a:lnTo>
                    <a:pt x="1463" y="1018"/>
                  </a:lnTo>
                  <a:lnTo>
                    <a:pt x="1695" y="892"/>
                  </a:lnTo>
                  <a:cubicBezTo>
                    <a:pt x="1716" y="881"/>
                    <a:pt x="1727" y="860"/>
                    <a:pt x="1716" y="839"/>
                  </a:cubicBezTo>
                  <a:lnTo>
                    <a:pt x="1264" y="18"/>
                  </a:lnTo>
                  <a:cubicBezTo>
                    <a:pt x="1257" y="6"/>
                    <a:pt x="1248" y="1"/>
                    <a:pt x="12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703" name="Google Shape;1703;p56"/>
            <p:cNvSpPr/>
            <p:nvPr/>
          </p:nvSpPr>
          <p:spPr>
            <a:xfrm>
              <a:off x="2687086" y="1253486"/>
              <a:ext cx="294662" cy="180257"/>
            </a:xfrm>
            <a:custGeom>
              <a:avLst/>
              <a:gdLst/>
              <a:ahLst/>
              <a:cxnLst/>
              <a:rect l="l" t="t" r="r" b="b"/>
              <a:pathLst>
                <a:path w="8515" h="5209" extrusionOk="0">
                  <a:moveTo>
                    <a:pt x="261" y="4957"/>
                  </a:moveTo>
                  <a:lnTo>
                    <a:pt x="261" y="4957"/>
                  </a:lnTo>
                  <a:cubicBezTo>
                    <a:pt x="255" y="4960"/>
                    <a:pt x="248" y="4962"/>
                    <a:pt x="242" y="4966"/>
                  </a:cubicBezTo>
                  <a:cubicBezTo>
                    <a:pt x="252" y="4966"/>
                    <a:pt x="253" y="4966"/>
                    <a:pt x="261" y="4957"/>
                  </a:cubicBezTo>
                  <a:close/>
                  <a:moveTo>
                    <a:pt x="8035" y="0"/>
                  </a:moveTo>
                  <a:cubicBezTo>
                    <a:pt x="8009" y="0"/>
                    <a:pt x="7983" y="6"/>
                    <a:pt x="7957" y="19"/>
                  </a:cubicBezTo>
                  <a:lnTo>
                    <a:pt x="0" y="4376"/>
                  </a:lnTo>
                  <a:cubicBezTo>
                    <a:pt x="63" y="4376"/>
                    <a:pt x="127" y="4408"/>
                    <a:pt x="158" y="4460"/>
                  </a:cubicBezTo>
                  <a:cubicBezTo>
                    <a:pt x="200" y="4545"/>
                    <a:pt x="169" y="4640"/>
                    <a:pt x="85" y="4682"/>
                  </a:cubicBezTo>
                  <a:cubicBezTo>
                    <a:pt x="95" y="4682"/>
                    <a:pt x="106" y="4682"/>
                    <a:pt x="106" y="4671"/>
                  </a:cubicBezTo>
                  <a:cubicBezTo>
                    <a:pt x="121" y="4666"/>
                    <a:pt x="137" y="4664"/>
                    <a:pt x="153" y="4664"/>
                  </a:cubicBezTo>
                  <a:cubicBezTo>
                    <a:pt x="216" y="4664"/>
                    <a:pt x="280" y="4695"/>
                    <a:pt x="305" y="4745"/>
                  </a:cubicBezTo>
                  <a:cubicBezTo>
                    <a:pt x="347" y="4818"/>
                    <a:pt x="326" y="4913"/>
                    <a:pt x="263" y="4955"/>
                  </a:cubicBezTo>
                  <a:cubicBezTo>
                    <a:pt x="262" y="4956"/>
                    <a:pt x="262" y="4957"/>
                    <a:pt x="261" y="4957"/>
                  </a:cubicBezTo>
                  <a:lnTo>
                    <a:pt x="261" y="4957"/>
                  </a:lnTo>
                  <a:cubicBezTo>
                    <a:pt x="280" y="4950"/>
                    <a:pt x="299" y="4947"/>
                    <a:pt x="318" y="4947"/>
                  </a:cubicBezTo>
                  <a:cubicBezTo>
                    <a:pt x="378" y="4947"/>
                    <a:pt x="434" y="4980"/>
                    <a:pt x="463" y="5040"/>
                  </a:cubicBezTo>
                  <a:cubicBezTo>
                    <a:pt x="495" y="5092"/>
                    <a:pt x="495" y="5155"/>
                    <a:pt x="452" y="5208"/>
                  </a:cubicBezTo>
                  <a:lnTo>
                    <a:pt x="8409" y="851"/>
                  </a:lnTo>
                  <a:cubicBezTo>
                    <a:pt x="8493" y="809"/>
                    <a:pt x="8514" y="703"/>
                    <a:pt x="8472" y="629"/>
                  </a:cubicBezTo>
                  <a:lnTo>
                    <a:pt x="8178" y="82"/>
                  </a:lnTo>
                  <a:cubicBezTo>
                    <a:pt x="8148" y="31"/>
                    <a:pt x="8094" y="0"/>
                    <a:pt x="8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704" name="Google Shape;1704;p56"/>
            <p:cNvSpPr/>
            <p:nvPr/>
          </p:nvSpPr>
          <p:spPr>
            <a:xfrm>
              <a:off x="2685979" y="1252275"/>
              <a:ext cx="297222" cy="182541"/>
            </a:xfrm>
            <a:custGeom>
              <a:avLst/>
              <a:gdLst/>
              <a:ahLst/>
              <a:cxnLst/>
              <a:rect l="l" t="t" r="r" b="b"/>
              <a:pathLst>
                <a:path w="8589" h="5275" extrusionOk="0">
                  <a:moveTo>
                    <a:pt x="8104" y="75"/>
                  </a:moveTo>
                  <a:cubicBezTo>
                    <a:pt x="8136" y="86"/>
                    <a:pt x="8167" y="107"/>
                    <a:pt x="8178" y="138"/>
                  </a:cubicBezTo>
                  <a:lnTo>
                    <a:pt x="8473" y="685"/>
                  </a:lnTo>
                  <a:cubicBezTo>
                    <a:pt x="8494" y="706"/>
                    <a:pt x="8494" y="749"/>
                    <a:pt x="8483" y="781"/>
                  </a:cubicBezTo>
                  <a:cubicBezTo>
                    <a:pt x="8473" y="812"/>
                    <a:pt x="8452" y="833"/>
                    <a:pt x="8431" y="854"/>
                  </a:cubicBezTo>
                  <a:lnTo>
                    <a:pt x="559" y="5159"/>
                  </a:lnTo>
                  <a:cubicBezTo>
                    <a:pt x="559" y="5127"/>
                    <a:pt x="548" y="5085"/>
                    <a:pt x="527" y="5054"/>
                  </a:cubicBezTo>
                  <a:cubicBezTo>
                    <a:pt x="495" y="4990"/>
                    <a:pt x="442" y="4958"/>
                    <a:pt x="379" y="4948"/>
                  </a:cubicBezTo>
                  <a:cubicBezTo>
                    <a:pt x="400" y="4895"/>
                    <a:pt x="400" y="4822"/>
                    <a:pt x="369" y="4769"/>
                  </a:cubicBezTo>
                  <a:cubicBezTo>
                    <a:pt x="337" y="4706"/>
                    <a:pt x="285" y="4675"/>
                    <a:pt x="222" y="4664"/>
                  </a:cubicBezTo>
                  <a:cubicBezTo>
                    <a:pt x="253" y="4612"/>
                    <a:pt x="253" y="4537"/>
                    <a:pt x="222" y="4485"/>
                  </a:cubicBezTo>
                  <a:cubicBezTo>
                    <a:pt x="201" y="4443"/>
                    <a:pt x="169" y="4422"/>
                    <a:pt x="138" y="4401"/>
                  </a:cubicBezTo>
                  <a:lnTo>
                    <a:pt x="8010" y="86"/>
                  </a:lnTo>
                  <a:cubicBezTo>
                    <a:pt x="8041" y="75"/>
                    <a:pt x="8073" y="75"/>
                    <a:pt x="8104" y="75"/>
                  </a:cubicBezTo>
                  <a:close/>
                  <a:moveTo>
                    <a:pt x="8067" y="0"/>
                  </a:moveTo>
                  <a:cubicBezTo>
                    <a:pt x="8035" y="0"/>
                    <a:pt x="8004" y="10"/>
                    <a:pt x="7978" y="23"/>
                  </a:cubicBezTo>
                  <a:lnTo>
                    <a:pt x="21" y="4380"/>
                  </a:lnTo>
                  <a:cubicBezTo>
                    <a:pt x="0" y="4390"/>
                    <a:pt x="0" y="4411"/>
                    <a:pt x="0" y="4422"/>
                  </a:cubicBezTo>
                  <a:cubicBezTo>
                    <a:pt x="11" y="4443"/>
                    <a:pt x="21" y="4453"/>
                    <a:pt x="42" y="4453"/>
                  </a:cubicBezTo>
                  <a:cubicBezTo>
                    <a:pt x="85" y="4453"/>
                    <a:pt x="127" y="4474"/>
                    <a:pt x="148" y="4516"/>
                  </a:cubicBezTo>
                  <a:cubicBezTo>
                    <a:pt x="169" y="4548"/>
                    <a:pt x="169" y="4580"/>
                    <a:pt x="159" y="4612"/>
                  </a:cubicBezTo>
                  <a:cubicBezTo>
                    <a:pt x="159" y="4643"/>
                    <a:pt x="138" y="4675"/>
                    <a:pt x="106" y="4685"/>
                  </a:cubicBezTo>
                  <a:cubicBezTo>
                    <a:pt x="85" y="4696"/>
                    <a:pt x="74" y="4717"/>
                    <a:pt x="85" y="4738"/>
                  </a:cubicBezTo>
                  <a:cubicBezTo>
                    <a:pt x="91" y="4750"/>
                    <a:pt x="101" y="4755"/>
                    <a:pt x="112" y="4755"/>
                  </a:cubicBezTo>
                  <a:cubicBezTo>
                    <a:pt x="120" y="4755"/>
                    <a:pt x="129" y="4753"/>
                    <a:pt x="138" y="4748"/>
                  </a:cubicBezTo>
                  <a:lnTo>
                    <a:pt x="159" y="4748"/>
                  </a:lnTo>
                  <a:cubicBezTo>
                    <a:pt x="172" y="4743"/>
                    <a:pt x="186" y="4740"/>
                    <a:pt x="201" y="4740"/>
                  </a:cubicBezTo>
                  <a:cubicBezTo>
                    <a:pt x="241" y="4740"/>
                    <a:pt x="282" y="4762"/>
                    <a:pt x="306" y="4801"/>
                  </a:cubicBezTo>
                  <a:cubicBezTo>
                    <a:pt x="337" y="4853"/>
                    <a:pt x="327" y="4927"/>
                    <a:pt x="274" y="4958"/>
                  </a:cubicBezTo>
                  <a:lnTo>
                    <a:pt x="264" y="4969"/>
                  </a:lnTo>
                  <a:cubicBezTo>
                    <a:pt x="243" y="4979"/>
                    <a:pt x="232" y="5001"/>
                    <a:pt x="243" y="5022"/>
                  </a:cubicBezTo>
                  <a:cubicBezTo>
                    <a:pt x="249" y="5034"/>
                    <a:pt x="259" y="5039"/>
                    <a:pt x="270" y="5039"/>
                  </a:cubicBezTo>
                  <a:cubicBezTo>
                    <a:pt x="278" y="5039"/>
                    <a:pt x="286" y="5037"/>
                    <a:pt x="295" y="5033"/>
                  </a:cubicBezTo>
                  <a:cubicBezTo>
                    <a:pt x="315" y="5023"/>
                    <a:pt x="335" y="5018"/>
                    <a:pt x="356" y="5018"/>
                  </a:cubicBezTo>
                  <a:cubicBezTo>
                    <a:pt x="400" y="5018"/>
                    <a:pt x="442" y="5041"/>
                    <a:pt x="463" y="5085"/>
                  </a:cubicBezTo>
                  <a:cubicBezTo>
                    <a:pt x="484" y="5127"/>
                    <a:pt x="484" y="5180"/>
                    <a:pt x="453" y="5222"/>
                  </a:cubicBezTo>
                  <a:cubicBezTo>
                    <a:pt x="453" y="5232"/>
                    <a:pt x="453" y="5253"/>
                    <a:pt x="463" y="5264"/>
                  </a:cubicBezTo>
                  <a:cubicBezTo>
                    <a:pt x="463" y="5274"/>
                    <a:pt x="474" y="5274"/>
                    <a:pt x="484" y="5274"/>
                  </a:cubicBezTo>
                  <a:lnTo>
                    <a:pt x="506" y="5274"/>
                  </a:lnTo>
                  <a:lnTo>
                    <a:pt x="8462" y="917"/>
                  </a:lnTo>
                  <a:cubicBezTo>
                    <a:pt x="8557" y="865"/>
                    <a:pt x="8588" y="738"/>
                    <a:pt x="8536" y="643"/>
                  </a:cubicBezTo>
                  <a:lnTo>
                    <a:pt x="8242" y="107"/>
                  </a:lnTo>
                  <a:cubicBezTo>
                    <a:pt x="8221" y="54"/>
                    <a:pt x="8178" y="23"/>
                    <a:pt x="8125" y="12"/>
                  </a:cubicBezTo>
                  <a:cubicBezTo>
                    <a:pt x="8106" y="4"/>
                    <a:pt x="8086" y="0"/>
                    <a:pt x="80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705" name="Google Shape;1705;p56"/>
            <p:cNvSpPr/>
            <p:nvPr/>
          </p:nvSpPr>
          <p:spPr>
            <a:xfrm>
              <a:off x="2939839" y="1261065"/>
              <a:ext cx="26265" cy="34259"/>
            </a:xfrm>
            <a:custGeom>
              <a:avLst/>
              <a:gdLst/>
              <a:ahLst/>
              <a:cxnLst/>
              <a:rect l="l" t="t" r="r" b="b"/>
              <a:pathLst>
                <a:path w="759" h="990" extrusionOk="0">
                  <a:moveTo>
                    <a:pt x="305" y="0"/>
                  </a:moveTo>
                  <a:lnTo>
                    <a:pt x="0" y="169"/>
                  </a:lnTo>
                  <a:lnTo>
                    <a:pt x="453" y="990"/>
                  </a:lnTo>
                  <a:lnTo>
                    <a:pt x="758" y="821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706" name="Google Shape;1706;p56"/>
            <p:cNvSpPr/>
            <p:nvPr/>
          </p:nvSpPr>
          <p:spPr>
            <a:xfrm>
              <a:off x="2938385" y="1259611"/>
              <a:ext cx="29172" cy="37166"/>
            </a:xfrm>
            <a:custGeom>
              <a:avLst/>
              <a:gdLst/>
              <a:ahLst/>
              <a:cxnLst/>
              <a:rect l="l" t="t" r="r" b="b"/>
              <a:pathLst>
                <a:path w="843" h="1074" extrusionOk="0">
                  <a:moveTo>
                    <a:pt x="337" y="84"/>
                  </a:moveTo>
                  <a:lnTo>
                    <a:pt x="747" y="852"/>
                  </a:lnTo>
                  <a:lnTo>
                    <a:pt x="506" y="979"/>
                  </a:lnTo>
                  <a:lnTo>
                    <a:pt x="85" y="221"/>
                  </a:lnTo>
                  <a:lnTo>
                    <a:pt x="337" y="84"/>
                  </a:lnTo>
                  <a:close/>
                  <a:moveTo>
                    <a:pt x="326" y="0"/>
                  </a:moveTo>
                  <a:lnTo>
                    <a:pt x="21" y="179"/>
                  </a:lnTo>
                  <a:cubicBezTo>
                    <a:pt x="10" y="179"/>
                    <a:pt x="10" y="190"/>
                    <a:pt x="0" y="200"/>
                  </a:cubicBezTo>
                  <a:cubicBezTo>
                    <a:pt x="0" y="211"/>
                    <a:pt x="0" y="221"/>
                    <a:pt x="10" y="221"/>
                  </a:cubicBezTo>
                  <a:lnTo>
                    <a:pt x="453" y="1053"/>
                  </a:lnTo>
                  <a:cubicBezTo>
                    <a:pt x="463" y="1063"/>
                    <a:pt x="474" y="1063"/>
                    <a:pt x="484" y="1063"/>
                  </a:cubicBezTo>
                  <a:cubicBezTo>
                    <a:pt x="484" y="1074"/>
                    <a:pt x="484" y="1074"/>
                    <a:pt x="495" y="1074"/>
                  </a:cubicBezTo>
                  <a:lnTo>
                    <a:pt x="506" y="1063"/>
                  </a:lnTo>
                  <a:lnTo>
                    <a:pt x="821" y="894"/>
                  </a:lnTo>
                  <a:cubicBezTo>
                    <a:pt x="831" y="884"/>
                    <a:pt x="842" y="863"/>
                    <a:pt x="831" y="842"/>
                  </a:cubicBezTo>
                  <a:lnTo>
                    <a:pt x="379" y="21"/>
                  </a:lnTo>
                  <a:cubicBezTo>
                    <a:pt x="368" y="0"/>
                    <a:pt x="347" y="0"/>
                    <a:pt x="3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707" name="Google Shape;1707;p56"/>
            <p:cNvSpPr/>
            <p:nvPr/>
          </p:nvSpPr>
          <p:spPr>
            <a:xfrm>
              <a:off x="2661583" y="1430974"/>
              <a:ext cx="37200" cy="9309"/>
            </a:xfrm>
            <a:custGeom>
              <a:avLst/>
              <a:gdLst/>
              <a:ahLst/>
              <a:cxnLst/>
              <a:rect l="l" t="t" r="r" b="b"/>
              <a:pathLst>
                <a:path w="1075" h="269" extrusionOk="0">
                  <a:moveTo>
                    <a:pt x="1048" y="1"/>
                  </a:moveTo>
                  <a:cubicBezTo>
                    <a:pt x="1043" y="1"/>
                    <a:pt x="1038" y="2"/>
                    <a:pt x="1032" y="5"/>
                  </a:cubicBezTo>
                  <a:lnTo>
                    <a:pt x="32" y="194"/>
                  </a:lnTo>
                  <a:cubicBezTo>
                    <a:pt x="11" y="205"/>
                    <a:pt x="1" y="215"/>
                    <a:pt x="1" y="236"/>
                  </a:cubicBezTo>
                  <a:cubicBezTo>
                    <a:pt x="1" y="258"/>
                    <a:pt x="22" y="268"/>
                    <a:pt x="43" y="268"/>
                  </a:cubicBezTo>
                  <a:lnTo>
                    <a:pt x="1042" y="68"/>
                  </a:lnTo>
                  <a:cubicBezTo>
                    <a:pt x="1063" y="68"/>
                    <a:pt x="1074" y="47"/>
                    <a:pt x="1074" y="26"/>
                  </a:cubicBezTo>
                  <a:cubicBezTo>
                    <a:pt x="1074" y="11"/>
                    <a:pt x="1063" y="1"/>
                    <a:pt x="10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708" name="Google Shape;1708;p56"/>
            <p:cNvSpPr/>
            <p:nvPr/>
          </p:nvSpPr>
          <p:spPr>
            <a:xfrm>
              <a:off x="2701655" y="1280859"/>
              <a:ext cx="268812" cy="148109"/>
            </a:xfrm>
            <a:custGeom>
              <a:avLst/>
              <a:gdLst/>
              <a:ahLst/>
              <a:cxnLst/>
              <a:rect l="l" t="t" r="r" b="b"/>
              <a:pathLst>
                <a:path w="7768" h="4280" extrusionOk="0">
                  <a:moveTo>
                    <a:pt x="7732" y="0"/>
                  </a:moveTo>
                  <a:cubicBezTo>
                    <a:pt x="7725" y="0"/>
                    <a:pt x="7719" y="3"/>
                    <a:pt x="7714" y="7"/>
                  </a:cubicBezTo>
                  <a:lnTo>
                    <a:pt x="31" y="4207"/>
                  </a:lnTo>
                  <a:cubicBezTo>
                    <a:pt x="10" y="4217"/>
                    <a:pt x="0" y="4249"/>
                    <a:pt x="10" y="4259"/>
                  </a:cubicBezTo>
                  <a:cubicBezTo>
                    <a:pt x="21" y="4270"/>
                    <a:pt x="31" y="4280"/>
                    <a:pt x="42" y="4280"/>
                  </a:cubicBezTo>
                  <a:lnTo>
                    <a:pt x="63" y="4280"/>
                  </a:lnTo>
                  <a:lnTo>
                    <a:pt x="7746" y="70"/>
                  </a:lnTo>
                  <a:cubicBezTo>
                    <a:pt x="7768" y="60"/>
                    <a:pt x="7768" y="39"/>
                    <a:pt x="7757" y="18"/>
                  </a:cubicBezTo>
                  <a:cubicBezTo>
                    <a:pt x="7751" y="5"/>
                    <a:pt x="7741" y="0"/>
                    <a:pt x="77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709" name="Google Shape;1709;p56"/>
            <p:cNvSpPr/>
            <p:nvPr/>
          </p:nvSpPr>
          <p:spPr>
            <a:xfrm>
              <a:off x="2972229" y="1274388"/>
              <a:ext cx="9897" cy="6367"/>
            </a:xfrm>
            <a:custGeom>
              <a:avLst/>
              <a:gdLst/>
              <a:ahLst/>
              <a:cxnLst/>
              <a:rect l="l" t="t" r="r" b="b"/>
              <a:pathLst>
                <a:path w="286" h="184" extrusionOk="0">
                  <a:moveTo>
                    <a:pt x="239" y="0"/>
                  </a:moveTo>
                  <a:cubicBezTo>
                    <a:pt x="233" y="0"/>
                    <a:pt x="228" y="2"/>
                    <a:pt x="222" y="4"/>
                  </a:cubicBezTo>
                  <a:lnTo>
                    <a:pt x="33" y="110"/>
                  </a:lnTo>
                  <a:cubicBezTo>
                    <a:pt x="12" y="120"/>
                    <a:pt x="1" y="142"/>
                    <a:pt x="12" y="163"/>
                  </a:cubicBezTo>
                  <a:cubicBezTo>
                    <a:pt x="22" y="173"/>
                    <a:pt x="33" y="184"/>
                    <a:pt x="43" y="184"/>
                  </a:cubicBezTo>
                  <a:lnTo>
                    <a:pt x="64" y="184"/>
                  </a:lnTo>
                  <a:lnTo>
                    <a:pt x="264" y="67"/>
                  </a:lnTo>
                  <a:cubicBezTo>
                    <a:pt x="274" y="57"/>
                    <a:pt x="285" y="36"/>
                    <a:pt x="274" y="25"/>
                  </a:cubicBezTo>
                  <a:cubicBezTo>
                    <a:pt x="267" y="10"/>
                    <a:pt x="254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710" name="Google Shape;1710;p56"/>
            <p:cNvSpPr/>
            <p:nvPr/>
          </p:nvSpPr>
          <p:spPr>
            <a:xfrm>
              <a:off x="2650371" y="1431112"/>
              <a:ext cx="16714" cy="13219"/>
            </a:xfrm>
            <a:custGeom>
              <a:avLst/>
              <a:gdLst/>
              <a:ahLst/>
              <a:cxnLst/>
              <a:rect l="l" t="t" r="r" b="b"/>
              <a:pathLst>
                <a:path w="483" h="382" extrusionOk="0">
                  <a:moveTo>
                    <a:pt x="304" y="1"/>
                  </a:moveTo>
                  <a:lnTo>
                    <a:pt x="30" y="286"/>
                  </a:lnTo>
                  <a:cubicBezTo>
                    <a:pt x="0" y="324"/>
                    <a:pt x="25" y="381"/>
                    <a:pt x="70" y="381"/>
                  </a:cubicBezTo>
                  <a:cubicBezTo>
                    <a:pt x="74" y="381"/>
                    <a:pt x="78" y="381"/>
                    <a:pt x="82" y="380"/>
                  </a:cubicBezTo>
                  <a:lnTo>
                    <a:pt x="482" y="307"/>
                  </a:lnTo>
                  <a:cubicBezTo>
                    <a:pt x="472" y="254"/>
                    <a:pt x="451" y="190"/>
                    <a:pt x="419" y="138"/>
                  </a:cubicBezTo>
                  <a:cubicBezTo>
                    <a:pt x="388" y="85"/>
                    <a:pt x="356" y="33"/>
                    <a:pt x="3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711" name="Google Shape;1711;p56"/>
            <p:cNvSpPr/>
            <p:nvPr/>
          </p:nvSpPr>
          <p:spPr>
            <a:xfrm>
              <a:off x="2649194" y="1429763"/>
              <a:ext cx="18998" cy="15953"/>
            </a:xfrm>
            <a:custGeom>
              <a:avLst/>
              <a:gdLst/>
              <a:ahLst/>
              <a:cxnLst/>
              <a:rect l="l" t="t" r="r" b="b"/>
              <a:pathLst>
                <a:path w="549" h="461" extrusionOk="0">
                  <a:moveTo>
                    <a:pt x="348" y="93"/>
                  </a:moveTo>
                  <a:cubicBezTo>
                    <a:pt x="369" y="124"/>
                    <a:pt x="401" y="156"/>
                    <a:pt x="422" y="198"/>
                  </a:cubicBezTo>
                  <a:cubicBezTo>
                    <a:pt x="443" y="229"/>
                    <a:pt x="453" y="271"/>
                    <a:pt x="464" y="314"/>
                  </a:cubicBezTo>
                  <a:lnTo>
                    <a:pt x="106" y="388"/>
                  </a:lnTo>
                  <a:cubicBezTo>
                    <a:pt x="95" y="388"/>
                    <a:pt x="95" y="377"/>
                    <a:pt x="85" y="377"/>
                  </a:cubicBezTo>
                  <a:cubicBezTo>
                    <a:pt x="85" y="377"/>
                    <a:pt x="85" y="367"/>
                    <a:pt x="95" y="356"/>
                  </a:cubicBezTo>
                  <a:lnTo>
                    <a:pt x="348" y="93"/>
                  </a:lnTo>
                  <a:close/>
                  <a:moveTo>
                    <a:pt x="339" y="1"/>
                  </a:moveTo>
                  <a:cubicBezTo>
                    <a:pt x="329" y="1"/>
                    <a:pt x="322" y="3"/>
                    <a:pt x="317" y="9"/>
                  </a:cubicBezTo>
                  <a:lnTo>
                    <a:pt x="43" y="303"/>
                  </a:lnTo>
                  <a:cubicBezTo>
                    <a:pt x="11" y="335"/>
                    <a:pt x="1" y="377"/>
                    <a:pt x="22" y="409"/>
                  </a:cubicBezTo>
                  <a:cubicBezTo>
                    <a:pt x="43" y="440"/>
                    <a:pt x="74" y="461"/>
                    <a:pt x="106" y="461"/>
                  </a:cubicBezTo>
                  <a:lnTo>
                    <a:pt x="127" y="461"/>
                  </a:lnTo>
                  <a:lnTo>
                    <a:pt x="516" y="377"/>
                  </a:lnTo>
                  <a:cubicBezTo>
                    <a:pt x="537" y="377"/>
                    <a:pt x="548" y="356"/>
                    <a:pt x="548" y="335"/>
                  </a:cubicBezTo>
                  <a:cubicBezTo>
                    <a:pt x="537" y="271"/>
                    <a:pt x="516" y="219"/>
                    <a:pt x="485" y="156"/>
                  </a:cubicBezTo>
                  <a:cubicBezTo>
                    <a:pt x="453" y="103"/>
                    <a:pt x="411" y="51"/>
                    <a:pt x="369" y="9"/>
                  </a:cubicBezTo>
                  <a:cubicBezTo>
                    <a:pt x="358" y="3"/>
                    <a:pt x="348" y="1"/>
                    <a:pt x="3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1712" name="Google Shape;1712;p56"/>
          <p:cNvSpPr/>
          <p:nvPr/>
        </p:nvSpPr>
        <p:spPr>
          <a:xfrm>
            <a:off x="1407969" y="839190"/>
            <a:ext cx="321502" cy="354317"/>
          </a:xfrm>
          <a:custGeom>
            <a:avLst/>
            <a:gdLst/>
            <a:ahLst/>
            <a:cxnLst/>
            <a:rect l="l" t="t" r="r" b="b"/>
            <a:pathLst>
              <a:path w="2195" h="2419" extrusionOk="0">
                <a:moveTo>
                  <a:pt x="1021" y="1"/>
                </a:moveTo>
                <a:lnTo>
                  <a:pt x="773" y="941"/>
                </a:lnTo>
                <a:lnTo>
                  <a:pt x="1" y="983"/>
                </a:lnTo>
                <a:lnTo>
                  <a:pt x="637" y="1530"/>
                </a:lnTo>
                <a:lnTo>
                  <a:pt x="511" y="2311"/>
                </a:lnTo>
                <a:lnTo>
                  <a:pt x="1100" y="1643"/>
                </a:lnTo>
                <a:lnTo>
                  <a:pt x="1722" y="2419"/>
                </a:lnTo>
                <a:lnTo>
                  <a:pt x="1582" y="1591"/>
                </a:lnTo>
                <a:lnTo>
                  <a:pt x="2195" y="894"/>
                </a:lnTo>
                <a:lnTo>
                  <a:pt x="1423" y="885"/>
                </a:lnTo>
                <a:lnTo>
                  <a:pt x="102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713" name="Google Shape;1713;p56"/>
          <p:cNvSpPr/>
          <p:nvPr/>
        </p:nvSpPr>
        <p:spPr>
          <a:xfrm>
            <a:off x="8494906" y="1898814"/>
            <a:ext cx="423973" cy="480803"/>
          </a:xfrm>
          <a:custGeom>
            <a:avLst/>
            <a:gdLst/>
            <a:ahLst/>
            <a:cxnLst/>
            <a:rect l="l" t="t" r="r" b="b"/>
            <a:pathLst>
              <a:path w="2410" h="2733" extrusionOk="0">
                <a:moveTo>
                  <a:pt x="1236" y="1"/>
                </a:moveTo>
                <a:lnTo>
                  <a:pt x="848" y="997"/>
                </a:lnTo>
                <a:lnTo>
                  <a:pt x="1" y="950"/>
                </a:lnTo>
                <a:lnTo>
                  <a:pt x="628" y="1628"/>
                </a:lnTo>
                <a:lnTo>
                  <a:pt x="394" y="2461"/>
                </a:lnTo>
                <a:lnTo>
                  <a:pt x="1124" y="1806"/>
                </a:lnTo>
                <a:lnTo>
                  <a:pt x="1704" y="2732"/>
                </a:lnTo>
                <a:lnTo>
                  <a:pt x="1652" y="1806"/>
                </a:lnTo>
                <a:lnTo>
                  <a:pt x="2410" y="1123"/>
                </a:lnTo>
                <a:lnTo>
                  <a:pt x="1563" y="1020"/>
                </a:lnTo>
                <a:lnTo>
                  <a:pt x="1236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714" name="Google Shape;1714;p56"/>
          <p:cNvSpPr/>
          <p:nvPr/>
        </p:nvSpPr>
        <p:spPr>
          <a:xfrm>
            <a:off x="7364794" y="839190"/>
            <a:ext cx="321502" cy="354317"/>
          </a:xfrm>
          <a:custGeom>
            <a:avLst/>
            <a:gdLst/>
            <a:ahLst/>
            <a:cxnLst/>
            <a:rect l="l" t="t" r="r" b="b"/>
            <a:pathLst>
              <a:path w="2195" h="2419" extrusionOk="0">
                <a:moveTo>
                  <a:pt x="1021" y="1"/>
                </a:moveTo>
                <a:lnTo>
                  <a:pt x="773" y="941"/>
                </a:lnTo>
                <a:lnTo>
                  <a:pt x="1" y="983"/>
                </a:lnTo>
                <a:lnTo>
                  <a:pt x="637" y="1530"/>
                </a:lnTo>
                <a:lnTo>
                  <a:pt x="511" y="2311"/>
                </a:lnTo>
                <a:lnTo>
                  <a:pt x="1100" y="1643"/>
                </a:lnTo>
                <a:lnTo>
                  <a:pt x="1722" y="2419"/>
                </a:lnTo>
                <a:lnTo>
                  <a:pt x="1582" y="1591"/>
                </a:lnTo>
                <a:lnTo>
                  <a:pt x="2195" y="894"/>
                </a:lnTo>
                <a:lnTo>
                  <a:pt x="1423" y="885"/>
                </a:lnTo>
                <a:lnTo>
                  <a:pt x="1021" y="1"/>
                </a:ln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715" name="Google Shape;1715;p56"/>
          <p:cNvSpPr/>
          <p:nvPr/>
        </p:nvSpPr>
        <p:spPr>
          <a:xfrm>
            <a:off x="8301455" y="3102712"/>
            <a:ext cx="250024" cy="245195"/>
          </a:xfrm>
          <a:custGeom>
            <a:avLst/>
            <a:gdLst/>
            <a:ahLst/>
            <a:cxnLst/>
            <a:rect l="l" t="t" r="r" b="b"/>
            <a:pathLst>
              <a:path w="1707" h="1674" extrusionOk="0">
                <a:moveTo>
                  <a:pt x="747" y="0"/>
                </a:moveTo>
                <a:cubicBezTo>
                  <a:pt x="710" y="0"/>
                  <a:pt x="673" y="26"/>
                  <a:pt x="665" y="67"/>
                </a:cubicBezTo>
                <a:lnTo>
                  <a:pt x="576" y="512"/>
                </a:lnTo>
                <a:cubicBezTo>
                  <a:pt x="572" y="549"/>
                  <a:pt x="548" y="572"/>
                  <a:pt x="515" y="577"/>
                </a:cubicBezTo>
                <a:lnTo>
                  <a:pt x="85" y="699"/>
                </a:lnTo>
                <a:cubicBezTo>
                  <a:pt x="15" y="717"/>
                  <a:pt x="1" y="811"/>
                  <a:pt x="66" y="844"/>
                </a:cubicBezTo>
                <a:lnTo>
                  <a:pt x="459" y="1068"/>
                </a:lnTo>
                <a:cubicBezTo>
                  <a:pt x="483" y="1078"/>
                  <a:pt x="501" y="1110"/>
                  <a:pt x="501" y="1138"/>
                </a:cubicBezTo>
                <a:lnTo>
                  <a:pt x="483" y="1587"/>
                </a:lnTo>
                <a:cubicBezTo>
                  <a:pt x="483" y="1640"/>
                  <a:pt x="521" y="1674"/>
                  <a:pt x="564" y="1674"/>
                </a:cubicBezTo>
                <a:cubicBezTo>
                  <a:pt x="582" y="1674"/>
                  <a:pt x="601" y="1667"/>
                  <a:pt x="618" y="1653"/>
                </a:cubicBezTo>
                <a:lnTo>
                  <a:pt x="950" y="1349"/>
                </a:lnTo>
                <a:cubicBezTo>
                  <a:pt x="966" y="1333"/>
                  <a:pt x="985" y="1326"/>
                  <a:pt x="1003" y="1326"/>
                </a:cubicBezTo>
                <a:cubicBezTo>
                  <a:pt x="1012" y="1326"/>
                  <a:pt x="1021" y="1327"/>
                  <a:pt x="1030" y="1330"/>
                </a:cubicBezTo>
                <a:lnTo>
                  <a:pt x="1460" y="1485"/>
                </a:lnTo>
                <a:cubicBezTo>
                  <a:pt x="1467" y="1487"/>
                  <a:pt x="1474" y="1488"/>
                  <a:pt x="1481" y="1488"/>
                </a:cubicBezTo>
                <a:cubicBezTo>
                  <a:pt x="1535" y="1488"/>
                  <a:pt x="1584" y="1426"/>
                  <a:pt x="1559" y="1372"/>
                </a:cubicBezTo>
                <a:lnTo>
                  <a:pt x="1371" y="961"/>
                </a:lnTo>
                <a:cubicBezTo>
                  <a:pt x="1357" y="937"/>
                  <a:pt x="1362" y="904"/>
                  <a:pt x="1381" y="881"/>
                </a:cubicBezTo>
                <a:lnTo>
                  <a:pt x="1661" y="526"/>
                </a:lnTo>
                <a:cubicBezTo>
                  <a:pt x="1707" y="467"/>
                  <a:pt x="1664" y="394"/>
                  <a:pt x="1598" y="394"/>
                </a:cubicBezTo>
                <a:cubicBezTo>
                  <a:pt x="1596" y="394"/>
                  <a:pt x="1593" y="394"/>
                  <a:pt x="1591" y="395"/>
                </a:cubicBezTo>
                <a:lnTo>
                  <a:pt x="1142" y="446"/>
                </a:lnTo>
                <a:cubicBezTo>
                  <a:pt x="1137" y="448"/>
                  <a:pt x="1132" y="449"/>
                  <a:pt x="1127" y="449"/>
                </a:cubicBezTo>
                <a:cubicBezTo>
                  <a:pt x="1104" y="449"/>
                  <a:pt x="1083" y="432"/>
                  <a:pt x="1067" y="413"/>
                </a:cubicBezTo>
                <a:lnTo>
                  <a:pt x="815" y="39"/>
                </a:lnTo>
                <a:cubicBezTo>
                  <a:pt x="798" y="12"/>
                  <a:pt x="772" y="0"/>
                  <a:pt x="747" y="0"/>
                </a:cubicBezTo>
                <a:close/>
              </a:path>
            </a:pathLst>
          </a:custGeom>
          <a:solidFill>
            <a:schemeClr val="dk2"/>
          </a:solidFill>
          <a:ln w="9525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sp>
        <p:nvSpPr>
          <p:cNvPr id="1716" name="Google Shape;1716;p56"/>
          <p:cNvSpPr/>
          <p:nvPr/>
        </p:nvSpPr>
        <p:spPr>
          <a:xfrm flipH="1">
            <a:off x="2047045" y="4336433"/>
            <a:ext cx="41305" cy="41159"/>
          </a:xfrm>
          <a:custGeom>
            <a:avLst/>
            <a:gdLst/>
            <a:ahLst/>
            <a:cxnLst/>
            <a:rect l="l" t="t" r="r" b="b"/>
            <a:pathLst>
              <a:path w="282" h="281" extrusionOk="0">
                <a:moveTo>
                  <a:pt x="141" y="0"/>
                </a:moveTo>
                <a:cubicBezTo>
                  <a:pt x="66" y="0"/>
                  <a:pt x="1" y="61"/>
                  <a:pt x="1" y="140"/>
                </a:cubicBezTo>
                <a:cubicBezTo>
                  <a:pt x="1" y="215"/>
                  <a:pt x="66" y="281"/>
                  <a:pt x="141" y="281"/>
                </a:cubicBezTo>
                <a:cubicBezTo>
                  <a:pt x="216" y="281"/>
                  <a:pt x="282" y="215"/>
                  <a:pt x="282" y="140"/>
                </a:cubicBezTo>
                <a:cubicBezTo>
                  <a:pt x="282" y="61"/>
                  <a:pt x="216" y="0"/>
                  <a:pt x="14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3A70FF5-ABFA-47DB-A184-3662651E65C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87108" y="1683532"/>
            <a:ext cx="417211" cy="44869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87905401-E795-469E-8DC2-629E1A34735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63492" y="3251701"/>
            <a:ext cx="464442" cy="41721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D9F96396-0BA9-42FC-B23C-77535F8823D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552269" y="1626588"/>
            <a:ext cx="409339" cy="53528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5D030469-860C-4BEE-BCE5-400F740D08B7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548333" y="3239893"/>
            <a:ext cx="417211" cy="440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000" fill="hold"/>
                                        <p:tgtEl>
                                          <p:spTgt spid="17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1000" fill="hold"/>
                                        <p:tgtEl>
                                          <p:spTgt spid="17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1000" fill="hold"/>
                                        <p:tgtEl>
                                          <p:spTgt spid="17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Interactive Digital Games for Pre-K XL by Slidesgo">
  <a:themeElements>
    <a:clrScheme name="Simple Light">
      <a:dk1>
        <a:srgbClr val="FFFFFF"/>
      </a:dk1>
      <a:lt1>
        <a:srgbClr val="000000"/>
      </a:lt1>
      <a:dk2>
        <a:srgbClr val="FFB839"/>
      </a:dk2>
      <a:lt2>
        <a:srgbClr val="FDBF77"/>
      </a:lt2>
      <a:accent1>
        <a:srgbClr val="FF4F6C"/>
      </a:accent1>
      <a:accent2>
        <a:srgbClr val="FFAEAA"/>
      </a:accent2>
      <a:accent3>
        <a:srgbClr val="A0E3DB"/>
      </a:accent3>
      <a:accent4>
        <a:srgbClr val="01B39E"/>
      </a:accent4>
      <a:accent5>
        <a:srgbClr val="7BC4F9"/>
      </a:accent5>
      <a:accent6>
        <a:srgbClr val="FFFFFF"/>
      </a:accent6>
      <a:hlink>
        <a:srgbClr val="000000"/>
      </a:hlink>
      <a:folHlink>
        <a:srgbClr val="0097A7"/>
      </a:folHlink>
    </a:clrScheme>
    <a:fontScheme name="Другая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</TotalTime>
  <Words>254</Words>
  <Application>Microsoft Office PowerPoint</Application>
  <PresentationFormat>Экран (16:9)</PresentationFormat>
  <Paragraphs>65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Interactive Digital Games for Pre-K XL by Slidesgo</vt:lpstr>
      <vt:lpstr>Поддержка разнообразия детства  и ответственного родительства  в дошкольной образовательной организации</vt:lpstr>
      <vt:lpstr>Президент Российской Федерации  Владимир Владимирович Путин</vt:lpstr>
      <vt:lpstr>ЧЕМ ЖИВЁТ ДЕТСКИЙ САД?</vt:lpstr>
      <vt:lpstr>Каждый ребёнок уникален</vt:lpstr>
      <vt:lpstr>Установление доверительных отношений</vt:lpstr>
      <vt:lpstr>Педагогические технологии</vt:lpstr>
      <vt:lpstr>КОЛЛАБОРАТИВНОЕ ОБУЧЕНИЕ</vt:lpstr>
      <vt:lpstr>ПРИВЛЕЧЕНИЕ РОДИТЕЛЕЙ к участию в образовательной деятельности</vt:lpstr>
      <vt:lpstr>ФОРМЫ ВЗАИМОДЕЙСТВИЯ с родителями</vt:lpstr>
      <vt:lpstr> </vt:lpstr>
      <vt:lpstr> </vt:lpstr>
      <vt:lpstr>ДОСУГОВАЯ деятельность</vt:lpstr>
      <vt:lpstr>Слайд 13</vt:lpstr>
      <vt:lpstr>Слайд 14</vt:lpstr>
      <vt:lpstr>Слайд 15</vt:lpstr>
      <vt:lpstr>ВСТРЕТИМСЯ В СОЦСЕТЯХ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Поддержка разнообразия детства и ответственного родительства в дошкольной образовательной организации</dc:title>
  <dc:creator>Рудаков</dc:creator>
  <cp:lastModifiedBy>Виктор В. Зеленский</cp:lastModifiedBy>
  <cp:revision>53</cp:revision>
  <dcterms:modified xsi:type="dcterms:W3CDTF">2026-01-15T14:49:40Z</dcterms:modified>
</cp:coreProperties>
</file>